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08" r:id="rId6"/>
    <p:sldMasterId id="2147483720" r:id="rId7"/>
    <p:sldMasterId id="2147483732" r:id="rId8"/>
    <p:sldMasterId id="2147483744" r:id="rId9"/>
    <p:sldMasterId id="2147483756" r:id="rId10"/>
    <p:sldMasterId id="2147483768" r:id="rId11"/>
    <p:sldMasterId id="2147483780" r:id="rId12"/>
  </p:sldMasterIdLst>
  <p:sldIdLst>
    <p:sldId id="256" r:id="rId13"/>
    <p:sldId id="257" r:id="rId14"/>
    <p:sldId id="258" r:id="rId15"/>
    <p:sldId id="259" r:id="rId16"/>
    <p:sldId id="260" r:id="rId17"/>
    <p:sldId id="261" r:id="rId18"/>
    <p:sldId id="262" r:id="rId19"/>
    <p:sldId id="263" r:id="rId20"/>
    <p:sldId id="264" r:id="rId21"/>
    <p:sldId id="265" r:id="rId22"/>
    <p:sldId id="266" r:id="rId23"/>
    <p:sldId id="267" r:id="rId24"/>
    <p:sldId id="268" r:id="rId25"/>
    <p:sldId id="269" r:id="rId26"/>
    <p:sldId id="270" r:id="rId27"/>
    <p:sldId id="271" r:id="rId28"/>
    <p:sldId id="272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67607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19814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64693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57558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19211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92741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89507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88455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09695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74300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61181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63925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87189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60615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16183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97200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05054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00255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27334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73600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56885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22462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91410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50107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23252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89437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1319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99876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79356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22313" y="2906713"/>
            <a:ext cx="3810000" cy="15001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84713" y="2906713"/>
            <a:ext cx="3810000" cy="15001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56474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56439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23344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43431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40033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21288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84618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92337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1613" y="2906713"/>
            <a:ext cx="1943100" cy="28622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22313" y="2906713"/>
            <a:ext cx="5676900" cy="28622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43227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85111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66452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27403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64537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34467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44289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66272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18002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82703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26250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60534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61468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76573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91557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74282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37860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84712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84272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20825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91727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40707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04231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40594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10102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11701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1943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52700" y="1600200"/>
            <a:ext cx="1943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25463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73995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4724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73446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84151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33099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67476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36275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92952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46641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54140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81299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535113"/>
            <a:ext cx="1943100" cy="6397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52700" y="1535113"/>
            <a:ext cx="1944688" cy="6397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08280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07710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56458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88724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08167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88563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57660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34980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19002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19002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98010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96375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29887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58021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2479675" cy="5853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07125" y="273050"/>
            <a:ext cx="2479675" cy="5853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22624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03993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9060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09244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96376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23043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71290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45083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3050"/>
            <a:ext cx="2057400" cy="585311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9800" cy="585311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05575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14956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00648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12305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78590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74638"/>
            <a:ext cx="2933700" cy="5851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543300" y="274638"/>
            <a:ext cx="2933700" cy="5851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69462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32497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67583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32664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73197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54302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7206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28889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89175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97251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373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89441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09871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04816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92153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62012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hf sldNum="0" hdr="0" ftr="0" dt="0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5821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03037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8753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07016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34741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5710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92169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02291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2288" y="612775"/>
            <a:ext cx="2667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11688" y="612775"/>
            <a:ext cx="2667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9744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53787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79835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09865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24061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95263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74229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907088" y="612775"/>
            <a:ext cx="1371600" cy="47545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792288" y="612775"/>
            <a:ext cx="3962400" cy="47545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ru-RU" smtClean="0"/>
              <a:t>23.01.2022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r>
              <a:rPr lang="ru-RU" smtClean="0"/>
              <a:t>‹#›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50174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wrap="square" lIns="91440" tIns="45720" rIns="91440" bIns="45720" anchor="ctr"/>
          <a:lstStyle>
            <a:defPPr lvl="0">
              <a:buNone/>
            </a:defPPr>
            <a:lvl1pPr lvl="0">
              <a:buChar char=" 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</p:spPr>
        <p:txBody>
          <a:bodyPr wrap="square" lIns="91440" tIns="45720" rIns="91440" bIns="45720"/>
          <a:lstStyle>
            <a:defPPr marL="342900" lvl="0" indent="-342900" algn="l">
              <a:buSzPct val="100000"/>
              <a:buFont typeface="Arial"/>
              <a:buNone/>
              <a:defRPr sz="32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defPPr>
            <a:lvl1pPr marL="342900" lvl="0" indent="-342900" algn="l">
              <a:buSzPct val="100000"/>
              <a:buFont typeface="Arial"/>
              <a:buChar char="•"/>
              <a:defRPr sz="32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1pPr>
            <a:lvl2pPr marL="742950" lvl="1" indent="-285750" algn="l">
              <a:buSzPct val="100000"/>
              <a:buFont typeface="Arial"/>
              <a:buChar char="–"/>
              <a:defRPr sz="28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2pPr>
            <a:lvl3pPr marL="1143000" lvl="2" indent="-228600" algn="l">
              <a:buSzPct val="100000"/>
              <a:buFont typeface="Arial"/>
              <a:buChar char="•"/>
              <a:defRPr sz="24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3pPr>
            <a:lvl4pPr marL="1600200" lvl="3" indent="-228600" algn="l">
              <a:buSzPct val="100000"/>
              <a:buFont typeface="Arial"/>
              <a:buChar char="–"/>
              <a:defRPr sz="20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4pPr>
            <a:lvl5pPr marL="2057400" lvl="4" indent="-228600" algn="l">
              <a:buSzPct val="100000"/>
              <a:buFont typeface="Arial"/>
              <a:buChar char="»"/>
              <a:defRPr sz="20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5pPr>
            <a:lvl6pPr marL="2514600" lvl="5" indent="-228600" algn="l">
              <a:buSzPct val="100000"/>
              <a:buFont typeface="Arial"/>
              <a:buChar char="•"/>
              <a:defRPr sz="20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6pPr>
            <a:lvl7pPr marL="2971800" lvl="6" indent="-228600" algn="l">
              <a:buSzPct val="100000"/>
              <a:buFont typeface="Arial"/>
              <a:buChar char="•"/>
              <a:defRPr sz="20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7pPr>
            <a:lvl8pPr marL="3429000" lvl="7" indent="-228600" algn="l">
              <a:buSzPct val="100000"/>
              <a:buFont typeface="Arial"/>
              <a:buChar char="•"/>
              <a:defRPr sz="20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8pPr>
            <a:lvl9pPr marL="3886200" lvl="8" indent="-228600" algn="l">
              <a:buSzPct val="100000"/>
              <a:buFont typeface="Arial"/>
              <a:buChar char="•"/>
              <a:defRPr sz="20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wrap="square" lIns="91440" tIns="45720" rIns="91440" bIns="45720" anchor="ctr"/>
          <a:lstStyle>
            <a:lvl1pPr marR="0" lvl="0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 "/>
              <a:defRPr lang="ru-RU" spc="0">
                <a:highlight>
                  <a:scrgbClr r="0" g="0" b="0">
                    <a:alpha val="0"/>
                  </a:scrgbClr>
                </a:highlight>
              </a:defRPr>
            </a:lvl1pPr>
          </a:lstStyle>
          <a:p>
            <a:pPr lvl="0"/>
            <a:r>
              <a:rPr lang="ru-RU"/>
              <a:t>23.01.2022</a:t>
            </a:r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wrap="square" lIns="91440" tIns="45720" rIns="91440" bIns="45720" anchor="ctr"/>
          <a:lstStyle>
            <a:lvl1pPr marR="0" lvl="0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pc="0">
                <a:highlight>
                  <a:scrgbClr r="0" g="0" b="0">
                    <a:alpha val="0"/>
                  </a:scrgbClr>
                </a:highlight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wrap="square" lIns="91440" tIns="45720" rIns="91440" bIns="45720" anchor="ctr"/>
          <a:lstStyle>
            <a:lvl1pPr marR="0" lvl="0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 "/>
              <a:defRPr lang="ru-RU" spc="0">
                <a:highlight>
                  <a:scrgbClr r="0" g="0" b="0">
                    <a:alpha val="0"/>
                  </a:scrgbClr>
                </a:highlight>
              </a:defRPr>
            </a:lvl1pPr>
          </a:lstStyle>
          <a:p>
            <a:pPr lvl="0"/>
            <a:r>
              <a:rPr lang="ru-RU"/>
              <a:t>‹#›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xStyles>
    <p:titleStyle>
      <a:lvl1pPr marR="0" lvl="0" algn="ctr" defTabSz="457200">
        <a:lnSpc>
          <a:spcPct val="100000"/>
        </a:lnSpc>
        <a:spcBef>
          <a:spcPts val="0"/>
        </a:spcBef>
        <a:spcAft>
          <a:spcPts val="0"/>
        </a:spcAft>
        <a:buChar char=" "/>
        <a:defRPr lang="ru-RU" sz="4400" spc="0">
          <a:solidFill>
            <a:srgbClr val="000000"/>
          </a:solidFill>
          <a:highlight>
            <a:scrgbClr r="0" g="0" b="0">
              <a:alpha val="0"/>
            </a:scrgbClr>
          </a:highlight>
          <a:latin typeface="Calibri"/>
        </a:defRPr>
      </a:lvl1pPr>
    </p:titleStyle>
    <p:bodyStyle>
      <a:lvl1pPr marR="0" lvl="0" defTabSz="457200">
        <a:lnSpc>
          <a:spcPct val="100000"/>
        </a:lnSpc>
        <a:spcBef>
          <a:spcPts val="0"/>
        </a:spcBef>
        <a:spcAft>
          <a:spcPts val="0"/>
        </a:spcAft>
        <a:buSzPct val="100000"/>
        <a:buFont typeface="Arial"/>
        <a:buChar char="•"/>
        <a:defRPr lang="ru-RU" spc="0">
          <a:highlight>
            <a:scrgbClr r="0" g="0" b="0">
              <a:alpha val="0"/>
            </a:scrgbClr>
          </a:highlight>
        </a:defRPr>
      </a:lvl1pPr>
      <a:lvl2pPr marR="0" lvl="1" defTabSz="457200">
        <a:lnSpc>
          <a:spcPct val="100000"/>
        </a:lnSpc>
        <a:spcBef>
          <a:spcPts val="0"/>
        </a:spcBef>
        <a:spcAft>
          <a:spcPts val="0"/>
        </a:spcAft>
        <a:buSzPct val="100000"/>
        <a:buFont typeface="Arial"/>
        <a:buChar char="–"/>
        <a:defRPr lang="ru-RU" spc="0">
          <a:highlight>
            <a:scrgbClr r="0" g="0" b="0">
              <a:alpha val="0"/>
            </a:scrgbClr>
          </a:highlight>
        </a:defRPr>
      </a:lvl2pPr>
      <a:lvl3pPr marR="0" lvl="2" defTabSz="457200">
        <a:lnSpc>
          <a:spcPct val="100000"/>
        </a:lnSpc>
        <a:spcBef>
          <a:spcPts val="0"/>
        </a:spcBef>
        <a:spcAft>
          <a:spcPts val="0"/>
        </a:spcAft>
        <a:buSzPct val="100000"/>
        <a:buFont typeface="Arial"/>
        <a:buChar char="•"/>
        <a:defRPr lang="ru-RU" spc="0">
          <a:highlight>
            <a:scrgbClr r="0" g="0" b="0">
              <a:alpha val="0"/>
            </a:scrgbClr>
          </a:highlight>
        </a:defRPr>
      </a:lvl3pPr>
      <a:lvl4pPr marR="0" lvl="3" defTabSz="457200">
        <a:lnSpc>
          <a:spcPct val="100000"/>
        </a:lnSpc>
        <a:spcBef>
          <a:spcPts val="0"/>
        </a:spcBef>
        <a:spcAft>
          <a:spcPts val="0"/>
        </a:spcAft>
        <a:buSzPct val="100000"/>
        <a:buFont typeface="Arial"/>
        <a:buChar char="–"/>
        <a:defRPr lang="ru-RU" spc="0">
          <a:highlight>
            <a:scrgbClr r="0" g="0" b="0">
              <a:alpha val="0"/>
            </a:scrgbClr>
          </a:highlight>
        </a:defRPr>
      </a:lvl4pPr>
      <a:lvl5pPr marR="0" lvl="4" defTabSz="457200">
        <a:lnSpc>
          <a:spcPct val="100000"/>
        </a:lnSpc>
        <a:spcBef>
          <a:spcPts val="0"/>
        </a:spcBef>
        <a:spcAft>
          <a:spcPts val="0"/>
        </a:spcAft>
        <a:buSzPct val="100000"/>
        <a:buFont typeface="Arial"/>
        <a:buChar char="»"/>
        <a:defRPr lang="ru-RU" spc="0">
          <a:highlight>
            <a:scrgbClr r="0" g="0" b="0">
              <a:alpha val="0"/>
            </a:scrgbClr>
          </a:highlight>
        </a:defRPr>
      </a:lvl5pPr>
    </p:bodyStyle>
    <p:otherStyle/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wrap="square" lIns="91440" tIns="45720" rIns="91440" bIns="45720" anchor="ctr"/>
          <a:lstStyle>
            <a:defPPr lvl="0">
              <a:buNone/>
            </a:defPPr>
            <a:lvl1pPr lvl="0">
              <a:buChar char=" 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</p:spPr>
        <p:txBody>
          <a:bodyPr wrap="square" lIns="91440" tIns="45720" rIns="91440" bIns="45720"/>
          <a:lstStyle>
            <a:defPPr marL="342900" lvl="0" indent="-342900" algn="l">
              <a:buSzPct val="100000"/>
              <a:buFont typeface="Arial"/>
              <a:buNone/>
              <a:defRPr sz="32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defPPr>
            <a:lvl1pPr marL="342900" lvl="0" indent="-342900" algn="l">
              <a:buSzPct val="100000"/>
              <a:buFont typeface="Arial"/>
              <a:buChar char="•"/>
              <a:defRPr sz="32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1pPr>
            <a:lvl2pPr marL="742950" lvl="1" indent="-285750" algn="l">
              <a:buSzPct val="100000"/>
              <a:buFont typeface="Arial"/>
              <a:buChar char="–"/>
              <a:defRPr sz="28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2pPr>
            <a:lvl3pPr marL="1143000" lvl="2" indent="-228600" algn="l">
              <a:buSzPct val="100000"/>
              <a:buFont typeface="Arial"/>
              <a:buChar char="•"/>
              <a:defRPr sz="24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3pPr>
            <a:lvl4pPr marL="1600200" lvl="3" indent="-228600" algn="l">
              <a:buSzPct val="100000"/>
              <a:buFont typeface="Arial"/>
              <a:buChar char="–"/>
              <a:defRPr sz="20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4pPr>
            <a:lvl5pPr marL="2057400" lvl="4" indent="-228600" algn="l">
              <a:buSzPct val="100000"/>
              <a:buFont typeface="Arial"/>
              <a:buChar char="»"/>
              <a:defRPr sz="20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5pPr>
            <a:lvl6pPr marL="2514600" lvl="5" indent="-228600" algn="l">
              <a:buSzPct val="100000"/>
              <a:buFont typeface="Arial"/>
              <a:buChar char="•"/>
              <a:defRPr sz="20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6pPr>
            <a:lvl7pPr marL="2971800" lvl="6" indent="-228600" algn="l">
              <a:buSzPct val="100000"/>
              <a:buFont typeface="Arial"/>
              <a:buChar char="•"/>
              <a:defRPr sz="20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7pPr>
            <a:lvl8pPr marL="3429000" lvl="7" indent="-228600" algn="l">
              <a:buSzPct val="100000"/>
              <a:buFont typeface="Arial"/>
              <a:buChar char="•"/>
              <a:defRPr sz="20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8pPr>
            <a:lvl9pPr marL="3886200" lvl="8" indent="-228600" algn="l">
              <a:buSzPct val="100000"/>
              <a:buFont typeface="Arial"/>
              <a:buChar char="•"/>
              <a:defRPr sz="20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wrap="square" lIns="91440" tIns="45720" rIns="91440" bIns="45720" anchor="ctr"/>
          <a:lstStyle>
            <a:lvl1pPr marR="0" lvl="0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 "/>
              <a:defRPr lang="ru-RU" spc="0">
                <a:highlight>
                  <a:scrgbClr r="0" g="0" b="0">
                    <a:alpha val="0"/>
                  </a:scrgbClr>
                </a:highlight>
              </a:defRPr>
            </a:lvl1pPr>
          </a:lstStyle>
          <a:p>
            <a:pPr lvl="0"/>
            <a:r>
              <a:rPr lang="ru-RU"/>
              <a:t>23.01.2022</a:t>
            </a:r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wrap="square" lIns="91440" tIns="45720" rIns="91440" bIns="45720" anchor="ctr"/>
          <a:lstStyle>
            <a:lvl1pPr marR="0" lvl="0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pc="0">
                <a:highlight>
                  <a:scrgbClr r="0" g="0" b="0">
                    <a:alpha val="0"/>
                  </a:scrgbClr>
                </a:highlight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wrap="square" lIns="91440" tIns="45720" rIns="91440" bIns="45720" anchor="ctr"/>
          <a:lstStyle>
            <a:lvl1pPr marR="0" lvl="0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 "/>
              <a:defRPr lang="ru-RU" spc="0">
                <a:highlight>
                  <a:scrgbClr r="0" g="0" b="0">
                    <a:alpha val="0"/>
                  </a:scrgbClr>
                </a:highlight>
              </a:defRPr>
            </a:lvl1pPr>
          </a:lstStyle>
          <a:p>
            <a:pPr lvl="0"/>
            <a:r>
              <a:rPr lang="ru-RU"/>
              <a:t>‹#›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xStyles>
    <p:titleStyle>
      <a:lvl1pPr marR="0" lvl="0" algn="ctr" defTabSz="457200">
        <a:lnSpc>
          <a:spcPct val="100000"/>
        </a:lnSpc>
        <a:spcBef>
          <a:spcPts val="0"/>
        </a:spcBef>
        <a:spcAft>
          <a:spcPts val="0"/>
        </a:spcAft>
        <a:buChar char=" "/>
        <a:defRPr lang="ru-RU" sz="4400" spc="0">
          <a:solidFill>
            <a:srgbClr val="000000"/>
          </a:solidFill>
          <a:highlight>
            <a:scrgbClr r="0" g="0" b="0">
              <a:alpha val="0"/>
            </a:scrgbClr>
          </a:highlight>
          <a:latin typeface="Calibri"/>
        </a:defRPr>
      </a:lvl1pPr>
    </p:titleStyle>
    <p:bodyStyle>
      <a:lvl1pPr marR="0" lvl="0" defTabSz="457200">
        <a:lnSpc>
          <a:spcPct val="100000"/>
        </a:lnSpc>
        <a:spcBef>
          <a:spcPts val="0"/>
        </a:spcBef>
        <a:spcAft>
          <a:spcPts val="0"/>
        </a:spcAft>
        <a:buSzPct val="100000"/>
        <a:buFont typeface="Arial"/>
        <a:buChar char="•"/>
        <a:defRPr lang="ru-RU" spc="0">
          <a:highlight>
            <a:scrgbClr r="0" g="0" b="0">
              <a:alpha val="0"/>
            </a:scrgbClr>
          </a:highlight>
        </a:defRPr>
      </a:lvl1pPr>
      <a:lvl2pPr marR="0" lvl="1" defTabSz="457200">
        <a:lnSpc>
          <a:spcPct val="100000"/>
        </a:lnSpc>
        <a:spcBef>
          <a:spcPts val="0"/>
        </a:spcBef>
        <a:spcAft>
          <a:spcPts val="0"/>
        </a:spcAft>
        <a:buSzPct val="100000"/>
        <a:buFont typeface="Arial"/>
        <a:buChar char="–"/>
        <a:defRPr lang="ru-RU" spc="0">
          <a:highlight>
            <a:scrgbClr r="0" g="0" b="0">
              <a:alpha val="0"/>
            </a:scrgbClr>
          </a:highlight>
        </a:defRPr>
      </a:lvl2pPr>
      <a:lvl3pPr marR="0" lvl="2" defTabSz="457200">
        <a:lnSpc>
          <a:spcPct val="100000"/>
        </a:lnSpc>
        <a:spcBef>
          <a:spcPts val="0"/>
        </a:spcBef>
        <a:spcAft>
          <a:spcPts val="0"/>
        </a:spcAft>
        <a:buSzPct val="100000"/>
        <a:buFont typeface="Arial"/>
        <a:buChar char="•"/>
        <a:defRPr lang="ru-RU" spc="0">
          <a:highlight>
            <a:scrgbClr r="0" g="0" b="0">
              <a:alpha val="0"/>
            </a:scrgbClr>
          </a:highlight>
        </a:defRPr>
      </a:lvl3pPr>
      <a:lvl4pPr marR="0" lvl="3" defTabSz="457200">
        <a:lnSpc>
          <a:spcPct val="100000"/>
        </a:lnSpc>
        <a:spcBef>
          <a:spcPts val="0"/>
        </a:spcBef>
        <a:spcAft>
          <a:spcPts val="0"/>
        </a:spcAft>
        <a:buSzPct val="100000"/>
        <a:buFont typeface="Arial"/>
        <a:buChar char="–"/>
        <a:defRPr lang="ru-RU" spc="0">
          <a:highlight>
            <a:scrgbClr r="0" g="0" b="0">
              <a:alpha val="0"/>
            </a:scrgbClr>
          </a:highlight>
        </a:defRPr>
      </a:lvl4pPr>
      <a:lvl5pPr marR="0" lvl="4" defTabSz="457200">
        <a:lnSpc>
          <a:spcPct val="100000"/>
        </a:lnSpc>
        <a:spcBef>
          <a:spcPts val="0"/>
        </a:spcBef>
        <a:spcAft>
          <a:spcPts val="0"/>
        </a:spcAft>
        <a:buSzPct val="100000"/>
        <a:buFont typeface="Arial"/>
        <a:buChar char="»"/>
        <a:defRPr lang="ru-RU" spc="0">
          <a:highlight>
            <a:scrgbClr r="0" g="0" b="0">
              <a:alpha val="0"/>
            </a:scrgbClr>
          </a:highlight>
        </a:defRPr>
      </a:lvl5pPr>
    </p:bodyStyle>
    <p:otherStyle/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 txBox="1"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wrap="square" lIns="91440" tIns="45720" rIns="91440" bIns="45720" anchor="ctr"/>
          <a:lstStyle>
            <a:lvl1pPr marR="0" lvl="0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 "/>
              <a:defRPr lang="ru-RU" spc="0">
                <a:highlight>
                  <a:scrgbClr r="0" g="0" b="0">
                    <a:alpha val="0"/>
                  </a:scrgbClr>
                </a:highlight>
              </a:defRPr>
            </a:lvl1pPr>
          </a:lstStyle>
          <a:p>
            <a:pPr lvl="0"/>
            <a:r>
              <a:rPr lang="ru-RU"/>
              <a:t>23.01.2022</a:t>
            </a:r>
          </a:p>
        </p:txBody>
      </p:sp>
      <p:sp>
        <p:nvSpPr>
          <p:cNvPr id="3" name="Нижний колонтитул 2"/>
          <p:cNvSpPr txBox="1"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wrap="square" lIns="91440" tIns="45720" rIns="91440" bIns="45720" anchor="ctr"/>
          <a:lstStyle>
            <a:lvl1pPr marR="0" lvl="0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pc="0">
                <a:highlight>
                  <a:scrgbClr r="0" g="0" b="0">
                    <a:alpha val="0"/>
                  </a:scrgbClr>
                </a:highlight>
              </a:defRPr>
            </a:lvl1pPr>
          </a:lstStyle>
          <a:p>
            <a:pPr lvl="0"/>
            <a:endParaRPr lang="ru-RU"/>
          </a:p>
        </p:txBody>
      </p:sp>
      <p:sp>
        <p:nvSpPr>
          <p:cNvPr id="4" name="Номер слайда 3"/>
          <p:cNvSpPr txBox="1"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wrap="square" lIns="91440" tIns="45720" rIns="91440" bIns="45720" anchor="ctr"/>
          <a:lstStyle>
            <a:lvl1pPr marR="0" lvl="0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 "/>
              <a:defRPr lang="ru-RU" spc="0">
                <a:highlight>
                  <a:scrgbClr r="0" g="0" b="0">
                    <a:alpha val="0"/>
                  </a:scrgbClr>
                </a:highlight>
              </a:defRPr>
            </a:lvl1pPr>
          </a:lstStyle>
          <a:p>
            <a:pPr lvl="0"/>
            <a:r>
              <a:rPr lang="ru-RU"/>
              <a:t>‹#›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xStyles>
    <p:titleStyle/>
    <p:bodyStyle/>
    <p:otherStyle/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0" cy="1362075"/>
          </a:xfrm>
          <a:prstGeom prst="rect">
            <a:avLst/>
          </a:prstGeom>
        </p:spPr>
        <p:txBody>
          <a:bodyPr wrap="square" lIns="91440" tIns="45720" rIns="91440" bIns="45720" anchor="t"/>
          <a:lstStyle>
            <a:defPPr lvl="0">
              <a:buNone/>
            </a:defPPr>
            <a:lvl1pPr lvl="0">
              <a:buChar char=" 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722312" y="2906712"/>
            <a:ext cx="7772400" cy="1500187"/>
          </a:xfrm>
          <a:prstGeom prst="rect">
            <a:avLst/>
          </a:prstGeom>
        </p:spPr>
        <p:txBody>
          <a:bodyPr wrap="square" lIns="91440" tIns="45720" rIns="91440" bIns="45720" anchor="b"/>
          <a:lstStyle>
            <a:defPPr marL="0" lvl="0" indent="0" algn="l">
              <a:buSzPct val="100000"/>
              <a:buFont typeface="Arial"/>
              <a:buNone/>
              <a:defRPr sz="2000" spc="0">
                <a:solidFill>
                  <a:srgbClr val="898989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defPPr>
            <a:lvl1pPr marL="0" lvl="0" indent="0" algn="l">
              <a:buSzPct val="100000"/>
              <a:buFont typeface="Arial"/>
              <a:buChar char=" "/>
              <a:defRPr sz="2000" spc="0">
                <a:solidFill>
                  <a:srgbClr val="898989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1pPr>
            <a:lvl2pPr marL="0" lvl="1" indent="0" algn="l">
              <a:buSzPct val="100000"/>
              <a:buFont typeface="Arial"/>
              <a:buChar char=" "/>
              <a:defRPr sz="1800" spc="0">
                <a:solidFill>
                  <a:srgbClr val="898989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2pPr>
            <a:lvl3pPr marL="0" lvl="2" indent="0" algn="l">
              <a:buSzPct val="100000"/>
              <a:buFont typeface="Arial"/>
              <a:buChar char=" "/>
              <a:defRPr sz="1600" spc="0">
                <a:solidFill>
                  <a:srgbClr val="898989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3pPr>
            <a:lvl4pPr marL="0" lvl="3" indent="0" algn="l">
              <a:buSzPct val="100000"/>
              <a:buFont typeface="Arial"/>
              <a:buChar char=" "/>
              <a:defRPr sz="1400" spc="0">
                <a:solidFill>
                  <a:srgbClr val="898989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4pPr>
            <a:lvl5pPr marL="0" lvl="4" indent="0" algn="l">
              <a:buSzPct val="100000"/>
              <a:buFont typeface="Arial"/>
              <a:buChar char=" "/>
              <a:defRPr sz="1400" spc="0">
                <a:solidFill>
                  <a:srgbClr val="898989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5pPr>
            <a:lvl6pPr marL="0" lvl="5" indent="0" algn="l">
              <a:buSzPct val="100000"/>
              <a:buFont typeface="Arial"/>
              <a:buChar char=" "/>
              <a:defRPr sz="1400" spc="0">
                <a:solidFill>
                  <a:srgbClr val="898989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6pPr>
            <a:lvl7pPr marL="0" lvl="6" indent="0" algn="l">
              <a:buSzPct val="100000"/>
              <a:buFont typeface="Arial"/>
              <a:buChar char=" "/>
              <a:defRPr sz="1400" spc="0">
                <a:solidFill>
                  <a:srgbClr val="898989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7pPr>
            <a:lvl8pPr marL="0" lvl="7" indent="0" algn="l">
              <a:buSzPct val="100000"/>
              <a:buFont typeface="Arial"/>
              <a:buChar char=" "/>
              <a:defRPr sz="1400" spc="0">
                <a:solidFill>
                  <a:srgbClr val="898989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8pPr>
            <a:lvl9pPr marL="0" lvl="8" indent="0" algn="l">
              <a:buSzPct val="100000"/>
              <a:buFont typeface="Arial"/>
              <a:buChar char=" "/>
              <a:defRPr sz="1400" spc="0">
                <a:solidFill>
                  <a:srgbClr val="898989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wrap="square" lIns="91440" tIns="45720" rIns="91440" bIns="45720" anchor="ctr"/>
          <a:lstStyle>
            <a:lvl1pPr marR="0" lvl="0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 "/>
              <a:defRPr lang="ru-RU" spc="0">
                <a:highlight>
                  <a:scrgbClr r="0" g="0" b="0">
                    <a:alpha val="0"/>
                  </a:scrgbClr>
                </a:highlight>
              </a:defRPr>
            </a:lvl1pPr>
          </a:lstStyle>
          <a:p>
            <a:pPr lvl="0"/>
            <a:r>
              <a:rPr lang="ru-RU"/>
              <a:t>23.01.2022</a:t>
            </a:r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wrap="square" lIns="91440" tIns="45720" rIns="91440" bIns="45720" anchor="ctr"/>
          <a:lstStyle>
            <a:lvl1pPr marR="0" lvl="0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pc="0">
                <a:highlight>
                  <a:scrgbClr r="0" g="0" b="0">
                    <a:alpha val="0"/>
                  </a:scrgbClr>
                </a:highlight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wrap="square" lIns="91440" tIns="45720" rIns="91440" bIns="45720" anchor="ctr"/>
          <a:lstStyle>
            <a:lvl1pPr marR="0" lvl="0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 "/>
              <a:defRPr lang="ru-RU" spc="0">
                <a:highlight>
                  <a:scrgbClr r="0" g="0" b="0">
                    <a:alpha val="0"/>
                  </a:scrgbClr>
                </a:highlight>
              </a:defRPr>
            </a:lvl1pPr>
          </a:lstStyle>
          <a:p>
            <a:pPr lvl="0"/>
            <a:r>
              <a:rPr lang="ru-RU"/>
              <a:t>‹#›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xStyles>
    <p:titleStyle>
      <a:lvl1pPr marR="0" lvl="0" algn="l" defTabSz="457200">
        <a:lnSpc>
          <a:spcPct val="100000"/>
        </a:lnSpc>
        <a:spcBef>
          <a:spcPts val="0"/>
        </a:spcBef>
        <a:spcAft>
          <a:spcPts val="0"/>
        </a:spcAft>
        <a:buChar char=" "/>
        <a:defRPr lang="ru-RU" sz="4000" b="1" cap="all" spc="0">
          <a:solidFill>
            <a:srgbClr val="000000"/>
          </a:solidFill>
          <a:highlight>
            <a:scrgbClr r="0" g="0" b="0">
              <a:alpha val="0"/>
            </a:scrgbClr>
          </a:highlight>
          <a:latin typeface="Calibri"/>
        </a:defRPr>
      </a:lvl1pPr>
    </p:titleStyle>
    <p:bodyStyle>
      <a:lvl1pPr marR="0" lvl="0" defTabSz="457200">
        <a:lnSpc>
          <a:spcPct val="100000"/>
        </a:lnSpc>
        <a:spcBef>
          <a:spcPts val="0"/>
        </a:spcBef>
        <a:spcAft>
          <a:spcPts val="0"/>
        </a:spcAft>
        <a:buSzPct val="100000"/>
        <a:buFont typeface="Arial"/>
        <a:buChar char=" "/>
        <a:defRPr lang="ru-RU" spc="0">
          <a:highlight>
            <a:scrgbClr r="0" g="0" b="0">
              <a:alpha val="0"/>
            </a:scrgbClr>
          </a:highlight>
        </a:defRPr>
      </a:lvl1pPr>
    </p:bodyStyle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wrap="square" lIns="91440" tIns="45720" rIns="91440" bIns="45720" anchor="ctr"/>
          <a:lstStyle>
            <a:defPPr lvl="0">
              <a:buNone/>
            </a:defPPr>
            <a:lvl1pPr lvl="0">
              <a:buChar char=" 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 txBox="1"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wrap="square" lIns="91440" tIns="45720" rIns="91440" bIns="45720" anchor="ctr"/>
          <a:lstStyle>
            <a:lvl1pPr marR="0" lvl="0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 "/>
              <a:defRPr lang="ru-RU" spc="0">
                <a:highlight>
                  <a:scrgbClr r="0" g="0" b="0">
                    <a:alpha val="0"/>
                  </a:scrgbClr>
                </a:highlight>
              </a:defRPr>
            </a:lvl1pPr>
          </a:lstStyle>
          <a:p>
            <a:pPr lvl="0"/>
            <a:r>
              <a:rPr lang="ru-RU"/>
              <a:t>23.01.2022</a:t>
            </a:r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wrap="square" lIns="91440" tIns="45720" rIns="91440" bIns="45720" anchor="ctr"/>
          <a:lstStyle>
            <a:lvl1pPr marR="0" lvl="0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pc="0">
                <a:highlight>
                  <a:scrgbClr r="0" g="0" b="0">
                    <a:alpha val="0"/>
                  </a:scrgbClr>
                </a:highlight>
              </a:defRPr>
            </a:lvl1pPr>
          </a:lstStyle>
          <a:p>
            <a:pPr lvl="0"/>
            <a:endParaRPr lang="ru-RU"/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wrap="square" lIns="91440" tIns="45720" rIns="91440" bIns="45720" anchor="ctr"/>
          <a:lstStyle>
            <a:lvl1pPr marR="0" lvl="0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 "/>
              <a:defRPr lang="ru-RU" spc="0">
                <a:highlight>
                  <a:scrgbClr r="0" g="0" b="0">
                    <a:alpha val="0"/>
                  </a:scrgbClr>
                </a:highlight>
              </a:defRPr>
            </a:lvl1pPr>
          </a:lstStyle>
          <a:p>
            <a:pPr lvl="0"/>
            <a:r>
              <a:rPr lang="ru-RU"/>
              <a:t>‹#›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xStyles>
    <p:titleStyle>
      <a:lvl1pPr marR="0" lvl="0" algn="ctr" defTabSz="457200">
        <a:lnSpc>
          <a:spcPct val="100000"/>
        </a:lnSpc>
        <a:spcBef>
          <a:spcPts val="0"/>
        </a:spcBef>
        <a:spcAft>
          <a:spcPts val="0"/>
        </a:spcAft>
        <a:buChar char=" "/>
        <a:defRPr lang="ru-RU" sz="4400" spc="0">
          <a:solidFill>
            <a:srgbClr val="000000"/>
          </a:solidFill>
          <a:highlight>
            <a:scrgbClr r="0" g="0" b="0">
              <a:alpha val="0"/>
            </a:scrgbClr>
          </a:highlight>
          <a:latin typeface="Calibri"/>
        </a:defRPr>
      </a:lvl1pPr>
    </p:titleStyle>
    <p:bodyStyle/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wrap="square" lIns="91440" tIns="45720" rIns="91440" bIns="45720" anchor="ctr"/>
          <a:lstStyle>
            <a:defPPr lvl="0">
              <a:buNone/>
            </a:defPPr>
            <a:lvl1pPr lvl="0">
              <a:buChar char=" 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</p:spPr>
        <p:txBody>
          <a:bodyPr wrap="square" lIns="91440" tIns="45720" rIns="91440" bIns="45720"/>
          <a:lstStyle>
            <a:defPPr marL="342900" lvl="0" indent="-342900" algn="l">
              <a:buSzPct val="100000"/>
              <a:buFont typeface="Arial"/>
              <a:buNone/>
              <a:defRPr sz="32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defPPr>
            <a:lvl1pPr marL="342900" lvl="0" indent="-342900" algn="l">
              <a:buSzPct val="100000"/>
              <a:buFont typeface="Arial"/>
              <a:buChar char="•"/>
              <a:defRPr sz="32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1pPr>
            <a:lvl2pPr marL="742950" lvl="1" indent="-285750" algn="l">
              <a:buSzPct val="100000"/>
              <a:buFont typeface="Arial"/>
              <a:buChar char="–"/>
              <a:defRPr sz="28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2pPr>
            <a:lvl3pPr marL="1143000" lvl="2" indent="-228600" algn="l">
              <a:buSzPct val="100000"/>
              <a:buFont typeface="Arial"/>
              <a:buChar char="•"/>
              <a:defRPr sz="24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3pPr>
            <a:lvl4pPr marL="1600200" lvl="3" indent="-228600" algn="l">
              <a:buSzPct val="100000"/>
              <a:buFont typeface="Arial"/>
              <a:buChar char="–"/>
              <a:defRPr sz="20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4pPr>
            <a:lvl5pPr marL="2057400" lvl="4" indent="-228600" algn="l">
              <a:buSzPct val="100000"/>
              <a:buFont typeface="Arial"/>
              <a:buChar char="»"/>
              <a:defRPr sz="20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5pPr>
            <a:lvl6pPr marL="2514600" lvl="5" indent="-228600" algn="l">
              <a:buSzPct val="100000"/>
              <a:buFont typeface="Arial"/>
              <a:buChar char="•"/>
              <a:defRPr sz="20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6pPr>
            <a:lvl7pPr marL="2971800" lvl="6" indent="-228600" algn="l">
              <a:buSzPct val="100000"/>
              <a:buFont typeface="Arial"/>
              <a:buChar char="•"/>
              <a:defRPr sz="20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7pPr>
            <a:lvl8pPr marL="3429000" lvl="7" indent="-228600" algn="l">
              <a:buSzPct val="100000"/>
              <a:buFont typeface="Arial"/>
              <a:buChar char="•"/>
              <a:defRPr sz="20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8pPr>
            <a:lvl9pPr marL="3886200" lvl="8" indent="-228600" algn="l">
              <a:buSzPct val="100000"/>
              <a:buFont typeface="Arial"/>
              <a:buChar char="•"/>
              <a:defRPr sz="20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wrap="square" lIns="91440" tIns="45720" rIns="91440" bIns="45720" anchor="ctr"/>
          <a:lstStyle>
            <a:lvl1pPr marR="0" lvl="0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 "/>
              <a:defRPr lang="ru-RU" spc="0">
                <a:highlight>
                  <a:scrgbClr r="0" g="0" b="0">
                    <a:alpha val="0"/>
                  </a:scrgbClr>
                </a:highlight>
              </a:defRPr>
            </a:lvl1pPr>
          </a:lstStyle>
          <a:p>
            <a:pPr lvl="0"/>
            <a:r>
              <a:rPr lang="ru-RU"/>
              <a:t>23.01.2022</a:t>
            </a:r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wrap="square" lIns="91440" tIns="45720" rIns="91440" bIns="45720" anchor="ctr"/>
          <a:lstStyle>
            <a:lvl1pPr marR="0" lvl="0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pc="0">
                <a:highlight>
                  <a:scrgbClr r="0" g="0" b="0">
                    <a:alpha val="0"/>
                  </a:scrgbClr>
                </a:highlight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wrap="square" lIns="91440" tIns="45720" rIns="91440" bIns="45720" anchor="ctr"/>
          <a:lstStyle>
            <a:lvl1pPr marR="0" lvl="0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 "/>
              <a:defRPr lang="ru-RU" spc="0">
                <a:highlight>
                  <a:scrgbClr r="0" g="0" b="0">
                    <a:alpha val="0"/>
                  </a:scrgbClr>
                </a:highlight>
              </a:defRPr>
            </a:lvl1pPr>
          </a:lstStyle>
          <a:p>
            <a:pPr lvl="0"/>
            <a:r>
              <a:rPr lang="ru-RU"/>
              <a:t>‹#›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xStyles>
    <p:titleStyle>
      <a:lvl1pPr marR="0" lvl="0" algn="ctr" defTabSz="457200">
        <a:lnSpc>
          <a:spcPct val="100000"/>
        </a:lnSpc>
        <a:spcBef>
          <a:spcPts val="0"/>
        </a:spcBef>
        <a:spcAft>
          <a:spcPts val="0"/>
        </a:spcAft>
        <a:buChar char=" "/>
        <a:defRPr lang="ru-RU" sz="4400" spc="0">
          <a:solidFill>
            <a:srgbClr val="000000"/>
          </a:solidFill>
          <a:highlight>
            <a:scrgbClr r="0" g="0" b="0">
              <a:alpha val="0"/>
            </a:scrgbClr>
          </a:highlight>
          <a:latin typeface="Calibri"/>
        </a:defRPr>
      </a:lvl1pPr>
    </p:titleStyle>
    <p:bodyStyle>
      <a:lvl1pPr marR="0" lvl="0" defTabSz="457200">
        <a:lnSpc>
          <a:spcPct val="100000"/>
        </a:lnSpc>
        <a:spcBef>
          <a:spcPts val="0"/>
        </a:spcBef>
        <a:spcAft>
          <a:spcPts val="0"/>
        </a:spcAft>
        <a:buSzPct val="100000"/>
        <a:buFont typeface="Arial"/>
        <a:buChar char="•"/>
        <a:defRPr lang="ru-RU" spc="0">
          <a:highlight>
            <a:scrgbClr r="0" g="0" b="0">
              <a:alpha val="0"/>
            </a:scrgbClr>
          </a:highlight>
        </a:defRPr>
      </a:lvl1pPr>
      <a:lvl2pPr marR="0" lvl="1" defTabSz="457200">
        <a:lnSpc>
          <a:spcPct val="100000"/>
        </a:lnSpc>
        <a:spcBef>
          <a:spcPts val="0"/>
        </a:spcBef>
        <a:spcAft>
          <a:spcPts val="0"/>
        </a:spcAft>
        <a:buSzPct val="100000"/>
        <a:buFont typeface="Arial"/>
        <a:buChar char="–"/>
        <a:defRPr lang="ru-RU" spc="0">
          <a:highlight>
            <a:scrgbClr r="0" g="0" b="0">
              <a:alpha val="0"/>
            </a:scrgbClr>
          </a:highlight>
        </a:defRPr>
      </a:lvl2pPr>
      <a:lvl3pPr marR="0" lvl="2" defTabSz="457200">
        <a:lnSpc>
          <a:spcPct val="100000"/>
        </a:lnSpc>
        <a:spcBef>
          <a:spcPts val="0"/>
        </a:spcBef>
        <a:spcAft>
          <a:spcPts val="0"/>
        </a:spcAft>
        <a:buSzPct val="100000"/>
        <a:buFont typeface="Arial"/>
        <a:buChar char="•"/>
        <a:defRPr lang="ru-RU" spc="0">
          <a:highlight>
            <a:scrgbClr r="0" g="0" b="0">
              <a:alpha val="0"/>
            </a:scrgbClr>
          </a:highlight>
        </a:defRPr>
      </a:lvl3pPr>
      <a:lvl4pPr marR="0" lvl="3" defTabSz="457200">
        <a:lnSpc>
          <a:spcPct val="100000"/>
        </a:lnSpc>
        <a:spcBef>
          <a:spcPts val="0"/>
        </a:spcBef>
        <a:spcAft>
          <a:spcPts val="0"/>
        </a:spcAft>
        <a:buSzPct val="100000"/>
        <a:buFont typeface="Arial"/>
        <a:buChar char="–"/>
        <a:defRPr lang="ru-RU" spc="0">
          <a:highlight>
            <a:scrgbClr r="0" g="0" b="0">
              <a:alpha val="0"/>
            </a:scrgbClr>
          </a:highlight>
        </a:defRPr>
      </a:lvl4pPr>
      <a:lvl5pPr marR="0" lvl="4" defTabSz="457200">
        <a:lnSpc>
          <a:spcPct val="100000"/>
        </a:lnSpc>
        <a:spcBef>
          <a:spcPts val="0"/>
        </a:spcBef>
        <a:spcAft>
          <a:spcPts val="0"/>
        </a:spcAft>
        <a:buSzPct val="100000"/>
        <a:buFont typeface="Arial"/>
        <a:buChar char="»"/>
        <a:defRPr lang="ru-RU" spc="0">
          <a:highlight>
            <a:scrgbClr r="0" g="0" b="0">
              <a:alpha val="0"/>
            </a:scrgbClr>
          </a:highlight>
        </a:defRPr>
      </a:lvl5pPr>
    </p:bodyStyle>
    <p:otherStyle/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wrap="square" lIns="91440" tIns="45720" rIns="91440" bIns="45720" anchor="ctr"/>
          <a:lstStyle>
            <a:defPPr lvl="0">
              <a:buNone/>
            </a:defPPr>
            <a:lvl1pPr lvl="0">
              <a:buChar char=" 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2"/>
          </a:xfrm>
          <a:prstGeom prst="rect">
            <a:avLst/>
          </a:prstGeom>
        </p:spPr>
        <p:txBody>
          <a:bodyPr wrap="square" lIns="91440" tIns="45720" rIns="91440" bIns="45720"/>
          <a:lstStyle>
            <a:defPPr marL="342900" lvl="0" indent="-342900" algn="l">
              <a:buSzPct val="100000"/>
              <a:buFont typeface="Arial"/>
              <a:buNone/>
              <a:defRPr sz="28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defPPr>
            <a:lvl1pPr marL="342900" lvl="0" indent="-342900" algn="l">
              <a:buSzPct val="100000"/>
              <a:buFont typeface="Arial"/>
              <a:buChar char="•"/>
              <a:defRPr sz="28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1pPr>
            <a:lvl2pPr marL="742950" lvl="1" indent="-285750" algn="l">
              <a:buSzPct val="100000"/>
              <a:buFont typeface="Arial"/>
              <a:buChar char="–"/>
              <a:defRPr sz="24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2pPr>
            <a:lvl3pPr marL="1143000" lvl="2" indent="-228600" algn="l">
              <a:buSzPct val="100000"/>
              <a:buFont typeface="Arial"/>
              <a:buChar char="•"/>
              <a:defRPr sz="20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3pPr>
            <a:lvl4pPr marL="1600200" lvl="3" indent="-228600" algn="l">
              <a:buSzPct val="100000"/>
              <a:buFont typeface="Arial"/>
              <a:buChar char="–"/>
              <a:defRPr sz="18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4pPr>
            <a:lvl5pPr marL="2057400" lvl="4" indent="-228600" algn="l">
              <a:buSzPct val="100000"/>
              <a:buFont typeface="Arial"/>
              <a:buChar char="»"/>
              <a:defRPr sz="18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5pPr>
            <a:lvl6pPr marL="2514600" lvl="5" indent="-228600" algn="l">
              <a:buSzPct val="100000"/>
              <a:buFont typeface="Arial"/>
              <a:buChar char="•"/>
              <a:defRPr sz="18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6pPr>
            <a:lvl7pPr marL="2971800" lvl="6" indent="-228600" algn="l">
              <a:buSzPct val="100000"/>
              <a:buFont typeface="Arial"/>
              <a:buChar char="•"/>
              <a:defRPr sz="18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7pPr>
            <a:lvl8pPr marL="3429000" lvl="7" indent="-228600" algn="l">
              <a:buSzPct val="100000"/>
              <a:buFont typeface="Arial"/>
              <a:buChar char="•"/>
              <a:defRPr sz="18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8pPr>
            <a:lvl9pPr marL="3886200" lvl="8" indent="-228600" algn="l">
              <a:buSzPct val="100000"/>
              <a:buFont typeface="Arial"/>
              <a:buChar char="•"/>
              <a:defRPr sz="18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 txBox="1">
            <a:spLocks noGrp="1"/>
          </p:cNvSpPr>
          <p:nvPr>
            <p:ph type="body" sz="quarter" idx="4294967295"/>
          </p:nvPr>
        </p:nvSpPr>
        <p:spPr>
          <a:xfrm>
            <a:off x="4648200" y="1600200"/>
            <a:ext cx="4038600" cy="4525962"/>
          </a:xfrm>
          <a:prstGeom prst="rect">
            <a:avLst/>
          </a:prstGeom>
        </p:spPr>
        <p:txBody>
          <a:bodyPr wrap="square" lIns="91440" tIns="45720" rIns="91440" bIns="45720"/>
          <a:lstStyle>
            <a:defPPr marL="342900" lvl="0" indent="-342900" algn="l">
              <a:buSzPct val="100000"/>
              <a:buFont typeface="Arial"/>
              <a:buNone/>
              <a:defRPr sz="28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defPPr>
            <a:lvl1pPr marL="342900" lvl="0" indent="-342900" algn="l">
              <a:buSzPct val="100000"/>
              <a:buFont typeface="Arial"/>
              <a:buChar char="•"/>
              <a:defRPr sz="28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1pPr>
            <a:lvl2pPr marL="742950" lvl="1" indent="-285750" algn="l">
              <a:buSzPct val="100000"/>
              <a:buFont typeface="Arial"/>
              <a:buChar char="–"/>
              <a:defRPr sz="24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2pPr>
            <a:lvl3pPr marL="1143000" lvl="2" indent="-228600" algn="l">
              <a:buSzPct val="100000"/>
              <a:buFont typeface="Arial"/>
              <a:buChar char="•"/>
              <a:defRPr sz="20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3pPr>
            <a:lvl4pPr marL="1600200" lvl="3" indent="-228600" algn="l">
              <a:buSzPct val="100000"/>
              <a:buFont typeface="Arial"/>
              <a:buChar char="–"/>
              <a:defRPr sz="18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4pPr>
            <a:lvl5pPr marL="2057400" lvl="4" indent="-228600" algn="l">
              <a:buSzPct val="100000"/>
              <a:buFont typeface="Arial"/>
              <a:buChar char="»"/>
              <a:defRPr sz="18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5pPr>
            <a:lvl6pPr marL="2514600" lvl="5" indent="-228600" algn="l">
              <a:buSzPct val="100000"/>
              <a:buFont typeface="Arial"/>
              <a:buChar char="•"/>
              <a:defRPr sz="18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6pPr>
            <a:lvl7pPr marL="2971800" lvl="6" indent="-228600" algn="l">
              <a:buSzPct val="100000"/>
              <a:buFont typeface="Arial"/>
              <a:buChar char="•"/>
              <a:defRPr sz="18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7pPr>
            <a:lvl8pPr marL="3429000" lvl="7" indent="-228600" algn="l">
              <a:buSzPct val="100000"/>
              <a:buFont typeface="Arial"/>
              <a:buChar char="•"/>
              <a:defRPr sz="18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8pPr>
            <a:lvl9pPr marL="3886200" lvl="8" indent="-228600" algn="l">
              <a:buSzPct val="100000"/>
              <a:buFont typeface="Arial"/>
              <a:buChar char="•"/>
              <a:defRPr sz="18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 txBox="1"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wrap="square" lIns="91440" tIns="45720" rIns="91440" bIns="45720" anchor="ctr"/>
          <a:lstStyle>
            <a:lvl1pPr marR="0" lvl="0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 "/>
              <a:defRPr lang="ru-RU" spc="0">
                <a:highlight>
                  <a:scrgbClr r="0" g="0" b="0">
                    <a:alpha val="0"/>
                  </a:scrgbClr>
                </a:highlight>
              </a:defRPr>
            </a:lvl1pPr>
          </a:lstStyle>
          <a:p>
            <a:pPr lvl="0"/>
            <a:r>
              <a:rPr lang="ru-RU"/>
              <a:t>23.01.2022</a:t>
            </a:r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wrap="square" lIns="91440" tIns="45720" rIns="91440" bIns="45720" anchor="ctr"/>
          <a:lstStyle>
            <a:lvl1pPr marR="0" lvl="0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pc="0">
                <a:highlight>
                  <a:scrgbClr r="0" g="0" b="0">
                    <a:alpha val="0"/>
                  </a:scrgbClr>
                </a:highlight>
              </a:defRPr>
            </a:lvl1pPr>
          </a:lstStyle>
          <a:p>
            <a:pPr lvl="0"/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wrap="square" lIns="91440" tIns="45720" rIns="91440" bIns="45720" anchor="ctr"/>
          <a:lstStyle>
            <a:lvl1pPr marR="0" lvl="0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 "/>
              <a:defRPr lang="ru-RU" spc="0">
                <a:highlight>
                  <a:scrgbClr r="0" g="0" b="0">
                    <a:alpha val="0"/>
                  </a:scrgbClr>
                </a:highlight>
              </a:defRPr>
            </a:lvl1pPr>
          </a:lstStyle>
          <a:p>
            <a:pPr lvl="0"/>
            <a:r>
              <a:rPr lang="ru-RU"/>
              <a:t>‹#›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xStyles>
    <p:titleStyle>
      <a:lvl1pPr marR="0" lvl="0" algn="ctr" defTabSz="457200">
        <a:lnSpc>
          <a:spcPct val="100000"/>
        </a:lnSpc>
        <a:spcBef>
          <a:spcPts val="0"/>
        </a:spcBef>
        <a:spcAft>
          <a:spcPts val="0"/>
        </a:spcAft>
        <a:buChar char=" "/>
        <a:defRPr lang="ru-RU" sz="4400" spc="0">
          <a:solidFill>
            <a:srgbClr val="000000"/>
          </a:solidFill>
          <a:highlight>
            <a:scrgbClr r="0" g="0" b="0">
              <a:alpha val="0"/>
            </a:scrgbClr>
          </a:highlight>
          <a:latin typeface="Calibri"/>
        </a:defRPr>
      </a:lvl1pPr>
    </p:titleStyle>
    <p:bodyStyle>
      <a:lvl1pPr marR="0" lvl="0" defTabSz="457200">
        <a:lnSpc>
          <a:spcPct val="100000"/>
        </a:lnSpc>
        <a:spcBef>
          <a:spcPts val="0"/>
        </a:spcBef>
        <a:spcAft>
          <a:spcPts val="0"/>
        </a:spcAft>
        <a:buSzPct val="100000"/>
        <a:buFont typeface="Arial"/>
        <a:buChar char="•"/>
        <a:defRPr lang="ru-RU" spc="0">
          <a:highlight>
            <a:scrgbClr r="0" g="0" b="0">
              <a:alpha val="0"/>
            </a:scrgbClr>
          </a:highlight>
        </a:defRPr>
      </a:lvl1pPr>
      <a:lvl2pPr marR="0" lvl="1" defTabSz="457200">
        <a:lnSpc>
          <a:spcPct val="100000"/>
        </a:lnSpc>
        <a:spcBef>
          <a:spcPts val="0"/>
        </a:spcBef>
        <a:spcAft>
          <a:spcPts val="0"/>
        </a:spcAft>
        <a:buSzPct val="100000"/>
        <a:buFont typeface="Arial"/>
        <a:buChar char="–"/>
        <a:defRPr lang="ru-RU" spc="0">
          <a:highlight>
            <a:scrgbClr r="0" g="0" b="0">
              <a:alpha val="0"/>
            </a:scrgbClr>
          </a:highlight>
        </a:defRPr>
      </a:lvl2pPr>
      <a:lvl3pPr marR="0" lvl="2" defTabSz="457200">
        <a:lnSpc>
          <a:spcPct val="100000"/>
        </a:lnSpc>
        <a:spcBef>
          <a:spcPts val="0"/>
        </a:spcBef>
        <a:spcAft>
          <a:spcPts val="0"/>
        </a:spcAft>
        <a:buSzPct val="100000"/>
        <a:buFont typeface="Arial"/>
        <a:buChar char="•"/>
        <a:defRPr lang="ru-RU" spc="0">
          <a:highlight>
            <a:scrgbClr r="0" g="0" b="0">
              <a:alpha val="0"/>
            </a:scrgbClr>
          </a:highlight>
        </a:defRPr>
      </a:lvl3pPr>
      <a:lvl4pPr marR="0" lvl="3" defTabSz="457200">
        <a:lnSpc>
          <a:spcPct val="100000"/>
        </a:lnSpc>
        <a:spcBef>
          <a:spcPts val="0"/>
        </a:spcBef>
        <a:spcAft>
          <a:spcPts val="0"/>
        </a:spcAft>
        <a:buSzPct val="100000"/>
        <a:buFont typeface="Arial"/>
        <a:buChar char="–"/>
        <a:defRPr lang="ru-RU" spc="0">
          <a:highlight>
            <a:scrgbClr r="0" g="0" b="0">
              <a:alpha val="0"/>
            </a:scrgbClr>
          </a:highlight>
        </a:defRPr>
      </a:lvl4pPr>
      <a:lvl5pPr marR="0" lvl="4" defTabSz="457200">
        <a:lnSpc>
          <a:spcPct val="100000"/>
        </a:lnSpc>
        <a:spcBef>
          <a:spcPts val="0"/>
        </a:spcBef>
        <a:spcAft>
          <a:spcPts val="0"/>
        </a:spcAft>
        <a:buSzPct val="100000"/>
        <a:buFont typeface="Arial"/>
        <a:buChar char="»"/>
        <a:defRPr lang="ru-RU" spc="0">
          <a:highlight>
            <a:scrgbClr r="0" g="0" b="0">
              <a:alpha val="0"/>
            </a:scrgbClr>
          </a:highlight>
        </a:defRPr>
      </a:lvl5pPr>
    </p:bodyStyle>
    <p:otherStyle/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wrap="square" lIns="91440" tIns="45720" rIns="91440" bIns="45720" anchor="ctr"/>
          <a:lstStyle>
            <a:defPPr lvl="0">
              <a:buNone/>
            </a:defPPr>
            <a:lvl1pPr lvl="0">
              <a:buChar char=" 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</p:spPr>
        <p:txBody>
          <a:bodyPr wrap="square" lIns="91440" tIns="45720" rIns="91440" bIns="45720" anchor="b"/>
          <a:lstStyle>
            <a:defPPr marL="0" lvl="0" indent="0" algn="l">
              <a:buSzPct val="100000"/>
              <a:buFont typeface="Arial"/>
              <a:buNone/>
              <a:defRPr sz="2400" b="1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defPPr>
            <a:lvl1pPr marL="0" lvl="0" indent="0" algn="l">
              <a:buSzPct val="100000"/>
              <a:buFont typeface="Arial"/>
              <a:buChar char=" "/>
              <a:defRPr sz="2400" b="1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1pPr>
            <a:lvl2pPr marL="0" lvl="1" indent="0" algn="l">
              <a:buSzPct val="100000"/>
              <a:buFont typeface="Arial"/>
              <a:buChar char=" "/>
              <a:defRPr sz="2000" b="1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2pPr>
            <a:lvl3pPr marL="0" lvl="2" indent="0" algn="l">
              <a:buSzPct val="100000"/>
              <a:buFont typeface="Arial"/>
              <a:buChar char=" "/>
              <a:defRPr sz="1800" b="1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3pPr>
            <a:lvl4pPr marL="0" lvl="3" indent="0" algn="l">
              <a:buSzPct val="100000"/>
              <a:buFont typeface="Arial"/>
              <a:buChar char=" "/>
              <a:defRPr sz="1600" b="1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4pPr>
            <a:lvl5pPr marL="0" lvl="4" indent="0" algn="l">
              <a:buSzPct val="100000"/>
              <a:buFont typeface="Arial"/>
              <a:buChar char=" "/>
              <a:defRPr sz="1600" b="1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5pPr>
            <a:lvl6pPr marL="0" lvl="5" indent="0" algn="l">
              <a:buSzPct val="100000"/>
              <a:buFont typeface="Arial"/>
              <a:buChar char=" "/>
              <a:defRPr sz="1600" b="1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6pPr>
            <a:lvl7pPr marL="0" lvl="6" indent="0" algn="l">
              <a:buSzPct val="100000"/>
              <a:buFont typeface="Arial"/>
              <a:buChar char=" "/>
              <a:defRPr sz="1600" b="1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7pPr>
            <a:lvl8pPr marL="0" lvl="7" indent="0" algn="l">
              <a:buSzPct val="100000"/>
              <a:buFont typeface="Arial"/>
              <a:buChar char=" "/>
              <a:defRPr sz="1600" b="1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8pPr>
            <a:lvl9pPr marL="0" lvl="8" indent="0" algn="l">
              <a:buSzPct val="100000"/>
              <a:buFont typeface="Arial"/>
              <a:buChar char=" "/>
              <a:defRPr sz="1600" b="1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Текст 3"/>
          <p:cNvSpPr txBox="1">
            <a:spLocks noGrp="1"/>
          </p:cNvSpPr>
          <p:nvPr>
            <p:ph type="body" sz="quarter" idx="4294967295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</p:spPr>
        <p:txBody>
          <a:bodyPr wrap="square" lIns="91440" tIns="45720" rIns="91440" bIns="45720"/>
          <a:lstStyle>
            <a:defPPr marL="342900" lvl="0" indent="-342900" algn="l">
              <a:buSzPct val="100000"/>
              <a:buFont typeface="Arial"/>
              <a:buNone/>
              <a:defRPr sz="24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defPPr>
            <a:lvl1pPr marL="342900" lvl="0" indent="-342900" algn="l">
              <a:buSzPct val="100000"/>
              <a:buFont typeface="Arial"/>
              <a:buChar char="•"/>
              <a:defRPr sz="24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1pPr>
            <a:lvl2pPr marL="742950" lvl="1" indent="-285750" algn="l">
              <a:buSzPct val="100000"/>
              <a:buFont typeface="Arial"/>
              <a:buChar char="–"/>
              <a:defRPr sz="20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2pPr>
            <a:lvl3pPr marL="1143000" lvl="2" indent="-228600" algn="l">
              <a:buSzPct val="100000"/>
              <a:buFont typeface="Arial"/>
              <a:buChar char="•"/>
              <a:defRPr sz="18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3pPr>
            <a:lvl4pPr marL="1600200" lvl="3" indent="-228600" algn="l">
              <a:buSzPct val="100000"/>
              <a:buFont typeface="Arial"/>
              <a:buChar char="–"/>
              <a:defRPr sz="16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4pPr>
            <a:lvl5pPr marL="2057400" lvl="4" indent="-228600" algn="l">
              <a:buSzPct val="100000"/>
              <a:buFont typeface="Arial"/>
              <a:buChar char="»"/>
              <a:defRPr sz="16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5pPr>
            <a:lvl6pPr marL="2514600" lvl="5" indent="-228600" algn="l">
              <a:buSzPct val="100000"/>
              <a:buFont typeface="Arial"/>
              <a:buChar char="•"/>
              <a:defRPr sz="16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6pPr>
            <a:lvl7pPr marL="2971800" lvl="6" indent="-228600" algn="l">
              <a:buSzPct val="100000"/>
              <a:buFont typeface="Arial"/>
              <a:buChar char="•"/>
              <a:defRPr sz="16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7pPr>
            <a:lvl8pPr marL="3429000" lvl="7" indent="-228600" algn="l">
              <a:buSzPct val="100000"/>
              <a:buFont typeface="Arial"/>
              <a:buChar char="•"/>
              <a:defRPr sz="16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8pPr>
            <a:lvl9pPr marL="3886200" lvl="8" indent="-228600" algn="l">
              <a:buSzPct val="100000"/>
              <a:buFont typeface="Arial"/>
              <a:buChar char="•"/>
              <a:defRPr sz="16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 txBox="1">
            <a:spLocks noGrp="1"/>
          </p:cNvSpPr>
          <p:nvPr>
            <p:ph type="body" sz="quarter" idx="4294967295"/>
          </p:nvPr>
        </p:nvSpPr>
        <p:spPr>
          <a:xfrm>
            <a:off x="4645025" y="1535112"/>
            <a:ext cx="4041775" cy="639762"/>
          </a:xfrm>
          <a:prstGeom prst="rect">
            <a:avLst/>
          </a:prstGeom>
        </p:spPr>
        <p:txBody>
          <a:bodyPr wrap="square" lIns="91440" tIns="45720" rIns="91440" bIns="45720" anchor="b"/>
          <a:lstStyle>
            <a:defPPr marL="0" lvl="0" indent="0" algn="l">
              <a:buSzPct val="100000"/>
              <a:buFont typeface="Arial"/>
              <a:buNone/>
              <a:defRPr sz="2400" b="1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defPPr>
            <a:lvl1pPr marL="0" lvl="0" indent="0" algn="l">
              <a:buSzPct val="100000"/>
              <a:buFont typeface="Arial"/>
              <a:buChar char=" "/>
              <a:defRPr sz="2400" b="1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1pPr>
            <a:lvl2pPr marL="0" lvl="1" indent="0" algn="l">
              <a:buSzPct val="100000"/>
              <a:buFont typeface="Arial"/>
              <a:buChar char=" "/>
              <a:defRPr sz="2000" b="1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2pPr>
            <a:lvl3pPr marL="0" lvl="2" indent="0" algn="l">
              <a:buSzPct val="100000"/>
              <a:buFont typeface="Arial"/>
              <a:buChar char=" "/>
              <a:defRPr sz="1800" b="1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3pPr>
            <a:lvl4pPr marL="0" lvl="3" indent="0" algn="l">
              <a:buSzPct val="100000"/>
              <a:buFont typeface="Arial"/>
              <a:buChar char=" "/>
              <a:defRPr sz="1600" b="1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4pPr>
            <a:lvl5pPr marL="0" lvl="4" indent="0" algn="l">
              <a:buSzPct val="100000"/>
              <a:buFont typeface="Arial"/>
              <a:buChar char=" "/>
              <a:defRPr sz="1600" b="1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5pPr>
            <a:lvl6pPr marL="0" lvl="5" indent="0" algn="l">
              <a:buSzPct val="100000"/>
              <a:buFont typeface="Arial"/>
              <a:buChar char=" "/>
              <a:defRPr sz="1600" b="1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6pPr>
            <a:lvl7pPr marL="0" lvl="6" indent="0" algn="l">
              <a:buSzPct val="100000"/>
              <a:buFont typeface="Arial"/>
              <a:buChar char=" "/>
              <a:defRPr sz="1600" b="1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7pPr>
            <a:lvl8pPr marL="0" lvl="7" indent="0" algn="l">
              <a:buSzPct val="100000"/>
              <a:buFont typeface="Arial"/>
              <a:buChar char=" "/>
              <a:defRPr sz="1600" b="1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8pPr>
            <a:lvl9pPr marL="0" lvl="8" indent="0" algn="l">
              <a:buSzPct val="100000"/>
              <a:buFont typeface="Arial"/>
              <a:buChar char=" "/>
              <a:defRPr sz="1600" b="1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Текст 5"/>
          <p:cNvSpPr txBox="1">
            <a:spLocks noGrp="1"/>
          </p:cNvSpPr>
          <p:nvPr>
            <p:ph type="body" sz="quarter" idx="4294967295"/>
          </p:nvPr>
        </p:nvSpPr>
        <p:spPr>
          <a:xfrm>
            <a:off x="4645025" y="2174875"/>
            <a:ext cx="4041775" cy="3951287"/>
          </a:xfrm>
          <a:prstGeom prst="rect">
            <a:avLst/>
          </a:prstGeom>
        </p:spPr>
        <p:txBody>
          <a:bodyPr wrap="square" lIns="91440" tIns="45720" rIns="91440" bIns="45720"/>
          <a:lstStyle>
            <a:defPPr marL="342900" lvl="0" indent="-342900" algn="l">
              <a:buSzPct val="100000"/>
              <a:buFont typeface="Arial"/>
              <a:buNone/>
              <a:defRPr sz="24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defPPr>
            <a:lvl1pPr marL="342900" lvl="0" indent="-342900" algn="l">
              <a:buSzPct val="100000"/>
              <a:buFont typeface="Arial"/>
              <a:buChar char="•"/>
              <a:defRPr sz="24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1pPr>
            <a:lvl2pPr marL="742950" lvl="1" indent="-285750" algn="l">
              <a:buSzPct val="100000"/>
              <a:buFont typeface="Arial"/>
              <a:buChar char="–"/>
              <a:defRPr sz="20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2pPr>
            <a:lvl3pPr marL="1143000" lvl="2" indent="-228600" algn="l">
              <a:buSzPct val="100000"/>
              <a:buFont typeface="Arial"/>
              <a:buChar char="•"/>
              <a:defRPr sz="18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3pPr>
            <a:lvl4pPr marL="1600200" lvl="3" indent="-228600" algn="l">
              <a:buSzPct val="100000"/>
              <a:buFont typeface="Arial"/>
              <a:buChar char="–"/>
              <a:defRPr sz="16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4pPr>
            <a:lvl5pPr marL="2057400" lvl="4" indent="-228600" algn="l">
              <a:buSzPct val="100000"/>
              <a:buFont typeface="Arial"/>
              <a:buChar char="»"/>
              <a:defRPr sz="16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5pPr>
            <a:lvl6pPr marL="2514600" lvl="5" indent="-228600" algn="l">
              <a:buSzPct val="100000"/>
              <a:buFont typeface="Arial"/>
              <a:buChar char="•"/>
              <a:defRPr sz="16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6pPr>
            <a:lvl7pPr marL="2971800" lvl="6" indent="-228600" algn="l">
              <a:buSzPct val="100000"/>
              <a:buFont typeface="Arial"/>
              <a:buChar char="•"/>
              <a:defRPr sz="16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7pPr>
            <a:lvl8pPr marL="3429000" lvl="7" indent="-228600" algn="l">
              <a:buSzPct val="100000"/>
              <a:buFont typeface="Arial"/>
              <a:buChar char="•"/>
              <a:defRPr sz="16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8pPr>
            <a:lvl9pPr marL="3886200" lvl="8" indent="-228600" algn="l">
              <a:buSzPct val="100000"/>
              <a:buFont typeface="Arial"/>
              <a:buChar char="•"/>
              <a:defRPr sz="16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 txBox="1"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wrap="square" lIns="91440" tIns="45720" rIns="91440" bIns="45720" anchor="ctr"/>
          <a:lstStyle>
            <a:lvl1pPr marR="0" lvl="0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 "/>
              <a:defRPr lang="ru-RU" spc="0">
                <a:highlight>
                  <a:scrgbClr r="0" g="0" b="0">
                    <a:alpha val="0"/>
                  </a:scrgbClr>
                </a:highlight>
              </a:defRPr>
            </a:lvl1pPr>
          </a:lstStyle>
          <a:p>
            <a:pPr lvl="0"/>
            <a:r>
              <a:rPr lang="ru-RU"/>
              <a:t>23.01.2022</a:t>
            </a:r>
          </a:p>
        </p:txBody>
      </p:sp>
      <p:sp>
        <p:nvSpPr>
          <p:cNvPr id="8" name="Нижний колонтитул 7"/>
          <p:cNvSpPr txBox="1"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wrap="square" lIns="91440" tIns="45720" rIns="91440" bIns="45720" anchor="ctr"/>
          <a:lstStyle>
            <a:lvl1pPr marR="0" lvl="0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pc="0">
                <a:highlight>
                  <a:scrgbClr r="0" g="0" b="0">
                    <a:alpha val="0"/>
                  </a:scrgbClr>
                </a:highlight>
              </a:defRPr>
            </a:lvl1pPr>
          </a:lstStyle>
          <a:p>
            <a:pPr lvl="0"/>
            <a:endParaRPr lang="ru-RU"/>
          </a:p>
        </p:txBody>
      </p:sp>
      <p:sp>
        <p:nvSpPr>
          <p:cNvPr id="9" name="Номер слайда 8"/>
          <p:cNvSpPr txBox="1"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wrap="square" lIns="91440" tIns="45720" rIns="91440" bIns="45720" anchor="ctr"/>
          <a:lstStyle>
            <a:lvl1pPr marR="0" lvl="0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 "/>
              <a:defRPr lang="ru-RU" spc="0">
                <a:highlight>
                  <a:scrgbClr r="0" g="0" b="0">
                    <a:alpha val="0"/>
                  </a:scrgbClr>
                </a:highlight>
              </a:defRPr>
            </a:lvl1pPr>
          </a:lstStyle>
          <a:p>
            <a:pPr lvl="0"/>
            <a:r>
              <a:rPr lang="ru-RU"/>
              <a:t>‹#›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xStyles>
    <p:titleStyle>
      <a:lvl1pPr marR="0" lvl="0" algn="ctr" defTabSz="457200">
        <a:lnSpc>
          <a:spcPct val="100000"/>
        </a:lnSpc>
        <a:spcBef>
          <a:spcPts val="0"/>
        </a:spcBef>
        <a:spcAft>
          <a:spcPts val="0"/>
        </a:spcAft>
        <a:buChar char=" "/>
        <a:defRPr lang="ru-RU" sz="4400" spc="0">
          <a:solidFill>
            <a:srgbClr val="000000"/>
          </a:solidFill>
          <a:highlight>
            <a:scrgbClr r="0" g="0" b="0">
              <a:alpha val="0"/>
            </a:scrgbClr>
          </a:highlight>
          <a:latin typeface="Calibri"/>
        </a:defRPr>
      </a:lvl1pPr>
    </p:titleStyle>
    <p:bodyStyle>
      <a:lvl1pPr marR="0" lvl="0" defTabSz="457200">
        <a:lnSpc>
          <a:spcPct val="100000"/>
        </a:lnSpc>
        <a:spcBef>
          <a:spcPts val="0"/>
        </a:spcBef>
        <a:spcAft>
          <a:spcPts val="0"/>
        </a:spcAft>
        <a:buSzPct val="100000"/>
        <a:buFont typeface="Arial"/>
        <a:buChar char="•"/>
        <a:defRPr lang="ru-RU" spc="0">
          <a:highlight>
            <a:scrgbClr r="0" g="0" b="0">
              <a:alpha val="0"/>
            </a:scrgbClr>
          </a:highlight>
        </a:defRPr>
      </a:lvl1pPr>
      <a:lvl2pPr marR="0" lvl="1" defTabSz="457200">
        <a:lnSpc>
          <a:spcPct val="100000"/>
        </a:lnSpc>
        <a:spcBef>
          <a:spcPts val="0"/>
        </a:spcBef>
        <a:spcAft>
          <a:spcPts val="0"/>
        </a:spcAft>
        <a:buSzPct val="100000"/>
        <a:buFont typeface="Arial"/>
        <a:buChar char="–"/>
        <a:defRPr lang="ru-RU" spc="0">
          <a:highlight>
            <a:scrgbClr r="0" g="0" b="0">
              <a:alpha val="0"/>
            </a:scrgbClr>
          </a:highlight>
        </a:defRPr>
      </a:lvl2pPr>
      <a:lvl3pPr marR="0" lvl="2" defTabSz="457200">
        <a:lnSpc>
          <a:spcPct val="100000"/>
        </a:lnSpc>
        <a:spcBef>
          <a:spcPts val="0"/>
        </a:spcBef>
        <a:spcAft>
          <a:spcPts val="0"/>
        </a:spcAft>
        <a:buSzPct val="100000"/>
        <a:buFont typeface="Arial"/>
        <a:buChar char="•"/>
        <a:defRPr lang="ru-RU" spc="0">
          <a:highlight>
            <a:scrgbClr r="0" g="0" b="0">
              <a:alpha val="0"/>
            </a:scrgbClr>
          </a:highlight>
        </a:defRPr>
      </a:lvl3pPr>
      <a:lvl4pPr marR="0" lvl="3" defTabSz="457200">
        <a:lnSpc>
          <a:spcPct val="100000"/>
        </a:lnSpc>
        <a:spcBef>
          <a:spcPts val="0"/>
        </a:spcBef>
        <a:spcAft>
          <a:spcPts val="0"/>
        </a:spcAft>
        <a:buSzPct val="100000"/>
        <a:buFont typeface="Arial"/>
        <a:buChar char="–"/>
        <a:defRPr lang="ru-RU" spc="0">
          <a:highlight>
            <a:scrgbClr r="0" g="0" b="0">
              <a:alpha val="0"/>
            </a:scrgbClr>
          </a:highlight>
        </a:defRPr>
      </a:lvl4pPr>
      <a:lvl5pPr marR="0" lvl="4" defTabSz="457200">
        <a:lnSpc>
          <a:spcPct val="100000"/>
        </a:lnSpc>
        <a:spcBef>
          <a:spcPts val="0"/>
        </a:spcBef>
        <a:spcAft>
          <a:spcPts val="0"/>
        </a:spcAft>
        <a:buSzPct val="100000"/>
        <a:buFont typeface="Arial"/>
        <a:buChar char="»"/>
        <a:defRPr lang="ru-RU" spc="0">
          <a:highlight>
            <a:scrgbClr r="0" g="0" b="0">
              <a:alpha val="0"/>
            </a:scrgbClr>
          </a:highlight>
        </a:defRPr>
      </a:lvl5pPr>
    </p:bodyStyle>
    <p:otherStyle/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2" cy="1162050"/>
          </a:xfrm>
          <a:prstGeom prst="rect">
            <a:avLst/>
          </a:prstGeom>
        </p:spPr>
        <p:txBody>
          <a:bodyPr wrap="square" lIns="91440" tIns="45720" rIns="91440" bIns="45720" anchor="b"/>
          <a:lstStyle>
            <a:defPPr lvl="0">
              <a:buNone/>
            </a:defPPr>
            <a:lvl1pPr lvl="0">
              <a:buChar char=" 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2"/>
          </a:xfrm>
          <a:prstGeom prst="rect">
            <a:avLst/>
          </a:prstGeom>
        </p:spPr>
        <p:txBody>
          <a:bodyPr wrap="square" lIns="91440" tIns="45720" rIns="91440" bIns="45720"/>
          <a:lstStyle>
            <a:defPPr marL="342900" lvl="0" indent="-342900" algn="l">
              <a:buSzPct val="100000"/>
              <a:buFont typeface="Arial"/>
              <a:buNone/>
              <a:defRPr sz="32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defPPr>
            <a:lvl1pPr marL="342900" lvl="0" indent="-342900" algn="l">
              <a:buSzPct val="100000"/>
              <a:buFont typeface="Arial"/>
              <a:buChar char="•"/>
              <a:defRPr sz="32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1pPr>
            <a:lvl2pPr marL="742950" lvl="1" indent="-285750" algn="l">
              <a:buSzPct val="100000"/>
              <a:buFont typeface="Arial"/>
              <a:buChar char="–"/>
              <a:defRPr sz="28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2pPr>
            <a:lvl3pPr marL="1143000" lvl="2" indent="-228600" algn="l">
              <a:buSzPct val="100000"/>
              <a:buFont typeface="Arial"/>
              <a:buChar char="•"/>
              <a:defRPr sz="24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3pPr>
            <a:lvl4pPr marL="1600200" lvl="3" indent="-228600" algn="l">
              <a:buSzPct val="100000"/>
              <a:buFont typeface="Arial"/>
              <a:buChar char="–"/>
              <a:defRPr sz="20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4pPr>
            <a:lvl5pPr marL="2057400" lvl="4" indent="-228600" algn="l">
              <a:buSzPct val="100000"/>
              <a:buFont typeface="Arial"/>
              <a:buChar char="»"/>
              <a:defRPr sz="20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5pPr>
            <a:lvl6pPr marL="2514600" lvl="5" indent="-228600" algn="l">
              <a:buSzPct val="100000"/>
              <a:buFont typeface="Arial"/>
              <a:buChar char="•"/>
              <a:defRPr sz="20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6pPr>
            <a:lvl7pPr marL="2971800" lvl="6" indent="-228600" algn="l">
              <a:buSzPct val="100000"/>
              <a:buFont typeface="Arial"/>
              <a:buChar char="•"/>
              <a:defRPr sz="20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7pPr>
            <a:lvl8pPr marL="3429000" lvl="7" indent="-228600" algn="l">
              <a:buSzPct val="100000"/>
              <a:buFont typeface="Arial"/>
              <a:buChar char="•"/>
              <a:defRPr sz="20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8pPr>
            <a:lvl9pPr marL="3886200" lvl="8" indent="-228600" algn="l">
              <a:buSzPct val="100000"/>
              <a:buFont typeface="Arial"/>
              <a:buChar char="•"/>
              <a:defRPr sz="20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 txBox="1">
            <a:spLocks noGrp="1"/>
          </p:cNvSpPr>
          <p:nvPr>
            <p:ph type="body" sz="quarter" idx="4294967295"/>
          </p:nvPr>
        </p:nvSpPr>
        <p:spPr>
          <a:xfrm>
            <a:off x="457200" y="1435100"/>
            <a:ext cx="3008312" cy="4691062"/>
          </a:xfrm>
          <a:prstGeom prst="rect">
            <a:avLst/>
          </a:prstGeom>
        </p:spPr>
        <p:txBody>
          <a:bodyPr wrap="square" lIns="91440" tIns="45720" rIns="91440" bIns="45720"/>
          <a:lstStyle>
            <a:defPPr marL="0" lvl="0" indent="0" algn="l">
              <a:buSzPct val="100000"/>
              <a:buFont typeface="Arial"/>
              <a:buNone/>
              <a:defRPr sz="14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defPPr>
            <a:lvl1pPr marL="0" lvl="0" indent="0" algn="l">
              <a:buSzPct val="100000"/>
              <a:buFont typeface="Arial"/>
              <a:buChar char=" "/>
              <a:defRPr sz="14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1pPr>
            <a:lvl2pPr marL="0" lvl="1" indent="0" algn="l">
              <a:buSzPct val="100000"/>
              <a:buFont typeface="Arial"/>
              <a:buChar char=" "/>
              <a:defRPr sz="12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2pPr>
            <a:lvl3pPr marL="0" lvl="2" indent="0" algn="l">
              <a:buSzPct val="100000"/>
              <a:buFont typeface="Arial"/>
              <a:buChar char=" "/>
              <a:defRPr sz="10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3pPr>
            <a:lvl4pPr marL="0" lvl="3" indent="0" algn="l">
              <a:buSzPct val="100000"/>
              <a:buFont typeface="Arial"/>
              <a:buChar char=" "/>
              <a:defRPr sz="9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4pPr>
            <a:lvl5pPr marL="0" lvl="4" indent="0" algn="l">
              <a:buSzPct val="100000"/>
              <a:buFont typeface="Arial"/>
              <a:buChar char=" "/>
              <a:defRPr sz="9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5pPr>
            <a:lvl6pPr marL="0" lvl="5" indent="0" algn="l">
              <a:buSzPct val="100000"/>
              <a:buFont typeface="Arial"/>
              <a:buChar char=" "/>
              <a:defRPr sz="9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6pPr>
            <a:lvl7pPr marL="0" lvl="6" indent="0" algn="l">
              <a:buSzPct val="100000"/>
              <a:buFont typeface="Arial"/>
              <a:buChar char=" "/>
              <a:defRPr sz="9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7pPr>
            <a:lvl8pPr marL="0" lvl="7" indent="0" algn="l">
              <a:buSzPct val="100000"/>
              <a:buFont typeface="Arial"/>
              <a:buChar char=" "/>
              <a:defRPr sz="9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8pPr>
            <a:lvl9pPr marL="0" lvl="8" indent="0" algn="l">
              <a:buSzPct val="100000"/>
              <a:buFont typeface="Arial"/>
              <a:buChar char=" "/>
              <a:defRPr sz="9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 txBox="1"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wrap="square" lIns="91440" tIns="45720" rIns="91440" bIns="45720" anchor="ctr"/>
          <a:lstStyle>
            <a:lvl1pPr marR="0" lvl="0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 "/>
              <a:defRPr lang="ru-RU" spc="0">
                <a:highlight>
                  <a:scrgbClr r="0" g="0" b="0">
                    <a:alpha val="0"/>
                  </a:scrgbClr>
                </a:highlight>
              </a:defRPr>
            </a:lvl1pPr>
          </a:lstStyle>
          <a:p>
            <a:pPr lvl="0"/>
            <a:r>
              <a:rPr lang="ru-RU"/>
              <a:t>23.01.2022</a:t>
            </a:r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wrap="square" lIns="91440" tIns="45720" rIns="91440" bIns="45720" anchor="ctr"/>
          <a:lstStyle>
            <a:lvl1pPr marR="0" lvl="0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pc="0">
                <a:highlight>
                  <a:scrgbClr r="0" g="0" b="0">
                    <a:alpha val="0"/>
                  </a:scrgbClr>
                </a:highlight>
              </a:defRPr>
            </a:lvl1pPr>
          </a:lstStyle>
          <a:p>
            <a:pPr lvl="0"/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wrap="square" lIns="91440" tIns="45720" rIns="91440" bIns="45720" anchor="ctr"/>
          <a:lstStyle>
            <a:lvl1pPr marR="0" lvl="0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 "/>
              <a:defRPr lang="ru-RU" spc="0">
                <a:highlight>
                  <a:scrgbClr r="0" g="0" b="0">
                    <a:alpha val="0"/>
                  </a:scrgbClr>
                </a:highlight>
              </a:defRPr>
            </a:lvl1pPr>
          </a:lstStyle>
          <a:p>
            <a:pPr lvl="0"/>
            <a:r>
              <a:rPr lang="ru-RU"/>
              <a:t>‹#›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xStyles>
    <p:titleStyle>
      <a:lvl1pPr marR="0" lvl="0" algn="l" defTabSz="457200">
        <a:lnSpc>
          <a:spcPct val="100000"/>
        </a:lnSpc>
        <a:spcBef>
          <a:spcPts val="0"/>
        </a:spcBef>
        <a:spcAft>
          <a:spcPts val="0"/>
        </a:spcAft>
        <a:buChar char=" "/>
        <a:defRPr lang="ru-RU" sz="2000" b="1" spc="0">
          <a:solidFill>
            <a:srgbClr val="000000"/>
          </a:solidFill>
          <a:highlight>
            <a:scrgbClr r="0" g="0" b="0">
              <a:alpha val="0"/>
            </a:scrgbClr>
          </a:highlight>
          <a:latin typeface="Calibri"/>
        </a:defRPr>
      </a:lvl1pPr>
    </p:titleStyle>
    <p:bodyStyle>
      <a:lvl1pPr marR="0" lvl="0" defTabSz="457200">
        <a:lnSpc>
          <a:spcPct val="100000"/>
        </a:lnSpc>
        <a:spcBef>
          <a:spcPts val="0"/>
        </a:spcBef>
        <a:spcAft>
          <a:spcPts val="0"/>
        </a:spcAft>
        <a:buSzPct val="100000"/>
        <a:buFont typeface="Arial"/>
        <a:buChar char=" "/>
        <a:defRPr lang="ru-RU" spc="0">
          <a:highlight>
            <a:scrgbClr r="0" g="0" b="0">
              <a:alpha val="0"/>
            </a:scrgbClr>
          </a:highlight>
        </a:defRPr>
      </a:lvl1pPr>
      <a:lvl2pPr marR="0" lvl="1" defTabSz="457200">
        <a:lnSpc>
          <a:spcPct val="100000"/>
        </a:lnSpc>
        <a:spcBef>
          <a:spcPts val="0"/>
        </a:spcBef>
        <a:spcAft>
          <a:spcPts val="0"/>
        </a:spcAft>
        <a:buSzPct val="100000"/>
        <a:buFont typeface="Arial"/>
        <a:buChar char="–"/>
        <a:defRPr lang="ru-RU" spc="0">
          <a:highlight>
            <a:scrgbClr r="0" g="0" b="0">
              <a:alpha val="0"/>
            </a:scrgbClr>
          </a:highlight>
        </a:defRPr>
      </a:lvl2pPr>
      <a:lvl3pPr marR="0" lvl="2" defTabSz="457200">
        <a:lnSpc>
          <a:spcPct val="100000"/>
        </a:lnSpc>
        <a:spcBef>
          <a:spcPts val="0"/>
        </a:spcBef>
        <a:spcAft>
          <a:spcPts val="0"/>
        </a:spcAft>
        <a:buSzPct val="100000"/>
        <a:buFont typeface="Arial"/>
        <a:buChar char="•"/>
        <a:defRPr lang="ru-RU" spc="0">
          <a:highlight>
            <a:scrgbClr r="0" g="0" b="0">
              <a:alpha val="0"/>
            </a:scrgbClr>
          </a:highlight>
        </a:defRPr>
      </a:lvl3pPr>
      <a:lvl4pPr marR="0" lvl="3" defTabSz="457200">
        <a:lnSpc>
          <a:spcPct val="100000"/>
        </a:lnSpc>
        <a:spcBef>
          <a:spcPts val="0"/>
        </a:spcBef>
        <a:spcAft>
          <a:spcPts val="0"/>
        </a:spcAft>
        <a:buSzPct val="100000"/>
        <a:buFont typeface="Arial"/>
        <a:buChar char="–"/>
        <a:defRPr lang="ru-RU" spc="0">
          <a:highlight>
            <a:scrgbClr r="0" g="0" b="0">
              <a:alpha val="0"/>
            </a:scrgbClr>
          </a:highlight>
        </a:defRPr>
      </a:lvl4pPr>
      <a:lvl5pPr marR="0" lvl="4" defTabSz="457200">
        <a:lnSpc>
          <a:spcPct val="100000"/>
        </a:lnSpc>
        <a:spcBef>
          <a:spcPts val="0"/>
        </a:spcBef>
        <a:spcAft>
          <a:spcPts val="0"/>
        </a:spcAft>
        <a:buSzPct val="100000"/>
        <a:buFont typeface="Arial"/>
        <a:buChar char="»"/>
        <a:defRPr lang="ru-RU" spc="0">
          <a:highlight>
            <a:scrgbClr r="0" g="0" b="0">
              <a:alpha val="0"/>
            </a:scrgbClr>
          </a:highlight>
        </a:defRPr>
      </a:lvl5pPr>
    </p:bodyStyle>
    <p:otherStyle/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6629400" y="274637"/>
            <a:ext cx="2057400" cy="5851525"/>
          </a:xfrm>
          <a:prstGeom prst="rect">
            <a:avLst/>
          </a:prstGeom>
        </p:spPr>
        <p:txBody>
          <a:bodyPr wrap="square" lIns="91440" tIns="45720" rIns="91440" bIns="45720" anchor="ctr"/>
          <a:lstStyle>
            <a:defPPr lvl="0">
              <a:buNone/>
            </a:defPPr>
            <a:lvl1pPr lvl="0">
              <a:buChar char=" 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457200" y="274637"/>
            <a:ext cx="6019800" cy="5851525"/>
          </a:xfrm>
          <a:prstGeom prst="rect">
            <a:avLst/>
          </a:prstGeom>
        </p:spPr>
        <p:txBody>
          <a:bodyPr wrap="square" lIns="91440" tIns="45720" rIns="91440" bIns="45720"/>
          <a:lstStyle>
            <a:defPPr marL="342900" lvl="0" indent="-342900" algn="l">
              <a:buSzPct val="100000"/>
              <a:buFont typeface="Arial"/>
              <a:buNone/>
              <a:defRPr sz="32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defPPr>
            <a:lvl1pPr marL="342900" lvl="0" indent="-342900" algn="l">
              <a:buSzPct val="100000"/>
              <a:buFont typeface="Arial"/>
              <a:buChar char="•"/>
              <a:defRPr sz="32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1pPr>
            <a:lvl2pPr marL="742950" lvl="1" indent="-285750" algn="l">
              <a:buSzPct val="100000"/>
              <a:buFont typeface="Arial"/>
              <a:buChar char="–"/>
              <a:defRPr sz="28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2pPr>
            <a:lvl3pPr marL="1143000" lvl="2" indent="-228600" algn="l">
              <a:buSzPct val="100000"/>
              <a:buFont typeface="Arial"/>
              <a:buChar char="•"/>
              <a:defRPr sz="24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3pPr>
            <a:lvl4pPr marL="1600200" lvl="3" indent="-228600" algn="l">
              <a:buSzPct val="100000"/>
              <a:buFont typeface="Arial"/>
              <a:buChar char="–"/>
              <a:defRPr sz="20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4pPr>
            <a:lvl5pPr marL="2057400" lvl="4" indent="-228600" algn="l">
              <a:buSzPct val="100000"/>
              <a:buFont typeface="Arial"/>
              <a:buChar char="»"/>
              <a:defRPr sz="20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5pPr>
            <a:lvl6pPr marL="2514600" lvl="5" indent="-228600" algn="l">
              <a:buSzPct val="100000"/>
              <a:buFont typeface="Arial"/>
              <a:buChar char="•"/>
              <a:defRPr sz="20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6pPr>
            <a:lvl7pPr marL="2971800" lvl="6" indent="-228600" algn="l">
              <a:buSzPct val="100000"/>
              <a:buFont typeface="Arial"/>
              <a:buChar char="•"/>
              <a:defRPr sz="20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7pPr>
            <a:lvl8pPr marL="3429000" lvl="7" indent="-228600" algn="l">
              <a:buSzPct val="100000"/>
              <a:buFont typeface="Arial"/>
              <a:buChar char="•"/>
              <a:defRPr sz="20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8pPr>
            <a:lvl9pPr marL="3886200" lvl="8" indent="-228600" algn="l">
              <a:buSzPct val="100000"/>
              <a:buFont typeface="Arial"/>
              <a:buChar char="•"/>
              <a:defRPr sz="20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wrap="square" lIns="91440" tIns="45720" rIns="91440" bIns="45720" anchor="ctr"/>
          <a:lstStyle>
            <a:lvl1pPr marR="0" lvl="0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 "/>
              <a:defRPr lang="ru-RU" spc="0">
                <a:highlight>
                  <a:scrgbClr r="0" g="0" b="0">
                    <a:alpha val="0"/>
                  </a:scrgbClr>
                </a:highlight>
              </a:defRPr>
            </a:lvl1pPr>
          </a:lstStyle>
          <a:p>
            <a:pPr lvl="0"/>
            <a:r>
              <a:rPr lang="ru-RU"/>
              <a:t>23.01.2022</a:t>
            </a:r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wrap="square" lIns="91440" tIns="45720" rIns="91440" bIns="45720" anchor="ctr"/>
          <a:lstStyle>
            <a:lvl1pPr marR="0" lvl="0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pc="0">
                <a:highlight>
                  <a:scrgbClr r="0" g="0" b="0">
                    <a:alpha val="0"/>
                  </a:scrgbClr>
                </a:highlight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wrap="square" lIns="91440" tIns="45720" rIns="91440" bIns="45720" anchor="ctr"/>
          <a:lstStyle>
            <a:lvl1pPr marR="0" lvl="0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 "/>
              <a:defRPr lang="ru-RU" spc="0">
                <a:highlight>
                  <a:scrgbClr r="0" g="0" b="0">
                    <a:alpha val="0"/>
                  </a:scrgbClr>
                </a:highlight>
              </a:defRPr>
            </a:lvl1pPr>
          </a:lstStyle>
          <a:p>
            <a:pPr lvl="0"/>
            <a:r>
              <a:rPr lang="ru-RU"/>
              <a:t>‹#›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xStyles>
    <p:titleStyle>
      <a:lvl1pPr marR="0" lvl="0" algn="ctr" defTabSz="457200">
        <a:lnSpc>
          <a:spcPct val="100000"/>
        </a:lnSpc>
        <a:spcBef>
          <a:spcPts val="0"/>
        </a:spcBef>
        <a:spcAft>
          <a:spcPts val="0"/>
        </a:spcAft>
        <a:buChar char=" "/>
        <a:defRPr lang="ru-RU" sz="4400" spc="0">
          <a:solidFill>
            <a:srgbClr val="000000"/>
          </a:solidFill>
          <a:highlight>
            <a:scrgbClr r="0" g="0" b="0">
              <a:alpha val="0"/>
            </a:scrgbClr>
          </a:highlight>
          <a:latin typeface="Calibri"/>
        </a:defRPr>
      </a:lvl1pPr>
    </p:titleStyle>
    <p:bodyStyle>
      <a:lvl1pPr marR="0" lvl="0" defTabSz="457200">
        <a:lnSpc>
          <a:spcPct val="100000"/>
        </a:lnSpc>
        <a:spcBef>
          <a:spcPts val="0"/>
        </a:spcBef>
        <a:spcAft>
          <a:spcPts val="0"/>
        </a:spcAft>
        <a:buSzPct val="100000"/>
        <a:buFont typeface="Arial"/>
        <a:buChar char="•"/>
        <a:defRPr lang="ru-RU" spc="0">
          <a:highlight>
            <a:scrgbClr r="0" g="0" b="0">
              <a:alpha val="0"/>
            </a:scrgbClr>
          </a:highlight>
        </a:defRPr>
      </a:lvl1pPr>
      <a:lvl2pPr marR="0" lvl="1" defTabSz="457200">
        <a:lnSpc>
          <a:spcPct val="100000"/>
        </a:lnSpc>
        <a:spcBef>
          <a:spcPts val="0"/>
        </a:spcBef>
        <a:spcAft>
          <a:spcPts val="0"/>
        </a:spcAft>
        <a:buSzPct val="100000"/>
        <a:buFont typeface="Arial"/>
        <a:buChar char="–"/>
        <a:defRPr lang="ru-RU" spc="0">
          <a:highlight>
            <a:scrgbClr r="0" g="0" b="0">
              <a:alpha val="0"/>
            </a:scrgbClr>
          </a:highlight>
        </a:defRPr>
      </a:lvl2pPr>
      <a:lvl3pPr marR="0" lvl="2" defTabSz="457200">
        <a:lnSpc>
          <a:spcPct val="100000"/>
        </a:lnSpc>
        <a:spcBef>
          <a:spcPts val="0"/>
        </a:spcBef>
        <a:spcAft>
          <a:spcPts val="0"/>
        </a:spcAft>
        <a:buSzPct val="100000"/>
        <a:buFont typeface="Arial"/>
        <a:buChar char="•"/>
        <a:defRPr lang="ru-RU" spc="0">
          <a:highlight>
            <a:scrgbClr r="0" g="0" b="0">
              <a:alpha val="0"/>
            </a:scrgbClr>
          </a:highlight>
        </a:defRPr>
      </a:lvl3pPr>
      <a:lvl4pPr marR="0" lvl="3" defTabSz="457200">
        <a:lnSpc>
          <a:spcPct val="100000"/>
        </a:lnSpc>
        <a:spcBef>
          <a:spcPts val="0"/>
        </a:spcBef>
        <a:spcAft>
          <a:spcPts val="0"/>
        </a:spcAft>
        <a:buSzPct val="100000"/>
        <a:buFont typeface="Arial"/>
        <a:buChar char="–"/>
        <a:defRPr lang="ru-RU" spc="0">
          <a:highlight>
            <a:scrgbClr r="0" g="0" b="0">
              <a:alpha val="0"/>
            </a:scrgbClr>
          </a:highlight>
        </a:defRPr>
      </a:lvl4pPr>
      <a:lvl5pPr marR="0" lvl="4" defTabSz="457200">
        <a:lnSpc>
          <a:spcPct val="100000"/>
        </a:lnSpc>
        <a:spcBef>
          <a:spcPts val="0"/>
        </a:spcBef>
        <a:spcAft>
          <a:spcPts val="0"/>
        </a:spcAft>
        <a:buSzPct val="100000"/>
        <a:buFont typeface="Arial"/>
        <a:buChar char="»"/>
        <a:defRPr lang="ru-RU" spc="0">
          <a:highlight>
            <a:scrgbClr r="0" g="0" b="0">
              <a:alpha val="0"/>
            </a:scrgbClr>
          </a:highlight>
        </a:defRPr>
      </a:lvl5pPr>
    </p:bodyStyle>
    <p:otherStyle/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 wrap="square" lIns="91440" tIns="45720" rIns="91440" bIns="45720" anchor="ctr"/>
          <a:lstStyle>
            <a:defPPr lvl="0">
              <a:buNone/>
            </a:defPPr>
            <a:lvl1pPr lvl="0">
              <a:buChar char=" 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 txBox="1">
            <a:spLocks noGrp="1"/>
          </p:cNvSpPr>
          <p:nvPr>
            <p:ph type="subTitle" sz="quarter" idx="4294967295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wrap="square" lIns="91440" tIns="45720" rIns="91440" bIns="45720"/>
          <a:lstStyle>
            <a:defPPr marL="0" lvl="0" indent="0" algn="ctr">
              <a:buSzPct val="100000"/>
              <a:buFont typeface="Arial"/>
              <a:buNone/>
              <a:defRPr sz="3200" spc="0">
                <a:solidFill>
                  <a:srgbClr val="898989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defPPr>
            <a:lvl1pPr marL="0" lvl="0" indent="0" algn="ctr">
              <a:buSzPct val="100000"/>
              <a:buFont typeface="Arial"/>
              <a:buChar char=" "/>
              <a:defRPr sz="3200" spc="0">
                <a:solidFill>
                  <a:srgbClr val="898989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1pPr>
            <a:lvl2pPr marL="0" lvl="1" indent="0" algn="ctr">
              <a:buSzPct val="100000"/>
              <a:buFont typeface="Arial"/>
              <a:buChar char=" "/>
              <a:defRPr sz="2800" spc="0">
                <a:solidFill>
                  <a:srgbClr val="898989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2pPr>
            <a:lvl3pPr marL="0" lvl="2" indent="0" algn="ctr">
              <a:buSzPct val="100000"/>
              <a:buFont typeface="Arial"/>
              <a:buChar char=" "/>
              <a:defRPr sz="2400" spc="0">
                <a:solidFill>
                  <a:srgbClr val="898989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3pPr>
            <a:lvl4pPr marL="0" lvl="3" indent="0" algn="ctr">
              <a:buSzPct val="100000"/>
              <a:buFont typeface="Arial"/>
              <a:buChar char=" "/>
              <a:defRPr sz="2000" spc="0">
                <a:solidFill>
                  <a:srgbClr val="898989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4pPr>
            <a:lvl5pPr marL="0" lvl="4" indent="0" algn="ctr">
              <a:buSzPct val="100000"/>
              <a:buFont typeface="Arial"/>
              <a:buChar char=" "/>
              <a:defRPr sz="2000" spc="0">
                <a:solidFill>
                  <a:srgbClr val="898989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5pPr>
            <a:lvl6pPr marL="0" lvl="5" indent="0" algn="ctr">
              <a:buSzPct val="100000"/>
              <a:buFont typeface="Arial"/>
              <a:buChar char=" "/>
              <a:defRPr sz="2000" spc="0">
                <a:solidFill>
                  <a:srgbClr val="898989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6pPr>
            <a:lvl7pPr marL="0" lvl="6" indent="0" algn="ctr">
              <a:buSzPct val="100000"/>
              <a:buFont typeface="Arial"/>
              <a:buChar char=" "/>
              <a:defRPr sz="2000" spc="0">
                <a:solidFill>
                  <a:srgbClr val="898989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7pPr>
            <a:lvl8pPr marL="0" lvl="7" indent="0" algn="ctr">
              <a:buSzPct val="100000"/>
              <a:buFont typeface="Arial"/>
              <a:buChar char=" "/>
              <a:defRPr sz="2000" spc="0">
                <a:solidFill>
                  <a:srgbClr val="898989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8pPr>
            <a:lvl9pPr marL="0" lvl="8" indent="0" algn="ctr">
              <a:buSzPct val="100000"/>
              <a:buFont typeface="Arial"/>
              <a:buChar char=" "/>
              <a:defRPr sz="2000" spc="0">
                <a:solidFill>
                  <a:srgbClr val="898989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9pPr>
          </a:lstStyle>
          <a:p>
            <a:pPr lvl="0"/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wrap="square" lIns="91440" tIns="45720" rIns="91440" bIns="45720" anchor="ctr"/>
          <a:lstStyle>
            <a:lvl1pPr marR="0" lvl="0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 "/>
              <a:defRPr lang="ru-RU" spc="0">
                <a:highlight>
                  <a:scrgbClr r="0" g="0" b="0">
                    <a:alpha val="0"/>
                  </a:scrgbClr>
                </a:highlight>
              </a:defRPr>
            </a:lvl1pPr>
          </a:lstStyle>
          <a:p>
            <a:pPr lvl="0"/>
            <a:r>
              <a:rPr lang="ru-RU"/>
              <a:t>23.01.2022</a:t>
            </a:r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wrap="square" lIns="91440" tIns="45720" rIns="91440" bIns="45720" anchor="ctr"/>
          <a:lstStyle>
            <a:lvl1pPr marR="0" lvl="0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pc="0">
                <a:highlight>
                  <a:scrgbClr r="0" g="0" b="0">
                    <a:alpha val="0"/>
                  </a:scrgbClr>
                </a:highlight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wrap="square" lIns="91440" tIns="45720" rIns="91440" bIns="45720" anchor="ctr"/>
          <a:lstStyle>
            <a:lvl1pPr marR="0" lvl="0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 "/>
              <a:defRPr lang="ru-RU" spc="0">
                <a:highlight>
                  <a:scrgbClr r="0" g="0" b="0">
                    <a:alpha val="0"/>
                  </a:scrgbClr>
                </a:highlight>
              </a:defRPr>
            </a:lvl1pPr>
          </a:lstStyle>
          <a:p>
            <a:pPr lvl="0"/>
            <a:r>
              <a:rPr lang="ru-RU"/>
              <a:t>‹#›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xStyles>
    <p:titleStyle>
      <a:lvl1pPr marR="0" lvl="0" algn="ctr" defTabSz="457200">
        <a:lnSpc>
          <a:spcPct val="100000"/>
        </a:lnSpc>
        <a:spcBef>
          <a:spcPts val="0"/>
        </a:spcBef>
        <a:spcAft>
          <a:spcPts val="0"/>
        </a:spcAft>
        <a:buChar char=" "/>
        <a:defRPr lang="ru-RU" sz="4400" spc="0">
          <a:solidFill>
            <a:srgbClr val="000000"/>
          </a:solidFill>
          <a:highlight>
            <a:scrgbClr r="0" g="0" b="0">
              <a:alpha val="0"/>
            </a:scrgbClr>
          </a:highlight>
          <a:latin typeface="Calibri"/>
        </a:defRPr>
      </a:lvl1pPr>
    </p:titleStyle>
    <p:bodyStyle>
      <a:lvl1pPr marR="0" lvl="0" defTabSz="457200">
        <a:lnSpc>
          <a:spcPct val="100000"/>
        </a:lnSpc>
        <a:spcBef>
          <a:spcPts val="0"/>
        </a:spcBef>
        <a:spcAft>
          <a:spcPts val="0"/>
        </a:spcAft>
        <a:buSzPct val="100000"/>
        <a:buFont typeface="Arial"/>
        <a:buChar char=" "/>
        <a:defRPr lang="ru-RU" spc="0">
          <a:highlight>
            <a:scrgbClr r="0" g="0" b="0">
              <a:alpha val="0"/>
            </a:scrgbClr>
          </a:highlight>
        </a:defRPr>
      </a:lvl1pPr>
    </p:bodyStyle>
    <p:otherStyle/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1792287" y="4800600"/>
            <a:ext cx="5486400" cy="566737"/>
          </a:xfrm>
          <a:prstGeom prst="rect">
            <a:avLst/>
          </a:prstGeom>
        </p:spPr>
        <p:txBody>
          <a:bodyPr wrap="square" lIns="91440" tIns="45720" rIns="91440" bIns="45720" anchor="b"/>
          <a:lstStyle>
            <a:defPPr lvl="0">
              <a:buNone/>
            </a:defPPr>
            <a:lvl1pPr lvl="0">
              <a:buChar char=" 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1792287" y="612775"/>
            <a:ext cx="5486400" cy="4114800"/>
          </a:xfrm>
          <a:prstGeom prst="rect">
            <a:avLst/>
          </a:prstGeom>
        </p:spPr>
        <p:txBody>
          <a:bodyPr wrap="square" lIns="91440" tIns="45720" rIns="91440" bIns="45720"/>
          <a:lstStyle>
            <a:defPPr marL="0" lvl="0" indent="0" algn="l">
              <a:buSzPct val="100000"/>
              <a:buFont typeface="Arial"/>
              <a:buNone/>
              <a:defRPr sz="32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defPPr>
            <a:lvl1pPr marL="0" lvl="0" indent="0" algn="l">
              <a:buSzPct val="100000"/>
              <a:buFont typeface="Arial"/>
              <a:buChar char=" "/>
              <a:defRPr sz="32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1pPr>
            <a:lvl2pPr marL="0" lvl="1" indent="0" algn="l">
              <a:buSzPct val="100000"/>
              <a:buFont typeface="Arial"/>
              <a:buChar char=" "/>
              <a:defRPr sz="28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2pPr>
            <a:lvl3pPr marL="0" lvl="2" indent="0" algn="l">
              <a:buSzPct val="100000"/>
              <a:buFont typeface="Arial"/>
              <a:buChar char=" "/>
              <a:defRPr sz="24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3pPr>
            <a:lvl4pPr marL="0" lvl="3" indent="0" algn="l">
              <a:buSzPct val="100000"/>
              <a:buFont typeface="Arial"/>
              <a:buChar char=" "/>
              <a:defRPr sz="20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4pPr>
            <a:lvl5pPr marL="0" lvl="4" indent="0" algn="l">
              <a:buSzPct val="100000"/>
              <a:buFont typeface="Arial"/>
              <a:buChar char=" "/>
              <a:defRPr sz="20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5pPr>
            <a:lvl6pPr marL="0" lvl="5" indent="0" algn="l">
              <a:buSzPct val="100000"/>
              <a:buFont typeface="Arial"/>
              <a:buChar char=" "/>
              <a:defRPr sz="20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6pPr>
            <a:lvl7pPr marL="0" lvl="6" indent="0" algn="l">
              <a:buSzPct val="100000"/>
              <a:buFont typeface="Arial"/>
              <a:buChar char=" "/>
              <a:defRPr sz="20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7pPr>
            <a:lvl8pPr marL="0" lvl="7" indent="0" algn="l">
              <a:buSzPct val="100000"/>
              <a:buFont typeface="Arial"/>
              <a:buChar char=" "/>
              <a:defRPr sz="20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8pPr>
            <a:lvl9pPr marL="0" lvl="8" indent="0" algn="l">
              <a:buSzPct val="100000"/>
              <a:buFont typeface="Arial"/>
              <a:buChar char=" "/>
              <a:defRPr sz="20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 txBox="1">
            <a:spLocks noGrp="1"/>
          </p:cNvSpPr>
          <p:nvPr>
            <p:ph type="body" sz="quarter" idx="4294967295"/>
          </p:nvPr>
        </p:nvSpPr>
        <p:spPr>
          <a:xfrm>
            <a:off x="1792287" y="5367337"/>
            <a:ext cx="5486400" cy="804862"/>
          </a:xfrm>
          <a:prstGeom prst="rect">
            <a:avLst/>
          </a:prstGeom>
        </p:spPr>
        <p:txBody>
          <a:bodyPr wrap="square" lIns="91440" tIns="45720" rIns="91440" bIns="45720"/>
          <a:lstStyle>
            <a:defPPr marL="0" lvl="0" indent="0" algn="l">
              <a:buSzPct val="100000"/>
              <a:buFont typeface="Arial"/>
              <a:buNone/>
              <a:defRPr sz="14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defPPr>
            <a:lvl1pPr marL="0" lvl="0" indent="0" algn="l">
              <a:buSzPct val="100000"/>
              <a:buFont typeface="Arial"/>
              <a:buChar char=" "/>
              <a:defRPr sz="14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1pPr>
            <a:lvl2pPr marL="0" lvl="1" indent="0" algn="l">
              <a:buSzPct val="100000"/>
              <a:buFont typeface="Arial"/>
              <a:buChar char=" "/>
              <a:defRPr sz="12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2pPr>
            <a:lvl3pPr marL="0" lvl="2" indent="0" algn="l">
              <a:buSzPct val="100000"/>
              <a:buFont typeface="Arial"/>
              <a:buChar char=" "/>
              <a:defRPr sz="10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3pPr>
            <a:lvl4pPr marL="0" lvl="3" indent="0" algn="l">
              <a:buSzPct val="100000"/>
              <a:buFont typeface="Arial"/>
              <a:buChar char=" "/>
              <a:defRPr sz="9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4pPr>
            <a:lvl5pPr marL="0" lvl="4" indent="0" algn="l">
              <a:buSzPct val="100000"/>
              <a:buFont typeface="Arial"/>
              <a:buChar char=" "/>
              <a:defRPr sz="9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5pPr>
            <a:lvl6pPr marL="0" lvl="5" indent="0" algn="l">
              <a:buSzPct val="100000"/>
              <a:buFont typeface="Arial"/>
              <a:buChar char=" "/>
              <a:defRPr sz="9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6pPr>
            <a:lvl7pPr marL="0" lvl="6" indent="0" algn="l">
              <a:buSzPct val="100000"/>
              <a:buFont typeface="Arial"/>
              <a:buChar char=" "/>
              <a:defRPr sz="9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7pPr>
            <a:lvl8pPr marL="0" lvl="7" indent="0" algn="l">
              <a:buSzPct val="100000"/>
              <a:buFont typeface="Arial"/>
              <a:buChar char=" "/>
              <a:defRPr sz="9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8pPr>
            <a:lvl9pPr marL="0" lvl="8" indent="0" algn="l">
              <a:buSzPct val="100000"/>
              <a:buFont typeface="Arial"/>
              <a:buChar char=" "/>
              <a:defRPr sz="9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Calibri"/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 txBox="1"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wrap="square" lIns="91440" tIns="45720" rIns="91440" bIns="45720" anchor="ctr"/>
          <a:lstStyle>
            <a:lvl1pPr marR="0" lvl="0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 "/>
              <a:defRPr lang="ru-RU" spc="0">
                <a:highlight>
                  <a:scrgbClr r="0" g="0" b="0">
                    <a:alpha val="0"/>
                  </a:scrgbClr>
                </a:highlight>
              </a:defRPr>
            </a:lvl1pPr>
          </a:lstStyle>
          <a:p>
            <a:pPr lvl="0"/>
            <a:r>
              <a:rPr lang="ru-RU"/>
              <a:t>23.01.2022</a:t>
            </a:r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wrap="square" lIns="91440" tIns="45720" rIns="91440" bIns="45720" anchor="ctr"/>
          <a:lstStyle>
            <a:lvl1pPr marR="0" lvl="0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lang="ru-RU" spc="0">
                <a:highlight>
                  <a:scrgbClr r="0" g="0" b="0">
                    <a:alpha val="0"/>
                  </a:scrgbClr>
                </a:highlight>
              </a:defRPr>
            </a:lvl1pPr>
          </a:lstStyle>
          <a:p>
            <a:pPr lvl="0"/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wrap="square" lIns="91440" tIns="45720" rIns="91440" bIns="45720" anchor="ctr"/>
          <a:lstStyle>
            <a:lvl1pPr marR="0" lvl="0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 "/>
              <a:defRPr lang="ru-RU" spc="0">
                <a:highlight>
                  <a:scrgbClr r="0" g="0" b="0">
                    <a:alpha val="0"/>
                  </a:scrgbClr>
                </a:highlight>
              </a:defRPr>
            </a:lvl1pPr>
          </a:lstStyle>
          <a:p>
            <a:pPr lvl="0"/>
            <a:r>
              <a:rPr lang="ru-RU"/>
              <a:t>‹#›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xStyles>
    <p:titleStyle>
      <a:lvl1pPr marR="0" lvl="0" algn="l" defTabSz="457200">
        <a:lnSpc>
          <a:spcPct val="100000"/>
        </a:lnSpc>
        <a:spcBef>
          <a:spcPts val="0"/>
        </a:spcBef>
        <a:spcAft>
          <a:spcPts val="0"/>
        </a:spcAft>
        <a:buChar char=" "/>
        <a:defRPr lang="ru-RU" sz="2000" b="1" spc="0">
          <a:solidFill>
            <a:srgbClr val="000000"/>
          </a:solidFill>
          <a:highlight>
            <a:scrgbClr r="0" g="0" b="0">
              <a:alpha val="0"/>
            </a:scrgbClr>
          </a:highlight>
          <a:latin typeface="Calibri"/>
        </a:defRPr>
      </a:lvl1pPr>
    </p:titleStyle>
    <p:bodyStyle>
      <a:lvl1pPr marR="0" lvl="0" defTabSz="457200">
        <a:lnSpc>
          <a:spcPct val="100000"/>
        </a:lnSpc>
        <a:spcBef>
          <a:spcPts val="0"/>
        </a:spcBef>
        <a:spcAft>
          <a:spcPts val="0"/>
        </a:spcAft>
        <a:buSzPct val="100000"/>
        <a:buFont typeface="Arial"/>
        <a:buChar char=" "/>
        <a:defRPr lang="ru-RU" spc="0">
          <a:highlight>
            <a:scrgbClr r="0" g="0" b="0">
              <a:alpha val="0"/>
            </a:scrgbClr>
          </a:highlight>
        </a:defRPr>
      </a:lvl1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4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4.xml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4.xml"/><Relationship Id="rId4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4.xml"/><Relationship Id="rId4" Type="http://schemas.openxmlformats.org/officeDocument/2006/relationships/image" Target="../media/image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4.xml"/><Relationship Id="rId4" Type="http://schemas.openxmlformats.org/officeDocument/2006/relationships/image" Target="../media/image8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4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4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4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4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лилиния 1"/>
          <p:cNvSpPr/>
          <p:nvPr/>
        </p:nvSpPr>
        <p:spPr>
          <a:xfrm>
            <a:off x="-1" y="-1"/>
            <a:ext cx="9144001" cy="6858001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3"/>
              <a:gd name="f7" fmla="val f3"/>
              <a:gd name="f8" fmla="*/ f2 1 1"/>
              <a:gd name="f9" fmla="*/ f8 1 f3"/>
              <a:gd name="f10" fmla="*/ f8 1 f3"/>
              <a:gd name="f11" fmla="*/ f6 1 1"/>
              <a:gd name="f12" fmla="*/ f7 1 1"/>
              <a:gd name="f13" fmla="*/ f11 1 f3"/>
              <a:gd name="f14" fmla="*/ f12 1 f3"/>
              <a:gd name="f15" fmla="*/ f9 f3 1"/>
              <a:gd name="f16" fmla="*/ f10 f3 1"/>
              <a:gd name="f17" fmla="*/ f13 f3 1"/>
              <a:gd name="f18" fmla="*/ f14 f3 1"/>
              <a:gd name="f19" fmla="*/ f15 f4 1"/>
              <a:gd name="f20" fmla="*/ f16 f5 1"/>
              <a:gd name="f21" fmla="*/ f17 f4 1"/>
              <a:gd name="f22" fmla="*/ f1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" t="f20" r="f21" b="f2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>
            <a:noFill/>
            <a:prstDash val="solid"/>
          </a:ln>
        </p:spPr>
        <p:txBody>
          <a:bodyPr wrap="square" lIns="45720" tIns="45720" rIns="45720" bIns="45720"/>
          <a:lstStyle/>
          <a:p>
            <a:pPr marR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ru-RU" sz="1200" spc="0">
              <a:solidFill>
                <a:srgbClr val="000000"/>
              </a:solidFill>
              <a:highlight>
                <a:scrgbClr r="0" g="0" b="0">
                  <a:alpha val="0"/>
                </a:scrgbClr>
              </a:highlight>
              <a:latin typeface="XO Thame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91680" y="2054457"/>
            <a:ext cx="5688632" cy="144655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400" b="1" spc="0">
                <a:solidFill>
                  <a:srgbClr val="EDB8B7"/>
                </a:solidFill>
                <a:highlight>
                  <a:scrgbClr r="0" g="0" b="0">
                    <a:alpha val="0"/>
                  </a:scrgbClr>
                </a:highlight>
                <a:latin typeface="Times New Roman"/>
              </a:rPr>
              <a:t>Азбука безопасности в зимнее время.</a:t>
            </a:r>
          </a:p>
        </p:txBody>
      </p:sp>
      <p:sp>
        <p:nvSpPr>
          <p:cNvPr id="4" name="Полилиния 3"/>
          <p:cNvSpPr/>
          <p:nvPr/>
        </p:nvSpPr>
        <p:spPr>
          <a:xfrm>
            <a:off x="8316495" y="6273360"/>
            <a:ext cx="719999" cy="395999"/>
          </a:xfrm>
          <a:custGeom>
            <a:avLst>
              <a:gd name="f7" fmla="val 50000"/>
              <a:gd name="f8" fmla="val 50000"/>
            </a:avLst>
            <a:gdLst>
              <a:gd name="f2" fmla="val w"/>
              <a:gd name="f3" fmla="val h"/>
              <a:gd name="f4" fmla="val ss"/>
              <a:gd name="f5" fmla="val 0"/>
              <a:gd name="f6" fmla="val 21600"/>
              <a:gd name="f7" fmla="val 50000"/>
              <a:gd name="f8" fmla="val 50000"/>
              <a:gd name="f9" fmla="abs f2"/>
              <a:gd name="f10" fmla="abs f3"/>
              <a:gd name="f11" fmla="abs f4"/>
              <a:gd name="f12" fmla="min f6 f6"/>
              <a:gd name="f13" fmla="+- f7 0 100000"/>
              <a:gd name="f14" fmla="+- 0 0 f7"/>
              <a:gd name="f15" fmla="+- 0 0 f8"/>
              <a:gd name="f16" fmla="*/ f5 1 1"/>
              <a:gd name="f17" fmla="?: f9 f2 1"/>
              <a:gd name="f18" fmla="?: f10 f3 1"/>
              <a:gd name="f19" fmla="?: f11 f4 1"/>
              <a:gd name="f20" fmla="?: f13 100000 f7"/>
              <a:gd name="f21" fmla="*/ f16 1 f6"/>
              <a:gd name="f22" fmla="*/ f17 1 21600"/>
              <a:gd name="f23" fmla="*/ f18 1 21600"/>
              <a:gd name="f24" fmla="*/ 21600 f17 1"/>
              <a:gd name="f25" fmla="*/ 21600 f18 1"/>
              <a:gd name="f26" fmla="?: f14 0 f20"/>
              <a:gd name="f27" fmla="min f23 f22"/>
              <a:gd name="f28" fmla="*/ f24 1 f19"/>
              <a:gd name="f29" fmla="*/ f25 1 f19"/>
              <a:gd name="f30" fmla="val f28"/>
              <a:gd name="f31" fmla="val f29"/>
              <a:gd name="f32" fmla="*/ f5 f27 1"/>
              <a:gd name="f33" fmla="*/ f31 1 1"/>
              <a:gd name="f34" fmla="*/ 100000 f30 1"/>
              <a:gd name="f35" fmla="+- f30 0 0"/>
              <a:gd name="f36" fmla="*/ f31 f26 1"/>
              <a:gd name="f37" fmla="*/ f21 f30 1"/>
              <a:gd name="f38" fmla="*/ f30 f27 1"/>
              <a:gd name="f39" fmla="*/ f31 f27 1"/>
              <a:gd name="f40" fmla="*/ f33 1 2"/>
              <a:gd name="f41" fmla="*/ f34 1 f12"/>
              <a:gd name="f42" fmla="*/ f36 1 200000"/>
              <a:gd name="f43" fmla="*/ f37 f27 1"/>
              <a:gd name="f44" fmla="+- f8 0 f41"/>
              <a:gd name="f45" fmla="+- f40 0 0"/>
              <a:gd name="f46" fmla="+- f40 f42 0"/>
              <a:gd name="f47" fmla="*/ f40 f27 1"/>
              <a:gd name="f48" fmla="?: f44 f41 f8"/>
              <a:gd name="f49" fmla="+- f45 0 f42"/>
              <a:gd name="f50" fmla="+- f46 0 0"/>
              <a:gd name="f51" fmla="?: f15 0 f48"/>
              <a:gd name="f52" fmla="*/ f49 f6 1"/>
              <a:gd name="f53" fmla="*/ f50 f6 1"/>
              <a:gd name="f54" fmla="*/ f49 f27 1"/>
              <a:gd name="f55" fmla="*/ f50 f27 1"/>
              <a:gd name="f56" fmla="*/ f12 f51 1"/>
              <a:gd name="f57" fmla="*/ f52 1 f31"/>
              <a:gd name="f58" fmla="*/ f53 1 f31"/>
              <a:gd name="f59" fmla="*/ f56 1 100000"/>
              <a:gd name="f60" fmla="val f57"/>
              <a:gd name="f61" fmla="val f58"/>
              <a:gd name="f62" fmla="+- f35 0 f59"/>
              <a:gd name="f63" fmla="*/ f49 f59 1"/>
              <a:gd name="f64" fmla="*/ f60 1 1"/>
              <a:gd name="f65" fmla="*/ f61 1 1"/>
              <a:gd name="f66" fmla="*/ f63 1 f40"/>
              <a:gd name="f67" fmla="*/ f64 1 f6"/>
              <a:gd name="f68" fmla="*/ f65 1 f6"/>
              <a:gd name="f69" fmla="*/ f62 f27 1"/>
              <a:gd name="f70" fmla="+- f62 f66 0"/>
              <a:gd name="f71" fmla="*/ f67 f31 1"/>
              <a:gd name="f72" fmla="*/ f68 f31 1"/>
              <a:gd name="f73" fmla="+- f70 0 0"/>
              <a:gd name="f74" fmla="*/ f71 f27 1"/>
              <a:gd name="f75" fmla="*/ f72 f27 1"/>
              <a:gd name="f76" fmla="*/ f73 f6 1"/>
              <a:gd name="f77" fmla="*/ f76 1 f30"/>
              <a:gd name="f78" fmla="val f77"/>
              <a:gd name="f79" fmla="*/ f78 1 1"/>
              <a:gd name="f80" fmla="*/ f79 1 f6"/>
              <a:gd name="f81" fmla="*/ f80 f30 1"/>
              <a:gd name="f82" fmla="*/ f81 f2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43" t="f74" r="f82" b="f75"/>
            <a:pathLst>
              <a:path>
                <a:moveTo>
                  <a:pt x="f32" y="f54"/>
                </a:moveTo>
                <a:lnTo>
                  <a:pt x="f69" y="f54"/>
                </a:lnTo>
                <a:lnTo>
                  <a:pt x="f69" y="f32"/>
                </a:lnTo>
                <a:lnTo>
                  <a:pt x="f38" y="f47"/>
                </a:lnTo>
                <a:lnTo>
                  <a:pt x="f69" y="f39"/>
                </a:lnTo>
                <a:lnTo>
                  <a:pt x="f69" y="f55"/>
                </a:lnTo>
                <a:lnTo>
                  <a:pt x="f32" y="f55"/>
                </a:lnTo>
                <a:close/>
              </a:path>
            </a:pathLst>
          </a:custGeom>
          <a:solidFill>
            <a:srgbClr val="9999FF"/>
          </a:solidFill>
          <a:ln w="25400">
            <a:solidFill>
              <a:srgbClr val="9966FF"/>
            </a:solidFill>
            <a:prstDash val="solid"/>
          </a:ln>
        </p:spPr>
        <p:txBody>
          <a:bodyPr wrap="square" lIns="91440" tIns="45720" rIns="91440" bIns="45720" anchor="ctr"/>
          <a:lstStyle/>
          <a:p>
            <a:pPr marL="0" marR="0" lv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rgbClr val="FFFFFF"/>
                </a:solidFill>
                <a:latin typeface="Calibri"/>
              </a:defRPr>
            </a:pPr>
            <a:endParaRPr lang="ru-RU" sz="1800" spc="0">
              <a:solidFill>
                <a:srgbClr val="FFFFFF"/>
              </a:solidFill>
              <a:highlight>
                <a:scrgbClr r="0" g="0" b="0">
                  <a:alpha val="0"/>
                </a:scrgbClr>
              </a:highlight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67743" y="4460919"/>
            <a:ext cx="4680520" cy="369332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ru-RU" sz="1800" spc="0" dirty="0">
              <a:solidFill>
                <a:srgbClr val="6600FF"/>
              </a:solidFill>
              <a:highlight>
                <a:scrgbClr r="0" g="0" b="0">
                  <a:alpha val="0"/>
                </a:scrgbClr>
              </a:highlight>
              <a:latin typeface="Times New Roman"/>
            </a:endParaRPr>
          </a:p>
        </p:txBody>
      </p:sp>
      <p:pic>
        <p:nvPicPr>
          <p:cNvPr id="6" name="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323527" y="2924943"/>
            <a:ext cx="2087892" cy="2348880"/>
          </a:xfrm>
          <a:prstGeom prst="rect">
            <a:avLst/>
          </a:prstGeom>
          <a:ln>
            <a:noFill/>
          </a:ln>
        </p:spPr>
      </p:pic>
      <p:pic>
        <p:nvPicPr>
          <p:cNvPr id="7" name=""/>
          <p:cNvPicPr>
            <a:picLocks noChangeAspect="1"/>
          </p:cNvPicPr>
          <p:nvPr/>
        </p:nvPicPr>
        <p:blipFill>
          <a:blip r:embed="rId4"/>
          <a:srcRect l="41506"/>
          <a:stretch>
            <a:fillRect/>
          </a:stretch>
        </p:blipFill>
        <p:spPr>
          <a:xfrm>
            <a:off x="4067943" y="490363"/>
            <a:ext cx="2479352" cy="1714500"/>
          </a:xfrm>
          <a:prstGeom prst="rect">
            <a:avLst/>
          </a:prstGeom>
          <a:ln>
            <a:noFill/>
          </a:ln>
        </p:spPr>
      </p:pic>
      <p:sp>
        <p:nvSpPr>
          <p:cNvPr id="8" name="Полилиния 7"/>
          <p:cNvSpPr/>
          <p:nvPr/>
        </p:nvSpPr>
        <p:spPr>
          <a:xfrm>
            <a:off x="6003855" y="2780927"/>
            <a:ext cx="3140144" cy="2473129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3"/>
              <a:gd name="f7" fmla="val f3"/>
              <a:gd name="f8" fmla="*/ f2 1 1"/>
              <a:gd name="f9" fmla="*/ f8 1 f3"/>
              <a:gd name="f10" fmla="*/ f8 1 f3"/>
              <a:gd name="f11" fmla="*/ f6 1 1"/>
              <a:gd name="f12" fmla="*/ f7 1 1"/>
              <a:gd name="f13" fmla="*/ f11 1 f3"/>
              <a:gd name="f14" fmla="*/ f12 1 f3"/>
              <a:gd name="f15" fmla="*/ f9 f3 1"/>
              <a:gd name="f16" fmla="*/ f10 f3 1"/>
              <a:gd name="f17" fmla="*/ f13 f3 1"/>
              <a:gd name="f18" fmla="*/ f14 f3 1"/>
              <a:gd name="f19" fmla="*/ f15 f4 1"/>
              <a:gd name="f20" fmla="*/ f16 f5 1"/>
              <a:gd name="f21" fmla="*/ f17 f4 1"/>
              <a:gd name="f22" fmla="*/ f1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" t="f20" r="f21" b="f2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  <a:ln>
            <a:noFill/>
            <a:prstDash val="solid"/>
          </a:ln>
        </p:spPr>
        <p:txBody>
          <a:bodyPr wrap="square" lIns="45720" tIns="45720" rIns="45720" bIns="45720"/>
          <a:lstStyle/>
          <a:p>
            <a:pPr marR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ru-RU" sz="1200" spc="0">
              <a:solidFill>
                <a:srgbClr val="000000"/>
              </a:solidFill>
              <a:highlight>
                <a:scrgbClr r="0" g="0" b="0">
                  <a:alpha val="0"/>
                </a:scrgbClr>
              </a:highlight>
              <a:latin typeface="XO Thame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лилиния 1"/>
          <p:cNvSpPr/>
          <p:nvPr/>
        </p:nvSpPr>
        <p:spPr>
          <a:xfrm>
            <a:off x="-1" y="-1"/>
            <a:ext cx="9144001" cy="6858001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3"/>
              <a:gd name="f7" fmla="val f3"/>
              <a:gd name="f8" fmla="*/ f2 1 1"/>
              <a:gd name="f9" fmla="*/ f8 1 f3"/>
              <a:gd name="f10" fmla="*/ f8 1 f3"/>
              <a:gd name="f11" fmla="*/ f6 1 1"/>
              <a:gd name="f12" fmla="*/ f7 1 1"/>
              <a:gd name="f13" fmla="*/ f11 1 f3"/>
              <a:gd name="f14" fmla="*/ f12 1 f3"/>
              <a:gd name="f15" fmla="*/ f9 f3 1"/>
              <a:gd name="f16" fmla="*/ f10 f3 1"/>
              <a:gd name="f17" fmla="*/ f13 f3 1"/>
              <a:gd name="f18" fmla="*/ f14 f3 1"/>
              <a:gd name="f19" fmla="*/ f15 f4 1"/>
              <a:gd name="f20" fmla="*/ f16 f5 1"/>
              <a:gd name="f21" fmla="*/ f17 f4 1"/>
              <a:gd name="f22" fmla="*/ f1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" t="f20" r="f21" b="f2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>
            <a:noFill/>
            <a:prstDash val="solid"/>
          </a:ln>
        </p:spPr>
        <p:txBody>
          <a:bodyPr wrap="square" lIns="45720" tIns="45720" rIns="45720" bIns="45720"/>
          <a:lstStyle/>
          <a:p>
            <a:pPr marR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ru-RU" sz="1200" spc="0">
              <a:solidFill>
                <a:srgbClr val="000000"/>
              </a:solidFill>
              <a:highlight>
                <a:scrgbClr r="0" g="0" b="0">
                  <a:alpha val="0"/>
                </a:scrgbClr>
              </a:highlight>
              <a:latin typeface="XO Thames"/>
            </a:endParaRPr>
          </a:p>
        </p:txBody>
      </p:sp>
      <p:sp>
        <p:nvSpPr>
          <p:cNvPr id="3" name="Полилиния 2"/>
          <p:cNvSpPr/>
          <p:nvPr/>
        </p:nvSpPr>
        <p:spPr>
          <a:xfrm>
            <a:off x="8316495" y="6273360"/>
            <a:ext cx="719999" cy="395999"/>
          </a:xfrm>
          <a:custGeom>
            <a:avLst>
              <a:gd name="f7" fmla="val 50000"/>
              <a:gd name="f8" fmla="val 50000"/>
            </a:avLst>
            <a:gdLst>
              <a:gd name="f2" fmla="val w"/>
              <a:gd name="f3" fmla="val h"/>
              <a:gd name="f4" fmla="val ss"/>
              <a:gd name="f5" fmla="val 0"/>
              <a:gd name="f6" fmla="val 21600"/>
              <a:gd name="f7" fmla="val 50000"/>
              <a:gd name="f8" fmla="val 50000"/>
              <a:gd name="f9" fmla="abs f2"/>
              <a:gd name="f10" fmla="abs f3"/>
              <a:gd name="f11" fmla="abs f4"/>
              <a:gd name="f12" fmla="min f6 f6"/>
              <a:gd name="f13" fmla="+- f7 0 100000"/>
              <a:gd name="f14" fmla="+- 0 0 f7"/>
              <a:gd name="f15" fmla="+- 0 0 f8"/>
              <a:gd name="f16" fmla="*/ f5 1 1"/>
              <a:gd name="f17" fmla="?: f9 f2 1"/>
              <a:gd name="f18" fmla="?: f10 f3 1"/>
              <a:gd name="f19" fmla="?: f11 f4 1"/>
              <a:gd name="f20" fmla="?: f13 100000 f7"/>
              <a:gd name="f21" fmla="*/ f16 1 f6"/>
              <a:gd name="f22" fmla="*/ f17 1 21600"/>
              <a:gd name="f23" fmla="*/ f18 1 21600"/>
              <a:gd name="f24" fmla="*/ 21600 f17 1"/>
              <a:gd name="f25" fmla="*/ 21600 f18 1"/>
              <a:gd name="f26" fmla="?: f14 0 f20"/>
              <a:gd name="f27" fmla="min f23 f22"/>
              <a:gd name="f28" fmla="*/ f24 1 f19"/>
              <a:gd name="f29" fmla="*/ f25 1 f19"/>
              <a:gd name="f30" fmla="val f28"/>
              <a:gd name="f31" fmla="val f29"/>
              <a:gd name="f32" fmla="*/ f5 f27 1"/>
              <a:gd name="f33" fmla="*/ f31 1 1"/>
              <a:gd name="f34" fmla="*/ 100000 f30 1"/>
              <a:gd name="f35" fmla="+- f30 0 0"/>
              <a:gd name="f36" fmla="*/ f31 f26 1"/>
              <a:gd name="f37" fmla="*/ f21 f30 1"/>
              <a:gd name="f38" fmla="*/ f30 f27 1"/>
              <a:gd name="f39" fmla="*/ f31 f27 1"/>
              <a:gd name="f40" fmla="*/ f33 1 2"/>
              <a:gd name="f41" fmla="*/ f34 1 f12"/>
              <a:gd name="f42" fmla="*/ f36 1 200000"/>
              <a:gd name="f43" fmla="*/ f37 f27 1"/>
              <a:gd name="f44" fmla="+- f8 0 f41"/>
              <a:gd name="f45" fmla="+- f40 0 0"/>
              <a:gd name="f46" fmla="+- f40 f42 0"/>
              <a:gd name="f47" fmla="*/ f40 f27 1"/>
              <a:gd name="f48" fmla="?: f44 f41 f8"/>
              <a:gd name="f49" fmla="+- f45 0 f42"/>
              <a:gd name="f50" fmla="+- f46 0 0"/>
              <a:gd name="f51" fmla="?: f15 0 f48"/>
              <a:gd name="f52" fmla="*/ f49 f6 1"/>
              <a:gd name="f53" fmla="*/ f50 f6 1"/>
              <a:gd name="f54" fmla="*/ f49 f27 1"/>
              <a:gd name="f55" fmla="*/ f50 f27 1"/>
              <a:gd name="f56" fmla="*/ f12 f51 1"/>
              <a:gd name="f57" fmla="*/ f52 1 f31"/>
              <a:gd name="f58" fmla="*/ f53 1 f31"/>
              <a:gd name="f59" fmla="*/ f56 1 100000"/>
              <a:gd name="f60" fmla="val f57"/>
              <a:gd name="f61" fmla="val f58"/>
              <a:gd name="f62" fmla="+- f35 0 f59"/>
              <a:gd name="f63" fmla="*/ f49 f59 1"/>
              <a:gd name="f64" fmla="*/ f60 1 1"/>
              <a:gd name="f65" fmla="*/ f61 1 1"/>
              <a:gd name="f66" fmla="*/ f63 1 f40"/>
              <a:gd name="f67" fmla="*/ f64 1 f6"/>
              <a:gd name="f68" fmla="*/ f65 1 f6"/>
              <a:gd name="f69" fmla="*/ f62 f27 1"/>
              <a:gd name="f70" fmla="+- f62 f66 0"/>
              <a:gd name="f71" fmla="*/ f67 f31 1"/>
              <a:gd name="f72" fmla="*/ f68 f31 1"/>
              <a:gd name="f73" fmla="+- f70 0 0"/>
              <a:gd name="f74" fmla="*/ f71 f27 1"/>
              <a:gd name="f75" fmla="*/ f72 f27 1"/>
              <a:gd name="f76" fmla="*/ f73 f6 1"/>
              <a:gd name="f77" fmla="*/ f76 1 f30"/>
              <a:gd name="f78" fmla="val f77"/>
              <a:gd name="f79" fmla="*/ f78 1 1"/>
              <a:gd name="f80" fmla="*/ f79 1 f6"/>
              <a:gd name="f81" fmla="*/ f80 f30 1"/>
              <a:gd name="f82" fmla="*/ f81 f2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43" t="f74" r="f82" b="f75"/>
            <a:pathLst>
              <a:path>
                <a:moveTo>
                  <a:pt x="f32" y="f54"/>
                </a:moveTo>
                <a:lnTo>
                  <a:pt x="f69" y="f54"/>
                </a:lnTo>
                <a:lnTo>
                  <a:pt x="f69" y="f32"/>
                </a:lnTo>
                <a:lnTo>
                  <a:pt x="f38" y="f47"/>
                </a:lnTo>
                <a:lnTo>
                  <a:pt x="f69" y="f39"/>
                </a:lnTo>
                <a:lnTo>
                  <a:pt x="f69" y="f55"/>
                </a:lnTo>
                <a:lnTo>
                  <a:pt x="f32" y="f55"/>
                </a:lnTo>
                <a:close/>
              </a:path>
            </a:pathLst>
          </a:custGeom>
          <a:solidFill>
            <a:srgbClr val="9999FF"/>
          </a:solidFill>
          <a:ln w="25400">
            <a:solidFill>
              <a:srgbClr val="9966FF"/>
            </a:solidFill>
            <a:prstDash val="solid"/>
          </a:ln>
        </p:spPr>
        <p:txBody>
          <a:bodyPr wrap="square" lIns="91440" tIns="45720" rIns="91440" bIns="45720" anchor="ctr"/>
          <a:lstStyle/>
          <a:p>
            <a:pPr marL="0" marR="0" lv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rgbClr val="FFFFFF"/>
                </a:solidFill>
                <a:latin typeface="Calibri"/>
              </a:defRPr>
            </a:pPr>
            <a:endParaRPr lang="ru-RU" sz="1800" spc="0">
              <a:solidFill>
                <a:srgbClr val="FFFFFF"/>
              </a:solidFill>
              <a:highlight>
                <a:scrgbClr r="0" g="0" b="0">
                  <a:alpha val="0"/>
                </a:scrgbClr>
              </a:highlight>
              <a:latin typeface="Calibri"/>
            </a:endParaRPr>
          </a:p>
        </p:txBody>
      </p:sp>
      <p:sp>
        <p:nvSpPr>
          <p:cNvPr id="4" name="Полилиния 3"/>
          <p:cNvSpPr/>
          <p:nvPr/>
        </p:nvSpPr>
        <p:spPr>
          <a:xfrm>
            <a:off x="4860032" y="0"/>
            <a:ext cx="4283967" cy="3239999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3"/>
              <a:gd name="f7" fmla="val f3"/>
              <a:gd name="f8" fmla="*/ f2 1 1"/>
              <a:gd name="f9" fmla="*/ f8 1 f3"/>
              <a:gd name="f10" fmla="*/ f8 1 f3"/>
              <a:gd name="f11" fmla="*/ f6 1 1"/>
              <a:gd name="f12" fmla="*/ f7 1 1"/>
              <a:gd name="f13" fmla="*/ f11 1 f3"/>
              <a:gd name="f14" fmla="*/ f12 1 f3"/>
              <a:gd name="f15" fmla="*/ f9 f3 1"/>
              <a:gd name="f16" fmla="*/ f10 f3 1"/>
              <a:gd name="f17" fmla="*/ f13 f3 1"/>
              <a:gd name="f18" fmla="*/ f14 f3 1"/>
              <a:gd name="f19" fmla="*/ f15 f4 1"/>
              <a:gd name="f20" fmla="*/ f16 f5 1"/>
              <a:gd name="f21" fmla="*/ f17 f4 1"/>
              <a:gd name="f22" fmla="*/ f1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" t="f20" r="f21" b="f2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  <a:ln>
            <a:noFill/>
            <a:prstDash val="solid"/>
          </a:ln>
        </p:spPr>
        <p:txBody>
          <a:bodyPr wrap="square" lIns="45720" tIns="45720" rIns="45720" bIns="45720"/>
          <a:lstStyle/>
          <a:p>
            <a:pPr marR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ru-RU" sz="1200" spc="0">
              <a:solidFill>
                <a:srgbClr val="000000"/>
              </a:solidFill>
              <a:highlight>
                <a:scrgbClr r="0" g="0" b="0">
                  <a:alpha val="0"/>
                </a:scrgbClr>
              </a:highlight>
              <a:latin typeface="XO Thames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360039" y="1872209"/>
            <a:ext cx="5724128" cy="4293096"/>
            <a:chOff x="360039" y="1872209"/>
            <a:chExt cx="5724128" cy="4293096"/>
          </a:xfrm>
        </p:grpSpPr>
        <p:pic>
          <p:nvPicPr>
            <p:cNvPr id="6" name="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20995555">
              <a:off x="360039" y="1872209"/>
              <a:ext cx="5724128" cy="4293096"/>
            </a:xfrm>
            <a:prstGeom prst="rect">
              <a:avLst/>
            </a:prstGeom>
            <a:ln>
              <a:noFill/>
            </a:ln>
          </p:spPr>
        </p:pic>
        <p:sp>
          <p:nvSpPr>
            <p:cNvPr id="7" name="TextBox 6"/>
            <p:cNvSpPr txBox="1"/>
            <p:nvPr/>
          </p:nvSpPr>
          <p:spPr>
            <a:xfrm rot="21007604">
              <a:off x="1310927" y="2011081"/>
              <a:ext cx="4625949" cy="378565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>
              <a:spAutoFit/>
            </a:bodyPr>
            <a:lstStyle>
              <a:defPPr marL="0" lvl="0" indent="0" algn="l">
                <a:buNone/>
                <a:defRPr sz="1800" spc="0">
                  <a:solidFill>
                    <a:srgbClr val="000000"/>
                  </a:solidFill>
                  <a:highlight>
                    <a:scrgbClr r="0" g="0" b="0">
                      <a:alpha val="0"/>
                    </a:scrgbClr>
                  </a:highlight>
                  <a:latin typeface="Calibri"/>
                </a:defRPr>
              </a:defPPr>
              <a:lvl1pPr marL="0" lvl="0" indent="0" algn="l">
                <a:buChar char=" "/>
                <a:defRPr sz="1800" spc="0">
                  <a:solidFill>
                    <a:srgbClr val="000000"/>
                  </a:solidFill>
                  <a:highlight>
                    <a:scrgbClr r="0" g="0" b="0">
                      <a:alpha val="0"/>
                    </a:scrgbClr>
                  </a:highlight>
                  <a:latin typeface="Calibri"/>
                </a:defRPr>
              </a:lvl1pPr>
              <a:lvl2pPr marL="0" lvl="1" indent="0" algn="l">
                <a:buChar char=" "/>
                <a:defRPr sz="1800" spc="0">
                  <a:solidFill>
                    <a:srgbClr val="000000"/>
                  </a:solidFill>
                  <a:highlight>
                    <a:scrgbClr r="0" g="0" b="0">
                      <a:alpha val="0"/>
                    </a:scrgbClr>
                  </a:highlight>
                  <a:latin typeface="Calibri"/>
                </a:defRPr>
              </a:lvl2pPr>
              <a:lvl3pPr marL="0" lvl="2" indent="0" algn="l">
                <a:buChar char=" "/>
                <a:defRPr sz="1800" spc="0">
                  <a:solidFill>
                    <a:srgbClr val="000000"/>
                  </a:solidFill>
                  <a:highlight>
                    <a:scrgbClr r="0" g="0" b="0">
                      <a:alpha val="0"/>
                    </a:scrgbClr>
                  </a:highlight>
                  <a:latin typeface="Calibri"/>
                </a:defRPr>
              </a:lvl3pPr>
              <a:lvl4pPr marL="0" lvl="3" indent="0" algn="l">
                <a:buChar char=" "/>
                <a:defRPr sz="1800" spc="0">
                  <a:solidFill>
                    <a:srgbClr val="000000"/>
                  </a:solidFill>
                  <a:highlight>
                    <a:scrgbClr r="0" g="0" b="0">
                      <a:alpha val="0"/>
                    </a:scrgbClr>
                  </a:highlight>
                  <a:latin typeface="Calibri"/>
                </a:defRPr>
              </a:lvl4pPr>
              <a:lvl5pPr marL="0" lvl="4" indent="0" algn="l">
                <a:buChar char=" "/>
                <a:defRPr sz="1800" spc="0">
                  <a:solidFill>
                    <a:srgbClr val="000000"/>
                  </a:solidFill>
                  <a:highlight>
                    <a:scrgbClr r="0" g="0" b="0">
                      <a:alpha val="0"/>
                    </a:scrgbClr>
                  </a:highlight>
                  <a:latin typeface="Calibri"/>
                </a:defRPr>
              </a:lvl5pPr>
              <a:lvl6pPr marL="0" lvl="5" indent="0" algn="l">
                <a:buChar char=" "/>
                <a:defRPr sz="1800" spc="0">
                  <a:solidFill>
                    <a:srgbClr val="000000"/>
                  </a:solidFill>
                  <a:highlight>
                    <a:scrgbClr r="0" g="0" b="0">
                      <a:alpha val="0"/>
                    </a:scrgbClr>
                  </a:highlight>
                  <a:latin typeface="Calibri"/>
                </a:defRPr>
              </a:lvl6pPr>
              <a:lvl7pPr marL="0" lvl="6" indent="0" algn="l">
                <a:buChar char=" "/>
                <a:defRPr sz="1800" spc="0">
                  <a:solidFill>
                    <a:srgbClr val="000000"/>
                  </a:solidFill>
                  <a:highlight>
                    <a:scrgbClr r="0" g="0" b="0">
                      <a:alpha val="0"/>
                    </a:scrgbClr>
                  </a:highlight>
                  <a:latin typeface="Calibri"/>
                </a:defRPr>
              </a:lvl7pPr>
              <a:lvl8pPr marL="0" lvl="7" indent="0" algn="l">
                <a:buChar char=" "/>
                <a:defRPr sz="1800" spc="0">
                  <a:solidFill>
                    <a:srgbClr val="000000"/>
                  </a:solidFill>
                  <a:highlight>
                    <a:scrgbClr r="0" g="0" b="0">
                      <a:alpha val="0"/>
                    </a:scrgbClr>
                  </a:highlight>
                  <a:latin typeface="Calibri"/>
                </a:defRPr>
              </a:lvl8pPr>
              <a:lvl9pPr marL="0" lvl="8" indent="0" algn="l">
                <a:buChar char=" "/>
                <a:defRPr sz="1800" spc="0">
                  <a:solidFill>
                    <a:srgbClr val="000000"/>
                  </a:solidFill>
                  <a:highlight>
                    <a:scrgbClr r="0" g="0" b="0">
                      <a:alpha val="0"/>
                    </a:scrgbClr>
                  </a:highlight>
                  <a:latin typeface="Calibri"/>
                </a:defRPr>
              </a:lvl9pPr>
            </a:lstStyle>
            <a:p>
              <a:pPr marR="0" lvl="0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SzPct val="100000"/>
                <a:buFont typeface="Wingdings"/>
                <a:buChar char="ü"/>
              </a:pPr>
              <a:r>
                <a:rPr lang="ru-RU" sz="2400" spc="0">
                  <a:solidFill>
                    <a:srgbClr val="6600FF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Передвигайтесь мелкими шажками, наступая на всю подошву.</a:t>
              </a:r>
            </a:p>
            <a:p>
              <a:pPr marR="0" lvl="0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SzPct val="100000"/>
                <a:buFont typeface="Wingdings"/>
                <a:buChar char="ü"/>
              </a:pPr>
              <a:r>
                <a:rPr lang="ru-RU" sz="2400" spc="0">
                  <a:solidFill>
                    <a:srgbClr val="FF0000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Смотрите под ноги.</a:t>
              </a:r>
            </a:p>
            <a:p>
              <a:pPr marR="0" lvl="0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SzPct val="100000"/>
                <a:buFont typeface="Wingdings"/>
                <a:buChar char="ü"/>
              </a:pPr>
              <a:r>
                <a:rPr lang="ru-RU" sz="2400" spc="0">
                  <a:solidFill>
                    <a:srgbClr val="6600FF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Не держите руки в карманах.</a:t>
              </a:r>
            </a:p>
            <a:p>
              <a:pPr marR="0" lvl="0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SzPct val="100000"/>
                <a:buFont typeface="Wingdings"/>
                <a:buChar char="ü"/>
              </a:pPr>
              <a:r>
                <a:rPr lang="ru-RU" sz="2400" spc="0">
                  <a:solidFill>
                    <a:srgbClr val="FF0000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Обходите скользкие места.</a:t>
              </a:r>
            </a:p>
            <a:p>
              <a:pPr marR="0" lvl="0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SzPct val="100000"/>
                <a:buFont typeface="Wingdings"/>
                <a:buChar char="ü"/>
              </a:pPr>
              <a:r>
                <a:rPr lang="ru-RU" sz="2400" spc="0">
                  <a:solidFill>
                    <a:srgbClr val="6600FF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Используйте ледоступы.</a:t>
              </a:r>
            </a:p>
            <a:p>
              <a:pPr marR="0" lvl="0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SzPct val="100000"/>
                <a:buFont typeface="Wingdings"/>
                <a:buChar char="ü"/>
              </a:pPr>
              <a:r>
                <a:rPr lang="ru-RU" sz="2400" spc="0">
                  <a:solidFill>
                    <a:srgbClr val="FF0000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Соблюдайте особую осторожность при переходе дороги.</a:t>
              </a: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179511" y="404663"/>
            <a:ext cx="4392488" cy="64633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 spc="50">
                <a:solidFill>
                  <a:srgbClr val="C02622"/>
                </a:solidFill>
                <a:highlight>
                  <a:scrgbClr r="0" g="0" b="0">
                    <a:alpha val="0"/>
                  </a:scrgbClr>
                </a:highlight>
                <a:latin typeface="Monotype Corsiva"/>
              </a:rPr>
              <a:t>Осторожно, гололёд!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лилиния 1"/>
          <p:cNvSpPr/>
          <p:nvPr/>
        </p:nvSpPr>
        <p:spPr>
          <a:xfrm>
            <a:off x="-1" y="-1"/>
            <a:ext cx="9144001" cy="6858001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3"/>
              <a:gd name="f7" fmla="val f3"/>
              <a:gd name="f8" fmla="*/ f2 1 1"/>
              <a:gd name="f9" fmla="*/ f8 1 f3"/>
              <a:gd name="f10" fmla="*/ f8 1 f3"/>
              <a:gd name="f11" fmla="*/ f6 1 1"/>
              <a:gd name="f12" fmla="*/ f7 1 1"/>
              <a:gd name="f13" fmla="*/ f11 1 f3"/>
              <a:gd name="f14" fmla="*/ f12 1 f3"/>
              <a:gd name="f15" fmla="*/ f9 f3 1"/>
              <a:gd name="f16" fmla="*/ f10 f3 1"/>
              <a:gd name="f17" fmla="*/ f13 f3 1"/>
              <a:gd name="f18" fmla="*/ f14 f3 1"/>
              <a:gd name="f19" fmla="*/ f15 f4 1"/>
              <a:gd name="f20" fmla="*/ f16 f5 1"/>
              <a:gd name="f21" fmla="*/ f17 f4 1"/>
              <a:gd name="f22" fmla="*/ f1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" t="f20" r="f21" b="f2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>
            <a:noFill/>
            <a:prstDash val="solid"/>
          </a:ln>
        </p:spPr>
        <p:txBody>
          <a:bodyPr wrap="square" lIns="45720" tIns="45720" rIns="45720" bIns="45720"/>
          <a:lstStyle/>
          <a:p>
            <a:pPr marR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ru-RU" sz="1200" spc="0">
              <a:solidFill>
                <a:srgbClr val="000000"/>
              </a:solidFill>
              <a:highlight>
                <a:scrgbClr r="0" g="0" b="0">
                  <a:alpha val="0"/>
                </a:scrgbClr>
              </a:highlight>
              <a:latin typeface="XO Thames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539551" y="404663"/>
            <a:ext cx="1988840" cy="1988840"/>
            <a:chOff x="539551" y="404663"/>
            <a:chExt cx="1988840" cy="1988840"/>
          </a:xfrm>
        </p:grpSpPr>
        <p:sp>
          <p:nvSpPr>
            <p:cNvPr id="4" name="Полилиния 3"/>
            <p:cNvSpPr/>
            <p:nvPr/>
          </p:nvSpPr>
          <p:spPr>
            <a:xfrm>
              <a:off x="539551" y="404663"/>
              <a:ext cx="1988840" cy="198884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1600"/>
                <a:gd name="f4" fmla="*/ f0 1 21600"/>
                <a:gd name="f5" fmla="*/ f1 1 21600"/>
                <a:gd name="f6" fmla="val f3"/>
                <a:gd name="f7" fmla="val f3"/>
                <a:gd name="f8" fmla="*/ f2 1 1"/>
                <a:gd name="f9" fmla="*/ f8 1 f3"/>
                <a:gd name="f10" fmla="*/ f8 1 f3"/>
                <a:gd name="f11" fmla="*/ f6 1 1"/>
                <a:gd name="f12" fmla="*/ f7 1 1"/>
                <a:gd name="f13" fmla="*/ f11 1 f3"/>
                <a:gd name="f14" fmla="*/ f12 1 f3"/>
                <a:gd name="f15" fmla="*/ f9 f3 1"/>
                <a:gd name="f16" fmla="*/ f10 f3 1"/>
                <a:gd name="f17" fmla="*/ f13 f3 1"/>
                <a:gd name="f18" fmla="*/ f14 f3 1"/>
                <a:gd name="f19" fmla="*/ f15 f4 1"/>
                <a:gd name="f20" fmla="*/ f16 f5 1"/>
                <a:gd name="f21" fmla="*/ f17 f4 1"/>
                <a:gd name="f22" fmla="*/ f18 f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0" r="f21" b="f22"/>
              <a:pathLst>
                <a:path w="21600" h="21600">
                  <a:moveTo>
                    <a:pt x="f2" y="f2"/>
                  </a:moveTo>
                  <a:lnTo>
                    <a:pt x="f3" y="f2"/>
                  </a:lnTo>
                  <a:lnTo>
                    <a:pt x="f3" y="f3"/>
                  </a:lnTo>
                  <a:lnTo>
                    <a:pt x="f2" y="f3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  <a:ln>
              <a:noFill/>
              <a:prstDash val="solid"/>
            </a:ln>
          </p:spPr>
          <p:txBody>
            <a:bodyPr wrap="square" lIns="45720" tIns="45720" rIns="45720" bIns="45720"/>
            <a:lstStyle/>
            <a:p>
              <a:pPr marR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ru-RU" sz="12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XO Thames"/>
              </a:endParaRPr>
            </a:p>
          </p:txBody>
        </p:sp>
        <p:sp>
          <p:nvSpPr>
            <p:cNvPr id="5" name="Полилиния 4"/>
            <p:cNvSpPr/>
            <p:nvPr/>
          </p:nvSpPr>
          <p:spPr>
            <a:xfrm>
              <a:off x="827584" y="1052736"/>
              <a:ext cx="1368151" cy="792087"/>
            </a:xfrm>
            <a:custGeom>
              <a:avLst>
                <a:gd name="f15" fmla="val 16667"/>
              </a:avLst>
              <a:gdLst>
                <a:gd name="f1" fmla="val 10800000"/>
                <a:gd name="f2" fmla="val 5400000"/>
                <a:gd name="f3" fmla="val w"/>
                <a:gd name="f4" fmla="val h"/>
                <a:gd name="f5" fmla="val ss"/>
                <a:gd name="f6" fmla="val 0"/>
                <a:gd name="f7" fmla="*/ 5419351 1 1725033"/>
                <a:gd name="f8" fmla="val 21600"/>
                <a:gd name="f9" fmla="*/ 1 1 2"/>
                <a:gd name="f10" fmla="+- 21600000 0 1"/>
                <a:gd name="f11" fmla="*/ 1 1 4"/>
                <a:gd name="f12" fmla="+- 0 0 1"/>
                <a:gd name="f13" fmla="*/ 3 1 4"/>
                <a:gd name="f14" fmla="*/ 0 1 60000"/>
                <a:gd name="f15" fmla="val 16667"/>
                <a:gd name="f16" fmla="abs f3"/>
                <a:gd name="f17" fmla="abs f4"/>
                <a:gd name="f18" fmla="abs f5"/>
                <a:gd name="f19" fmla="+- f15 0 50000"/>
                <a:gd name="f20" fmla="+- 0 0 f15"/>
                <a:gd name="f21" fmla="min f8 f8"/>
                <a:gd name="f22" fmla="*/ 21600000 f9 1"/>
                <a:gd name="f23" fmla="*/ f10 1 60000"/>
                <a:gd name="f24" fmla="*/ 21600000 f11 1"/>
                <a:gd name="f25" fmla="*/ 2 f7 1"/>
                <a:gd name="f26" fmla="*/ 21600000 f13 1"/>
                <a:gd name="f27" fmla="*/ f14 f7 1"/>
                <a:gd name="f28" fmla="?: f16 f3 1"/>
                <a:gd name="f29" fmla="?: f17 f4 1"/>
                <a:gd name="f30" fmla="?: f18 f5 1"/>
                <a:gd name="f31" fmla="?: f19 50000 f15"/>
                <a:gd name="f32" fmla="*/ f22 1 60000"/>
                <a:gd name="f33" fmla="*/ f24 1 60000"/>
                <a:gd name="f34" fmla="*/ f26 1 60000"/>
                <a:gd name="f35" fmla="*/ f27 1 180"/>
                <a:gd name="f36" fmla="*/ f28 1 21600"/>
                <a:gd name="f37" fmla="*/ f29 1 21600"/>
                <a:gd name="f38" fmla="*/ 21600 f28 1"/>
                <a:gd name="f39" fmla="*/ 21600 f29 1"/>
                <a:gd name="f40" fmla="?: f20 0 f31"/>
                <a:gd name="f41" fmla="*/ f32 f7 1"/>
                <a:gd name="f42" fmla="+- f33 0 f23"/>
                <a:gd name="f43" fmla="*/ f34 f7 1"/>
                <a:gd name="f44" fmla="+- 0 0 f35"/>
                <a:gd name="f45" fmla="*/ f33 f7 1"/>
                <a:gd name="f46" fmla="min f37 f36"/>
                <a:gd name="f47" fmla="*/ f38 1 f30"/>
                <a:gd name="f48" fmla="*/ f39 1 f30"/>
                <a:gd name="f49" fmla="*/ f21 f40 1"/>
                <a:gd name="f50" fmla="*/ f41 1 180"/>
                <a:gd name="f51" fmla="?: f42 f23 f33"/>
                <a:gd name="f52" fmla="*/ f43 1 180"/>
                <a:gd name="f53" fmla="*/ f44 f1 1"/>
                <a:gd name="f54" fmla="*/ f45 1 180"/>
                <a:gd name="f55" fmla="val f47"/>
                <a:gd name="f56" fmla="val f48"/>
                <a:gd name="f57" fmla="*/ f49 1 100000"/>
                <a:gd name="f58" fmla="*/ f51 f7 1"/>
                <a:gd name="f59" fmla="+- 0 0 f50"/>
                <a:gd name="f60" fmla="+- 0 0 f52"/>
                <a:gd name="f61" fmla="*/ f53 1 f7"/>
                <a:gd name="f62" fmla="+- 0 0 f54"/>
                <a:gd name="f63" fmla="*/ f6 f46 1"/>
                <a:gd name="f64" fmla="+- f55 0 0"/>
                <a:gd name="f65" fmla="+- f56 0 0"/>
                <a:gd name="f66" fmla="*/ f57 29289 1"/>
                <a:gd name="f67" fmla="val f57"/>
                <a:gd name="f68" fmla="*/ f58 1 180"/>
                <a:gd name="f69" fmla="*/ f59 f1 1"/>
                <a:gd name="f70" fmla="*/ f60 f1 1"/>
                <a:gd name="f71" fmla="+- f61 0 f2"/>
                <a:gd name="f72" fmla="*/ f62 f1 1"/>
                <a:gd name="f73" fmla="*/ f57 f46 1"/>
                <a:gd name="f74" fmla="*/ f55 f46 1"/>
                <a:gd name="f75" fmla="*/ f56 f46 1"/>
                <a:gd name="f76" fmla="+- f64 0 f57"/>
                <a:gd name="f77" fmla="+- f65 0 f57"/>
                <a:gd name="f78" fmla="*/ f66 1 100000"/>
                <a:gd name="f79" fmla="*/ 2 f67 1"/>
                <a:gd name="f80" fmla="+- f50 f68 0"/>
                <a:gd name="f81" fmla="*/ f69 1 f7"/>
                <a:gd name="f82" fmla="?: f68 0 f25"/>
                <a:gd name="f83" fmla="+- f52 f68 0"/>
                <a:gd name="f84" fmla="*/ f70 1 f7"/>
                <a:gd name="f85" fmla="+- f35 f68 0"/>
                <a:gd name="f86" fmla="cos 1 f71"/>
                <a:gd name="f87" fmla="sin 1 f71"/>
                <a:gd name="f88" fmla="+- f54 f68 0"/>
                <a:gd name="f89" fmla="*/ f72 1 f7"/>
                <a:gd name="f90" fmla="+- f64 0 f78"/>
                <a:gd name="f91" fmla="+- f65 0 f78"/>
                <a:gd name="f92" fmla="*/ f78 f8 1"/>
                <a:gd name="f93" fmla="*/ f78 f8 1"/>
                <a:gd name="f94" fmla="+- f81 0 f2"/>
                <a:gd name="f95" fmla="+- 0 0 f80"/>
                <a:gd name="f96" fmla="*/ f79 1 2"/>
                <a:gd name="f97" fmla="+- f84 0 f2"/>
                <a:gd name="f98" fmla="+- 0 0 f83"/>
                <a:gd name="f99" fmla="+- 0 0 f86"/>
                <a:gd name="f100" fmla="+- 0 0 f87"/>
                <a:gd name="f101" fmla="+- 0 0 f85"/>
                <a:gd name="f102" fmla="+- f89 0 f2"/>
                <a:gd name="f103" fmla="+- 0 0 f88"/>
                <a:gd name="f104" fmla="*/ f76 f46 1"/>
                <a:gd name="f105" fmla="*/ f77 f46 1"/>
                <a:gd name="f106" fmla="*/ f92 1 f55"/>
                <a:gd name="f107" fmla="*/ f90 f8 1"/>
                <a:gd name="f108" fmla="*/ f93 1 f56"/>
                <a:gd name="f109" fmla="*/ f91 f8 1"/>
                <a:gd name="f110" fmla="cos 1 f94"/>
                <a:gd name="f111" fmla="sin 1 f94"/>
                <a:gd name="f112" fmla="*/ f95 f1 1"/>
                <a:gd name="f113" fmla="cos 1 f97"/>
                <a:gd name="f114" fmla="sin 1 f97"/>
                <a:gd name="f115" fmla="*/ f98 f1 1"/>
                <a:gd name="f116" fmla="*/ f99 1 f79"/>
                <a:gd name="f117" fmla="*/ f100 1 f79"/>
                <a:gd name="f118" fmla="*/ f101 f1 1"/>
                <a:gd name="f119" fmla="cos 1 f102"/>
                <a:gd name="f120" fmla="sin 1 f102"/>
                <a:gd name="f121" fmla="*/ f103 f1 1"/>
                <a:gd name="f122" fmla="*/ f107 1 f55"/>
                <a:gd name="f123" fmla="*/ f109 1 f56"/>
                <a:gd name="f124" fmla="val f106"/>
                <a:gd name="f125" fmla="val f108"/>
                <a:gd name="f126" fmla="+- 0 0 f110"/>
                <a:gd name="f127" fmla="+- 0 0 f111"/>
                <a:gd name="f128" fmla="*/ f112 1 f7"/>
                <a:gd name="f129" fmla="+- 0 0 f113"/>
                <a:gd name="f130" fmla="+- 0 0 f114"/>
                <a:gd name="f131" fmla="*/ f115 1 f7"/>
                <a:gd name="f132" fmla="+- 0 0 f116"/>
                <a:gd name="f133" fmla="+- 0 0 f117"/>
                <a:gd name="f134" fmla="*/ f118 1 f7"/>
                <a:gd name="f135" fmla="+- 0 0 f119"/>
                <a:gd name="f136" fmla="+- 0 0 f120"/>
                <a:gd name="f137" fmla="*/ f121 1 f7"/>
                <a:gd name="f138" fmla="val f122"/>
                <a:gd name="f139" fmla="val f123"/>
                <a:gd name="f140" fmla="*/ f124 1 1"/>
                <a:gd name="f141" fmla="*/ f125 1 1"/>
                <a:gd name="f142" fmla="*/ f126 1 f79"/>
                <a:gd name="f143" fmla="*/ f127 1 f79"/>
                <a:gd name="f144" fmla="+- f128 0 f2"/>
                <a:gd name="f145" fmla="*/ f129 1 f79"/>
                <a:gd name="f146" fmla="*/ f130 1 f79"/>
                <a:gd name="f147" fmla="+- f131 0 f2"/>
                <a:gd name="f148" fmla="at2 f132 f133"/>
                <a:gd name="f149" fmla="+- f134 0 f2"/>
                <a:gd name="f150" fmla="*/ f135 1 f79"/>
                <a:gd name="f151" fmla="*/ f136 1 f79"/>
                <a:gd name="f152" fmla="+- f137 0 f2"/>
                <a:gd name="f153" fmla="*/ f140 1 f8"/>
                <a:gd name="f154" fmla="*/ f141 1 f8"/>
                <a:gd name="f155" fmla="*/ f138 1 1"/>
                <a:gd name="f156" fmla="*/ f139 1 1"/>
                <a:gd name="f157" fmla="+- 0 0 f142"/>
                <a:gd name="f158" fmla="+- 0 0 f143"/>
                <a:gd name="f159" fmla="cos 1 f144"/>
                <a:gd name="f160" fmla="sin 1 f144"/>
                <a:gd name="f161" fmla="+- 0 0 f145"/>
                <a:gd name="f162" fmla="+- 0 0 f146"/>
                <a:gd name="f163" fmla="cos 1 f147"/>
                <a:gd name="f164" fmla="sin 1 f147"/>
                <a:gd name="f165" fmla="+- f148 f2 0"/>
                <a:gd name="f166" fmla="cos 1 f149"/>
                <a:gd name="f167" fmla="sin 1 f149"/>
                <a:gd name="f168" fmla="+- 0 0 f150"/>
                <a:gd name="f169" fmla="+- 0 0 f151"/>
                <a:gd name="f170" fmla="cos 1 f152"/>
                <a:gd name="f171" fmla="sin 1 f152"/>
                <a:gd name="f172" fmla="*/ f155 1 f8"/>
                <a:gd name="f173" fmla="*/ f156 1 f8"/>
                <a:gd name="f174" fmla="at2 f157 f158"/>
                <a:gd name="f175" fmla="+- 0 0 f159"/>
                <a:gd name="f176" fmla="+- 0 0 f160"/>
                <a:gd name="f177" fmla="at2 f161 f162"/>
                <a:gd name="f178" fmla="+- 0 0 f163"/>
                <a:gd name="f179" fmla="+- 0 0 f164"/>
                <a:gd name="f180" fmla="*/ f165 f7 1"/>
                <a:gd name="f181" fmla="+- 0 0 f166"/>
                <a:gd name="f182" fmla="+- 0 0 f167"/>
                <a:gd name="f183" fmla="at2 f168 f169"/>
                <a:gd name="f184" fmla="+- 0 0 f170"/>
                <a:gd name="f185" fmla="+- 0 0 f171"/>
                <a:gd name="f186" fmla="*/ f153 f55 1"/>
                <a:gd name="f187" fmla="*/ f154 f56 1"/>
                <a:gd name="f188" fmla="+- f174 f2 0"/>
                <a:gd name="f189" fmla="*/ f175 1 f79"/>
                <a:gd name="f190" fmla="*/ f176 1 f79"/>
                <a:gd name="f191" fmla="+- f177 f2 0"/>
                <a:gd name="f192" fmla="*/ f178 1 f79"/>
                <a:gd name="f193" fmla="*/ f179 1 f79"/>
                <a:gd name="f194" fmla="*/ f180 1 f1"/>
                <a:gd name="f195" fmla="*/ f181 1 f79"/>
                <a:gd name="f196" fmla="*/ f182 1 f79"/>
                <a:gd name="f197" fmla="+- f183 f2 0"/>
                <a:gd name="f198" fmla="*/ f184 1 f79"/>
                <a:gd name="f199" fmla="*/ f185 1 f79"/>
                <a:gd name="f200" fmla="*/ f172 f55 1"/>
                <a:gd name="f201" fmla="*/ f173 f56 1"/>
                <a:gd name="f202" fmla="*/ f186 f46 1"/>
                <a:gd name="f203" fmla="*/ f187 f46 1"/>
                <a:gd name="f204" fmla="*/ f188 f7 1"/>
                <a:gd name="f205" fmla="+- 0 0 f189"/>
                <a:gd name="f206" fmla="+- 0 0 f190"/>
                <a:gd name="f207" fmla="*/ f191 f7 1"/>
                <a:gd name="f208" fmla="+- 0 0 f192"/>
                <a:gd name="f209" fmla="+- 0 0 f193"/>
                <a:gd name="f210" fmla="+- 0 0 f194"/>
                <a:gd name="f211" fmla="+- 0 0 f195"/>
                <a:gd name="f212" fmla="+- 0 0 f196"/>
                <a:gd name="f213" fmla="*/ f197 f7 1"/>
                <a:gd name="f214" fmla="+- 0 0 f198"/>
                <a:gd name="f215" fmla="+- 0 0 f199"/>
                <a:gd name="f216" fmla="*/ f200 f46 1"/>
                <a:gd name="f217" fmla="*/ f201 f46 1"/>
                <a:gd name="f218" fmla="*/ f204 1 f1"/>
                <a:gd name="f219" fmla="at2 f205 f206"/>
                <a:gd name="f220" fmla="*/ f207 1 f1"/>
                <a:gd name="f221" fmla="at2 f208 f209"/>
                <a:gd name="f222" fmla="val f210"/>
                <a:gd name="f223" fmla="at2 f211 f212"/>
                <a:gd name="f224" fmla="*/ f213 1 f1"/>
                <a:gd name="f225" fmla="at2 f214 f215"/>
                <a:gd name="f226" fmla="+- 0 0 f218"/>
                <a:gd name="f227" fmla="+- f219 f2 0"/>
                <a:gd name="f228" fmla="+- 0 0 f220"/>
                <a:gd name="f229" fmla="+- f221 f2 0"/>
                <a:gd name="f230" fmla="+- f223 f2 0"/>
                <a:gd name="f231" fmla="+- 0 0 f222"/>
                <a:gd name="f232" fmla="val f222"/>
                <a:gd name="f233" fmla="+- 0 0 f224"/>
                <a:gd name="f234" fmla="+- f225 f2 0"/>
                <a:gd name="f235" fmla="val f226"/>
                <a:gd name="f236" fmla="*/ f227 f7 1"/>
                <a:gd name="f237" fmla="val f228"/>
                <a:gd name="f238" fmla="*/ f229 f7 1"/>
                <a:gd name="f239" fmla="*/ f230 f7 1"/>
                <a:gd name="f240" fmla="*/ f231 f1 1"/>
                <a:gd name="f241" fmla="+- 0 0 f232"/>
                <a:gd name="f242" fmla="val f233"/>
                <a:gd name="f243" fmla="*/ f234 f7 1"/>
                <a:gd name="f244" fmla="*/ f236 1 f1"/>
                <a:gd name="f245" fmla="+- 0 0 f235"/>
                <a:gd name="f246" fmla="val f235"/>
                <a:gd name="f247" fmla="*/ f238 1 f1"/>
                <a:gd name="f248" fmla="+- 0 0 f237"/>
                <a:gd name="f249" fmla="val f237"/>
                <a:gd name="f250" fmla="*/ f239 1 f1"/>
                <a:gd name="f251" fmla="*/ f240 1 f7"/>
                <a:gd name="f252" fmla="*/ f241 f1 1"/>
                <a:gd name="f253" fmla="*/ f243 1 f1"/>
                <a:gd name="f254" fmla="+- 0 0 f242"/>
                <a:gd name="f255" fmla="val f242"/>
                <a:gd name="f256" fmla="+- 0 0 f244"/>
                <a:gd name="f257" fmla="*/ f245 f1 1"/>
                <a:gd name="f258" fmla="+- 0 0 f246"/>
                <a:gd name="f259" fmla="+- 0 0 f247"/>
                <a:gd name="f260" fmla="*/ f248 f1 1"/>
                <a:gd name="f261" fmla="+- 0 0 f249"/>
                <a:gd name="f262" fmla="+- 0 0 f250"/>
                <a:gd name="f263" fmla="+- f251 0 f2"/>
                <a:gd name="f264" fmla="*/ f252 1 f7"/>
                <a:gd name="f265" fmla="+- 0 0 f253"/>
                <a:gd name="f266" fmla="*/ f254 f1 1"/>
                <a:gd name="f267" fmla="+- 0 0 f255"/>
                <a:gd name="f268" fmla="val f256"/>
                <a:gd name="f269" fmla="*/ f257 1 f7"/>
                <a:gd name="f270" fmla="*/ f258 f1 1"/>
                <a:gd name="f271" fmla="val f259"/>
                <a:gd name="f272" fmla="*/ f260 1 f7"/>
                <a:gd name="f273" fmla="*/ f261 f1 1"/>
                <a:gd name="f274" fmla="val f262"/>
                <a:gd name="f275" fmla="sin 1 f263"/>
                <a:gd name="f276" fmla="cos 1 f263"/>
                <a:gd name="f277" fmla="+- f264 0 f2"/>
                <a:gd name="f278" fmla="val f265"/>
                <a:gd name="f279" fmla="*/ f266 1 f7"/>
                <a:gd name="f280" fmla="*/ f267 f1 1"/>
                <a:gd name="f281" fmla="+- f269 0 f2"/>
                <a:gd name="f282" fmla="+- f268 0 f235"/>
                <a:gd name="f283" fmla="*/ f270 1 f7"/>
                <a:gd name="f284" fmla="+- f272 0 f2"/>
                <a:gd name="f285" fmla="+- f271 0 f237"/>
                <a:gd name="f286" fmla="*/ f273 1 f7"/>
                <a:gd name="f287" fmla="+- 0 0 f275"/>
                <a:gd name="f288" fmla="+- 0 0 f276"/>
                <a:gd name="f289" fmla="+- f274 0 f222"/>
                <a:gd name="f290" fmla="cos 1 f277"/>
                <a:gd name="f291" fmla="sin 1 f277"/>
                <a:gd name="f292" fmla="+- f279 0 f2"/>
                <a:gd name="f293" fmla="+- f278 0 f242"/>
                <a:gd name="f294" fmla="*/ f280 1 f7"/>
                <a:gd name="f295" fmla="sin 1 f281"/>
                <a:gd name="f296" fmla="cos 1 f281"/>
                <a:gd name="f297" fmla="?: f282 0 f25"/>
                <a:gd name="f298" fmla="+- f283 0 f2"/>
                <a:gd name="f299" fmla="sin 1 f284"/>
                <a:gd name="f300" fmla="cos 1 f284"/>
                <a:gd name="f301" fmla="?: f285 0 f25"/>
                <a:gd name="f302" fmla="+- f286 0 f2"/>
                <a:gd name="f303" fmla="*/ f67 f287 1"/>
                <a:gd name="f304" fmla="*/ f67 f288 1"/>
                <a:gd name="f305" fmla="?: f289 0 f25"/>
                <a:gd name="f306" fmla="+- 0 0 f290"/>
                <a:gd name="f307" fmla="+- 0 0 f291"/>
                <a:gd name="f308" fmla="sin 1 f292"/>
                <a:gd name="f309" fmla="cos 1 f292"/>
                <a:gd name="f310" fmla="?: f293 0 f25"/>
                <a:gd name="f311" fmla="+- f294 0 f2"/>
                <a:gd name="f312" fmla="+- 0 0 f295"/>
                <a:gd name="f313" fmla="+- 0 0 f296"/>
                <a:gd name="f314" fmla="+- f268 f297 0"/>
                <a:gd name="f315" fmla="cos 1 f298"/>
                <a:gd name="f316" fmla="sin 1 f298"/>
                <a:gd name="f317" fmla="+- 0 0 f299"/>
                <a:gd name="f318" fmla="+- 0 0 f300"/>
                <a:gd name="f319" fmla="+- f271 f301 0"/>
                <a:gd name="f320" fmla="cos 1 f302"/>
                <a:gd name="f321" fmla="sin 1 f302"/>
                <a:gd name="f322" fmla="+- f55 0 f303"/>
                <a:gd name="f323" fmla="+- f77 0 f304"/>
                <a:gd name="f324" fmla="+- f274 f305 0"/>
                <a:gd name="f325" fmla="*/ f12 f306 1"/>
                <a:gd name="f326" fmla="*/ f96 f307 1"/>
                <a:gd name="f327" fmla="*/ f96 f306 1"/>
                <a:gd name="f328" fmla="+- 0 0 f308"/>
                <a:gd name="f329" fmla="+- 0 0 f309"/>
                <a:gd name="f330" fmla="+- f278 f310 0"/>
                <a:gd name="f331" fmla="cos 1 f311"/>
                <a:gd name="f332" fmla="sin 1 f311"/>
                <a:gd name="f333" fmla="*/ f67 f312 1"/>
                <a:gd name="f334" fmla="*/ f67 f313 1"/>
                <a:gd name="f335" fmla="+- f314 0 f235"/>
                <a:gd name="f336" fmla="+- 0 0 f315"/>
                <a:gd name="f337" fmla="+- 0 0 f316"/>
                <a:gd name="f338" fmla="*/ f67 f317 1"/>
                <a:gd name="f339" fmla="*/ f67 f318 1"/>
                <a:gd name="f340" fmla="+- f319 0 f237"/>
                <a:gd name="f341" fmla="+- 0 0 f320"/>
                <a:gd name="f342" fmla="+- 0 0 f321"/>
                <a:gd name="f343" fmla="+- f324 0 f222"/>
                <a:gd name="f344" fmla="+- f326 f322 0"/>
                <a:gd name="f345" fmla="+- f327 f323 0"/>
                <a:gd name="f346" fmla="*/ f67 f328 1"/>
                <a:gd name="f347" fmla="*/ f67 f329 1"/>
                <a:gd name="f348" fmla="+- f330 0 f242"/>
                <a:gd name="f349" fmla="+- 0 0 f331"/>
                <a:gd name="f350" fmla="+- 0 0 f332"/>
                <a:gd name="f351" fmla="+- 0 0 f333"/>
                <a:gd name="f352" fmla="+- f57 0 f334"/>
                <a:gd name="f353" fmla="+- f335 0 f82"/>
                <a:gd name="f354" fmla="*/ f12 f336 1"/>
                <a:gd name="f355" fmla="*/ f96 f337 1"/>
                <a:gd name="f356" fmla="*/ f96 f336 1"/>
                <a:gd name="f357" fmla="+- f76 0 f338"/>
                <a:gd name="f358" fmla="+- 0 0 f339"/>
                <a:gd name="f359" fmla="+- f340 0 f82"/>
                <a:gd name="f360" fmla="*/ f12 f341 1"/>
                <a:gd name="f361" fmla="*/ f96 f342 1"/>
                <a:gd name="f362" fmla="*/ f96 f341 1"/>
                <a:gd name="f363" fmla="+- f343 0 f82"/>
                <a:gd name="f364" fmla="+- f57 0 f346"/>
                <a:gd name="f365" fmla="+- f56 0 f347"/>
                <a:gd name="f366" fmla="+- f348 0 f82"/>
                <a:gd name="f367" fmla="*/ f12 f349 1"/>
                <a:gd name="f368" fmla="*/ f96 f350 1"/>
                <a:gd name="f369" fmla="*/ f96 f349 1"/>
                <a:gd name="f370" fmla="+- f353 0 f25"/>
                <a:gd name="f371" fmla="+- f355 f351 0"/>
                <a:gd name="f372" fmla="+- f356 f352 0"/>
                <a:gd name="f373" fmla="+- f359 0 f25"/>
                <a:gd name="f374" fmla="+- f361 f357 0"/>
                <a:gd name="f375" fmla="+- f362 f358 0"/>
                <a:gd name="f376" fmla="+- f363 0 f25"/>
                <a:gd name="f377" fmla="+- f366 0 f25"/>
                <a:gd name="f378" fmla="+- f368 f364 0"/>
                <a:gd name="f379" fmla="+- f369 f365 0"/>
                <a:gd name="f380" fmla="?: f370 f25 f353"/>
                <a:gd name="f381" fmla="?: f373 f25 f359"/>
                <a:gd name="f382" fmla="?: f376 f25 f363"/>
                <a:gd name="f383" fmla="?: f377 f25 f366"/>
                <a:gd name="f384" fmla="*/ f380 1 4"/>
                <a:gd name="f385" fmla="*/ f381 1 4"/>
                <a:gd name="f386" fmla="*/ f382 1 4"/>
                <a:gd name="f387" fmla="*/ f383 1 4"/>
                <a:gd name="f388" fmla="+- f246 f384 0"/>
                <a:gd name="f389" fmla="+- 0 0 f384"/>
                <a:gd name="f390" fmla="*/ f384 1 2"/>
                <a:gd name="f391" fmla="+- f249 f385 0"/>
                <a:gd name="f392" fmla="+- 0 0 f385"/>
                <a:gd name="f393" fmla="*/ f385 1 2"/>
                <a:gd name="f394" fmla="+- f232 f386 0"/>
                <a:gd name="f395" fmla="+- 0 0 f386"/>
                <a:gd name="f396" fmla="*/ f386 1 2"/>
                <a:gd name="f397" fmla="+- f255 f387 0"/>
                <a:gd name="f398" fmla="+- 0 0 f387"/>
                <a:gd name="f399" fmla="*/ f387 1 2"/>
                <a:gd name="f400" fmla="*/ f389 f1 1"/>
                <a:gd name="f401" fmla="+- 0 0 f390"/>
                <a:gd name="f402" fmla="+- 0 0 f388"/>
                <a:gd name="f403" fmla="+- f388 f384 0"/>
                <a:gd name="f404" fmla="*/ f392 f1 1"/>
                <a:gd name="f405" fmla="+- 0 0 f393"/>
                <a:gd name="f406" fmla="+- 0 0 f391"/>
                <a:gd name="f407" fmla="+- f391 f385 0"/>
                <a:gd name="f408" fmla="*/ f395 f1 1"/>
                <a:gd name="f409" fmla="+- 0 0 f396"/>
                <a:gd name="f410" fmla="+- 0 0 f394"/>
                <a:gd name="f411" fmla="+- f394 f386 0"/>
                <a:gd name="f412" fmla="*/ f398 f1 1"/>
                <a:gd name="f413" fmla="+- 0 0 f399"/>
                <a:gd name="f414" fmla="+- 0 0 f397"/>
                <a:gd name="f415" fmla="+- f397 f387 0"/>
                <a:gd name="f416" fmla="*/ f400 1 f7"/>
                <a:gd name="f417" fmla="*/ f401 f1 1"/>
                <a:gd name="f418" fmla="*/ f402 f1 1"/>
                <a:gd name="f419" fmla="+- 0 0 f403"/>
                <a:gd name="f420" fmla="+- f403 f384 0"/>
                <a:gd name="f421" fmla="*/ f404 1 f7"/>
                <a:gd name="f422" fmla="*/ f405 f1 1"/>
                <a:gd name="f423" fmla="*/ f406 f1 1"/>
                <a:gd name="f424" fmla="+- 0 0 f407"/>
                <a:gd name="f425" fmla="+- f407 f385 0"/>
                <a:gd name="f426" fmla="*/ f408 1 f7"/>
                <a:gd name="f427" fmla="*/ f409 f1 1"/>
                <a:gd name="f428" fmla="*/ f410 f1 1"/>
                <a:gd name="f429" fmla="+- 0 0 f411"/>
                <a:gd name="f430" fmla="+- f411 f386 0"/>
                <a:gd name="f431" fmla="*/ f412 1 f7"/>
                <a:gd name="f432" fmla="*/ f413 f1 1"/>
                <a:gd name="f433" fmla="*/ f414 f1 1"/>
                <a:gd name="f434" fmla="+- 0 0 f415"/>
                <a:gd name="f435" fmla="+- f415 f387 0"/>
                <a:gd name="f436" fmla="+- f416 0 f2"/>
                <a:gd name="f437" fmla="*/ f417 1 f7"/>
                <a:gd name="f438" fmla="*/ f418 1 f7"/>
                <a:gd name="f439" fmla="*/ f419 f1 1"/>
                <a:gd name="f440" fmla="+- 0 0 f420"/>
                <a:gd name="f441" fmla="+- f420 f384 0"/>
                <a:gd name="f442" fmla="+- f421 0 f2"/>
                <a:gd name="f443" fmla="*/ f422 1 f7"/>
                <a:gd name="f444" fmla="*/ f423 1 f7"/>
                <a:gd name="f445" fmla="*/ f424 f1 1"/>
                <a:gd name="f446" fmla="+- 0 0 f425"/>
                <a:gd name="f447" fmla="+- f425 f385 0"/>
                <a:gd name="f448" fmla="+- f426 0 f2"/>
                <a:gd name="f449" fmla="*/ f427 1 f7"/>
                <a:gd name="f450" fmla="*/ f428 1 f7"/>
                <a:gd name="f451" fmla="*/ f429 f1 1"/>
                <a:gd name="f452" fmla="+- 0 0 f430"/>
                <a:gd name="f453" fmla="+- f430 f386 0"/>
                <a:gd name="f454" fmla="+- f431 0 f2"/>
                <a:gd name="f455" fmla="*/ f432 1 f7"/>
                <a:gd name="f456" fmla="*/ f433 1 f7"/>
                <a:gd name="f457" fmla="*/ f434 f1 1"/>
                <a:gd name="f458" fmla="+- 0 0 f435"/>
                <a:gd name="f459" fmla="+- f435 f387 0"/>
                <a:gd name="f460" fmla="cos 1 f436"/>
                <a:gd name="f461" fmla="+- f437 0 f2"/>
                <a:gd name="f462" fmla="+- f438 0 f2"/>
                <a:gd name="f463" fmla="*/ f439 1 f7"/>
                <a:gd name="f464" fmla="*/ f440 f1 1"/>
                <a:gd name="f465" fmla="+- 0 0 f441"/>
                <a:gd name="f466" fmla="cos 1 f442"/>
                <a:gd name="f467" fmla="+- f443 0 f2"/>
                <a:gd name="f468" fmla="+- f444 0 f2"/>
                <a:gd name="f469" fmla="*/ f445 1 f7"/>
                <a:gd name="f470" fmla="*/ f446 f1 1"/>
                <a:gd name="f471" fmla="+- 0 0 f447"/>
                <a:gd name="f472" fmla="cos 1 f448"/>
                <a:gd name="f473" fmla="+- f449 0 f2"/>
                <a:gd name="f474" fmla="+- f450 0 f2"/>
                <a:gd name="f475" fmla="*/ f451 1 f7"/>
                <a:gd name="f476" fmla="*/ f452 f1 1"/>
                <a:gd name="f477" fmla="+- 0 0 f453"/>
                <a:gd name="f478" fmla="cos 1 f454"/>
                <a:gd name="f479" fmla="+- f455 0 f2"/>
                <a:gd name="f480" fmla="+- f456 0 f2"/>
                <a:gd name="f481" fmla="*/ f457 1 f7"/>
                <a:gd name="f482" fmla="*/ f458 f1 1"/>
                <a:gd name="f483" fmla="+- 0 0 f459"/>
                <a:gd name="f484" fmla="+- 0 0 f460"/>
                <a:gd name="f485" fmla="tan 1 f461"/>
                <a:gd name="f486" fmla="cos 1 f462"/>
                <a:gd name="f487" fmla="sin 1 f462"/>
                <a:gd name="f488" fmla="+- f463 0 f2"/>
                <a:gd name="f489" fmla="*/ f464 1 f7"/>
                <a:gd name="f490" fmla="*/ f465 f1 1"/>
                <a:gd name="f491" fmla="+- 0 0 f466"/>
                <a:gd name="f492" fmla="tan 1 f467"/>
                <a:gd name="f493" fmla="cos 1 f468"/>
                <a:gd name="f494" fmla="sin 1 f468"/>
                <a:gd name="f495" fmla="+- f469 0 f2"/>
                <a:gd name="f496" fmla="*/ f470 1 f7"/>
                <a:gd name="f497" fmla="*/ f471 f1 1"/>
                <a:gd name="f498" fmla="+- 0 0 f472"/>
                <a:gd name="f499" fmla="tan 1 f473"/>
                <a:gd name="f500" fmla="cos 1 f474"/>
                <a:gd name="f501" fmla="sin 1 f474"/>
                <a:gd name="f502" fmla="+- f475 0 f2"/>
                <a:gd name="f503" fmla="*/ f476 1 f7"/>
                <a:gd name="f504" fmla="*/ f477 f1 1"/>
                <a:gd name="f505" fmla="+- 0 0 f478"/>
                <a:gd name="f506" fmla="tan 1 f479"/>
                <a:gd name="f507" fmla="cos 1 f480"/>
                <a:gd name="f508" fmla="sin 1 f480"/>
                <a:gd name="f509" fmla="+- f481 0 f2"/>
                <a:gd name="f510" fmla="*/ f482 1 f7"/>
                <a:gd name="f511" fmla="*/ f483 f1 1"/>
                <a:gd name="f512" fmla="*/ 1 1 f485"/>
                <a:gd name="f513" fmla="+- 0 0 f486"/>
                <a:gd name="f514" fmla="+- 0 0 f487"/>
                <a:gd name="f515" fmla="cos 1 f488"/>
                <a:gd name="f516" fmla="sin 1 f488"/>
                <a:gd name="f517" fmla="+- f489 0 f2"/>
                <a:gd name="f518" fmla="*/ f490 1 f7"/>
                <a:gd name="f519" fmla="*/ 1 1 f492"/>
                <a:gd name="f520" fmla="+- 0 0 f493"/>
                <a:gd name="f521" fmla="+- 0 0 f494"/>
                <a:gd name="f522" fmla="cos 1 f495"/>
                <a:gd name="f523" fmla="sin 1 f495"/>
                <a:gd name="f524" fmla="+- f496 0 f2"/>
                <a:gd name="f525" fmla="*/ f497 1 f7"/>
                <a:gd name="f526" fmla="*/ 1 1 f499"/>
                <a:gd name="f527" fmla="+- 0 0 f500"/>
                <a:gd name="f528" fmla="+- 0 0 f501"/>
                <a:gd name="f529" fmla="cos 1 f502"/>
                <a:gd name="f530" fmla="sin 1 f502"/>
                <a:gd name="f531" fmla="+- f503 0 f2"/>
                <a:gd name="f532" fmla="*/ f504 1 f7"/>
                <a:gd name="f533" fmla="*/ 1 1 f506"/>
                <a:gd name="f534" fmla="+- 0 0 f507"/>
                <a:gd name="f535" fmla="+- 0 0 f508"/>
                <a:gd name="f536" fmla="cos 1 f509"/>
                <a:gd name="f537" fmla="sin 1 f509"/>
                <a:gd name="f538" fmla="+- f510 0 f2"/>
                <a:gd name="f539" fmla="*/ f511 1 f7"/>
                <a:gd name="f540" fmla="*/ f512 f512 1"/>
                <a:gd name="f541" fmla="*/ f12 f513 1"/>
                <a:gd name="f542" fmla="*/ f96 f514 1"/>
                <a:gd name="f543" fmla="*/ f96 f513 1"/>
                <a:gd name="f544" fmla="+- 0 0 f515"/>
                <a:gd name="f545" fmla="+- 0 0 f516"/>
                <a:gd name="f546" fmla="cos 1 f517"/>
                <a:gd name="f547" fmla="sin 1 f517"/>
                <a:gd name="f548" fmla="+- f518 0 f2"/>
                <a:gd name="f549" fmla="*/ f519 f519 1"/>
                <a:gd name="f550" fmla="*/ f12 f520 1"/>
                <a:gd name="f551" fmla="*/ f96 f521 1"/>
                <a:gd name="f552" fmla="*/ f96 f520 1"/>
                <a:gd name="f553" fmla="+- 0 0 f522"/>
                <a:gd name="f554" fmla="+- 0 0 f523"/>
                <a:gd name="f555" fmla="cos 1 f524"/>
                <a:gd name="f556" fmla="sin 1 f524"/>
                <a:gd name="f557" fmla="+- f525 0 f2"/>
                <a:gd name="f558" fmla="*/ f526 f526 1"/>
                <a:gd name="f559" fmla="*/ f12 f527 1"/>
                <a:gd name="f560" fmla="*/ f96 f528 1"/>
                <a:gd name="f561" fmla="*/ f96 f527 1"/>
                <a:gd name="f562" fmla="+- 0 0 f529"/>
                <a:gd name="f563" fmla="+- 0 0 f530"/>
                <a:gd name="f564" fmla="cos 1 f531"/>
                <a:gd name="f565" fmla="sin 1 f531"/>
                <a:gd name="f566" fmla="+- f532 0 f2"/>
                <a:gd name="f567" fmla="*/ f533 f533 1"/>
                <a:gd name="f568" fmla="*/ f12 f534 1"/>
                <a:gd name="f569" fmla="*/ f96 f535 1"/>
                <a:gd name="f570" fmla="*/ f96 f534 1"/>
                <a:gd name="f571" fmla="+- 0 0 f536"/>
                <a:gd name="f572" fmla="+- 0 0 f537"/>
                <a:gd name="f573" fmla="cos 1 f538"/>
                <a:gd name="f574" fmla="sin 1 f538"/>
                <a:gd name="f575" fmla="+- f539 0 f2"/>
                <a:gd name="f576" fmla="*/ 3 f540 1"/>
                <a:gd name="f577" fmla="+- f542 f351 0"/>
                <a:gd name="f578" fmla="+- f543 f352 0"/>
                <a:gd name="f579" fmla="*/ f12 f544 1"/>
                <a:gd name="f580" fmla="*/ f96 f545 1"/>
                <a:gd name="f581" fmla="*/ f96 f544 1"/>
                <a:gd name="f582" fmla="+- 0 0 f546"/>
                <a:gd name="f583" fmla="+- 0 0 f547"/>
                <a:gd name="f584" fmla="cos 1 f548"/>
                <a:gd name="f585" fmla="sin 1 f548"/>
                <a:gd name="f586" fmla="*/ 3 f549 1"/>
                <a:gd name="f587" fmla="+- f551 f357 0"/>
                <a:gd name="f588" fmla="+- f552 f358 0"/>
                <a:gd name="f589" fmla="*/ f12 f553 1"/>
                <a:gd name="f590" fmla="*/ f96 f554 1"/>
                <a:gd name="f591" fmla="*/ f96 f553 1"/>
                <a:gd name="f592" fmla="+- 0 0 f555"/>
                <a:gd name="f593" fmla="+- 0 0 f556"/>
                <a:gd name="f594" fmla="cos 1 f557"/>
                <a:gd name="f595" fmla="sin 1 f557"/>
                <a:gd name="f596" fmla="*/ 3 f558 1"/>
                <a:gd name="f597" fmla="+- f560 f322 0"/>
                <a:gd name="f598" fmla="+- f561 f323 0"/>
                <a:gd name="f599" fmla="*/ f12 f562 1"/>
                <a:gd name="f600" fmla="*/ f96 f563 1"/>
                <a:gd name="f601" fmla="*/ f96 f562 1"/>
                <a:gd name="f602" fmla="+- 0 0 f564"/>
                <a:gd name="f603" fmla="+- 0 0 f565"/>
                <a:gd name="f604" fmla="cos 1 f566"/>
                <a:gd name="f605" fmla="sin 1 f566"/>
                <a:gd name="f606" fmla="*/ 3 f567 1"/>
                <a:gd name="f607" fmla="+- f569 f364 0"/>
                <a:gd name="f608" fmla="+- f570 f365 0"/>
                <a:gd name="f609" fmla="*/ f12 f571 1"/>
                <a:gd name="f610" fmla="*/ f96 f572 1"/>
                <a:gd name="f611" fmla="*/ f96 f571 1"/>
                <a:gd name="f612" fmla="+- 0 0 f573"/>
                <a:gd name="f613" fmla="+- 0 0 f574"/>
                <a:gd name="f614" fmla="cos 1 f575"/>
                <a:gd name="f615" fmla="sin 1 f575"/>
                <a:gd name="f616" fmla="+- 4 f576 0"/>
                <a:gd name="f617" fmla="+- f580 f351 0"/>
                <a:gd name="f618" fmla="+- f581 f352 0"/>
                <a:gd name="f619" fmla="*/ f12 f582 1"/>
                <a:gd name="f620" fmla="*/ f96 f583 1"/>
                <a:gd name="f621" fmla="*/ f96 f582 1"/>
                <a:gd name="f622" fmla="+- 0 0 f584"/>
                <a:gd name="f623" fmla="+- 0 0 f585"/>
                <a:gd name="f624" fmla="+- 4 f586 0"/>
                <a:gd name="f625" fmla="+- f590 f357 0"/>
                <a:gd name="f626" fmla="+- f591 f358 0"/>
                <a:gd name="f627" fmla="*/ f12 f592 1"/>
                <a:gd name="f628" fmla="*/ f96 f593 1"/>
                <a:gd name="f629" fmla="*/ f96 f592 1"/>
                <a:gd name="f630" fmla="+- 0 0 f594"/>
                <a:gd name="f631" fmla="+- 0 0 f595"/>
                <a:gd name="f632" fmla="+- 4 f596 0"/>
                <a:gd name="f633" fmla="+- f600 f322 0"/>
                <a:gd name="f634" fmla="+- f601 f323 0"/>
                <a:gd name="f635" fmla="*/ f12 f602 1"/>
                <a:gd name="f636" fmla="*/ f96 f603 1"/>
                <a:gd name="f637" fmla="*/ f96 f602 1"/>
                <a:gd name="f638" fmla="+- 0 0 f604"/>
                <a:gd name="f639" fmla="+- 0 0 f605"/>
                <a:gd name="f640" fmla="+- 4 f606 0"/>
                <a:gd name="f641" fmla="+- f610 f364 0"/>
                <a:gd name="f642" fmla="+- f611 f365 0"/>
                <a:gd name="f643" fmla="*/ f12 f612 1"/>
                <a:gd name="f644" fmla="*/ f96 f613 1"/>
                <a:gd name="f645" fmla="*/ f96 f612 1"/>
                <a:gd name="f646" fmla="+- 0 0 f614"/>
                <a:gd name="f647" fmla="+- 0 0 f615"/>
                <a:gd name="f648" fmla="*/ f577 f46 1"/>
                <a:gd name="f649" fmla="*/ f578 f46 1"/>
                <a:gd name="f650" fmla="*/ f587 f46 1"/>
                <a:gd name="f651" fmla="*/ f588 f46 1"/>
                <a:gd name="f652" fmla="*/ f597 f46 1"/>
                <a:gd name="f653" fmla="*/ f598 f46 1"/>
                <a:gd name="f654" fmla="*/ f607 f46 1"/>
                <a:gd name="f655" fmla="*/ f608 f46 1"/>
                <a:gd name="f656" fmla="sqrt f616"/>
                <a:gd name="f657" fmla="+- f620 f351 0"/>
                <a:gd name="f658" fmla="+- f621 f352 0"/>
                <a:gd name="f659" fmla="*/ f12 f622 1"/>
                <a:gd name="f660" fmla="*/ f96 f623 1"/>
                <a:gd name="f661" fmla="*/ f96 f622 1"/>
                <a:gd name="f662" fmla="sqrt f624"/>
                <a:gd name="f663" fmla="+- f628 f357 0"/>
                <a:gd name="f664" fmla="+- f629 f358 0"/>
                <a:gd name="f665" fmla="*/ f12 f630 1"/>
                <a:gd name="f666" fmla="*/ f96 f631 1"/>
                <a:gd name="f667" fmla="*/ f96 f630 1"/>
                <a:gd name="f668" fmla="sqrt f632"/>
                <a:gd name="f669" fmla="+- f636 f322 0"/>
                <a:gd name="f670" fmla="+- f637 f323 0"/>
                <a:gd name="f671" fmla="*/ f12 f638 1"/>
                <a:gd name="f672" fmla="*/ f96 f639 1"/>
                <a:gd name="f673" fmla="*/ f96 f638 1"/>
                <a:gd name="f674" fmla="sqrt f640"/>
                <a:gd name="f675" fmla="+- f644 f364 0"/>
                <a:gd name="f676" fmla="+- f645 f365 0"/>
                <a:gd name="f677" fmla="*/ f12 f646 1"/>
                <a:gd name="f678" fmla="*/ f96 f647 1"/>
                <a:gd name="f679" fmla="*/ f96 f646 1"/>
                <a:gd name="f680" fmla="*/ f617 f46 1"/>
                <a:gd name="f681" fmla="*/ f618 f46 1"/>
                <a:gd name="f682" fmla="*/ f625 f46 1"/>
                <a:gd name="f683" fmla="*/ f626 f46 1"/>
                <a:gd name="f684" fmla="*/ f633 f46 1"/>
                <a:gd name="f685" fmla="*/ f634 f46 1"/>
                <a:gd name="f686" fmla="*/ f641 f46 1"/>
                <a:gd name="f687" fmla="*/ f642 f46 1"/>
                <a:gd name="f688" fmla="+- f656 0 1"/>
                <a:gd name="f689" fmla="+- f660 f351 0"/>
                <a:gd name="f690" fmla="+- f661 f352 0"/>
                <a:gd name="f691" fmla="+- f662 0 1"/>
                <a:gd name="f692" fmla="+- f666 f357 0"/>
                <a:gd name="f693" fmla="+- f667 f358 0"/>
                <a:gd name="f694" fmla="+- f668 0 1"/>
                <a:gd name="f695" fmla="+- f672 f322 0"/>
                <a:gd name="f696" fmla="+- f673 f323 0"/>
                <a:gd name="f697" fmla="+- f674 0 1"/>
                <a:gd name="f698" fmla="+- f678 f364 0"/>
                <a:gd name="f699" fmla="+- f679 f365 0"/>
                <a:gd name="f700" fmla="*/ f657 f46 1"/>
                <a:gd name="f701" fmla="*/ f658 f46 1"/>
                <a:gd name="f702" fmla="*/ f663 f46 1"/>
                <a:gd name="f703" fmla="*/ f664 f46 1"/>
                <a:gd name="f704" fmla="*/ f669 f46 1"/>
                <a:gd name="f705" fmla="*/ f670 f46 1"/>
                <a:gd name="f706" fmla="*/ f675 f46 1"/>
                <a:gd name="f707" fmla="*/ f676 f46 1"/>
                <a:gd name="f708" fmla="*/ f484 f688 1"/>
                <a:gd name="f709" fmla="*/ f491 f691 1"/>
                <a:gd name="f710" fmla="*/ f498 f694 1"/>
                <a:gd name="f711" fmla="*/ f505 f697 1"/>
                <a:gd name="f712" fmla="*/ f689 f46 1"/>
                <a:gd name="f713" fmla="*/ f690 f46 1"/>
                <a:gd name="f714" fmla="*/ f692 f46 1"/>
                <a:gd name="f715" fmla="*/ f693 f46 1"/>
                <a:gd name="f716" fmla="*/ f695 f46 1"/>
                <a:gd name="f717" fmla="*/ f696 f46 1"/>
                <a:gd name="f718" fmla="*/ f698 f46 1"/>
                <a:gd name="f719" fmla="*/ f699 f46 1"/>
                <a:gd name="f720" fmla="*/ f708 1 3"/>
                <a:gd name="f721" fmla="*/ f709 1 3"/>
                <a:gd name="f722" fmla="*/ f710 1 3"/>
                <a:gd name="f723" fmla="*/ f711 1 3"/>
                <a:gd name="f724" fmla="*/ f720 f96 1"/>
                <a:gd name="f725" fmla="*/ f721 f96 1"/>
                <a:gd name="f726" fmla="*/ f722 f96 1"/>
                <a:gd name="f727" fmla="*/ f723 f96 1"/>
                <a:gd name="f728" fmla="*/ f724 f354 1"/>
                <a:gd name="f729" fmla="*/ f724 f337 1"/>
                <a:gd name="f730" fmla="*/ f724 f541 1"/>
                <a:gd name="f731" fmla="*/ f724 f514 1"/>
                <a:gd name="f732" fmla="*/ f724 f579 1"/>
                <a:gd name="f733" fmla="*/ f724 f545 1"/>
                <a:gd name="f734" fmla="*/ f724 f619 1"/>
                <a:gd name="f735" fmla="*/ f724 f583 1"/>
                <a:gd name="f736" fmla="*/ f724 f659 1"/>
                <a:gd name="f737" fmla="*/ f724 f623 1"/>
                <a:gd name="f738" fmla="*/ f725 f360 1"/>
                <a:gd name="f739" fmla="*/ f725 f342 1"/>
                <a:gd name="f740" fmla="*/ f725 f550 1"/>
                <a:gd name="f741" fmla="*/ f725 f521 1"/>
                <a:gd name="f742" fmla="*/ f725 f589 1"/>
                <a:gd name="f743" fmla="*/ f725 f554 1"/>
                <a:gd name="f744" fmla="*/ f725 f627 1"/>
                <a:gd name="f745" fmla="*/ f725 f593 1"/>
                <a:gd name="f746" fmla="*/ f725 f665 1"/>
                <a:gd name="f747" fmla="*/ f725 f631 1"/>
                <a:gd name="f748" fmla="*/ f726 f325 1"/>
                <a:gd name="f749" fmla="*/ f726 f307 1"/>
                <a:gd name="f750" fmla="*/ f726 f559 1"/>
                <a:gd name="f751" fmla="*/ f726 f528 1"/>
                <a:gd name="f752" fmla="*/ f726 f599 1"/>
                <a:gd name="f753" fmla="*/ f726 f563 1"/>
                <a:gd name="f754" fmla="*/ f726 f635 1"/>
                <a:gd name="f755" fmla="*/ f726 f603 1"/>
                <a:gd name="f756" fmla="*/ f726 f671 1"/>
                <a:gd name="f757" fmla="*/ f726 f639 1"/>
                <a:gd name="f758" fmla="*/ f727 f367 1"/>
                <a:gd name="f759" fmla="*/ f727 f350 1"/>
                <a:gd name="f760" fmla="*/ f727 f568 1"/>
                <a:gd name="f761" fmla="*/ f727 f535 1"/>
                <a:gd name="f762" fmla="*/ f727 f609 1"/>
                <a:gd name="f763" fmla="*/ f727 f572 1"/>
                <a:gd name="f764" fmla="*/ f727 f643 1"/>
                <a:gd name="f765" fmla="*/ f727 f613 1"/>
                <a:gd name="f766" fmla="*/ f727 f677 1"/>
                <a:gd name="f767" fmla="*/ f727 f647 1"/>
                <a:gd name="f768" fmla="+- f371 f728 0"/>
                <a:gd name="f769" fmla="+- f372 f729 0"/>
                <a:gd name="f770" fmla="+- f577 0 f730"/>
                <a:gd name="f771" fmla="+- f578 0 f731"/>
                <a:gd name="f772" fmla="+- f577 f730 0"/>
                <a:gd name="f773" fmla="+- f578 f731 0"/>
                <a:gd name="f774" fmla="+- f617 0 f732"/>
                <a:gd name="f775" fmla="+- f618 0 f733"/>
                <a:gd name="f776" fmla="+- f617 f732 0"/>
                <a:gd name="f777" fmla="+- f618 f733 0"/>
                <a:gd name="f778" fmla="+- f657 0 f734"/>
                <a:gd name="f779" fmla="+- f658 0 f735"/>
                <a:gd name="f780" fmla="+- f657 f734 0"/>
                <a:gd name="f781" fmla="+- f658 f735 0"/>
                <a:gd name="f782" fmla="+- f689 0 f736"/>
                <a:gd name="f783" fmla="+- f690 0 f737"/>
                <a:gd name="f784" fmla="+- f374 f738 0"/>
                <a:gd name="f785" fmla="+- f375 f739 0"/>
                <a:gd name="f786" fmla="+- f587 0 f740"/>
                <a:gd name="f787" fmla="+- f588 0 f741"/>
                <a:gd name="f788" fmla="+- f587 f740 0"/>
                <a:gd name="f789" fmla="+- f588 f741 0"/>
                <a:gd name="f790" fmla="+- f625 0 f742"/>
                <a:gd name="f791" fmla="+- f626 0 f743"/>
                <a:gd name="f792" fmla="+- f625 f742 0"/>
                <a:gd name="f793" fmla="+- f626 f743 0"/>
                <a:gd name="f794" fmla="+- f663 0 f744"/>
                <a:gd name="f795" fmla="+- f664 0 f745"/>
                <a:gd name="f796" fmla="+- f663 f744 0"/>
                <a:gd name="f797" fmla="+- f664 f745 0"/>
                <a:gd name="f798" fmla="+- f692 0 f746"/>
                <a:gd name="f799" fmla="+- f693 0 f747"/>
                <a:gd name="f800" fmla="+- f344 f748 0"/>
                <a:gd name="f801" fmla="+- f345 f749 0"/>
                <a:gd name="f802" fmla="+- f597 0 f750"/>
                <a:gd name="f803" fmla="+- f598 0 f751"/>
                <a:gd name="f804" fmla="+- f597 f750 0"/>
                <a:gd name="f805" fmla="+- f598 f751 0"/>
                <a:gd name="f806" fmla="+- f633 0 f752"/>
                <a:gd name="f807" fmla="+- f634 0 f753"/>
                <a:gd name="f808" fmla="+- f633 f752 0"/>
                <a:gd name="f809" fmla="+- f634 f753 0"/>
                <a:gd name="f810" fmla="+- f669 0 f754"/>
                <a:gd name="f811" fmla="+- f670 0 f755"/>
                <a:gd name="f812" fmla="+- f669 f754 0"/>
                <a:gd name="f813" fmla="+- f670 f755 0"/>
                <a:gd name="f814" fmla="+- f695 0 f756"/>
                <a:gd name="f815" fmla="+- f696 0 f757"/>
                <a:gd name="f816" fmla="+- f378 f758 0"/>
                <a:gd name="f817" fmla="+- f379 f759 0"/>
                <a:gd name="f818" fmla="+- f607 0 f760"/>
                <a:gd name="f819" fmla="+- f608 0 f761"/>
                <a:gd name="f820" fmla="+- f607 f760 0"/>
                <a:gd name="f821" fmla="+- f608 f761 0"/>
                <a:gd name="f822" fmla="+- f641 0 f762"/>
                <a:gd name="f823" fmla="+- f642 0 f763"/>
                <a:gd name="f824" fmla="+- f641 f762 0"/>
                <a:gd name="f825" fmla="+- f642 f763 0"/>
                <a:gd name="f826" fmla="+- f675 0 f764"/>
                <a:gd name="f827" fmla="+- f676 0 f765"/>
                <a:gd name="f828" fmla="+- f675 f764 0"/>
                <a:gd name="f829" fmla="+- f676 f765 0"/>
                <a:gd name="f830" fmla="+- f698 0 f766"/>
                <a:gd name="f831" fmla="+- f699 0 f767"/>
                <a:gd name="f832" fmla="*/ f768 f46 1"/>
                <a:gd name="f833" fmla="*/ f769 f46 1"/>
                <a:gd name="f834" fmla="*/ f770 f46 1"/>
                <a:gd name="f835" fmla="*/ f771 f46 1"/>
                <a:gd name="f836" fmla="*/ f772 f46 1"/>
                <a:gd name="f837" fmla="*/ f773 f46 1"/>
                <a:gd name="f838" fmla="*/ f774 f46 1"/>
                <a:gd name="f839" fmla="*/ f775 f46 1"/>
                <a:gd name="f840" fmla="*/ f776 f46 1"/>
                <a:gd name="f841" fmla="*/ f777 f46 1"/>
                <a:gd name="f842" fmla="*/ f778 f46 1"/>
                <a:gd name="f843" fmla="*/ f779 f46 1"/>
                <a:gd name="f844" fmla="*/ f780 f46 1"/>
                <a:gd name="f845" fmla="*/ f781 f46 1"/>
                <a:gd name="f846" fmla="*/ f782 f46 1"/>
                <a:gd name="f847" fmla="*/ f783 f46 1"/>
                <a:gd name="f848" fmla="*/ f784 f46 1"/>
                <a:gd name="f849" fmla="*/ f785 f46 1"/>
                <a:gd name="f850" fmla="*/ f786 f46 1"/>
                <a:gd name="f851" fmla="*/ f787 f46 1"/>
                <a:gd name="f852" fmla="*/ f788 f46 1"/>
                <a:gd name="f853" fmla="*/ f789 f46 1"/>
                <a:gd name="f854" fmla="*/ f790 f46 1"/>
                <a:gd name="f855" fmla="*/ f791 f46 1"/>
                <a:gd name="f856" fmla="*/ f792 f46 1"/>
                <a:gd name="f857" fmla="*/ f793 f46 1"/>
                <a:gd name="f858" fmla="*/ f794 f46 1"/>
                <a:gd name="f859" fmla="*/ f795 f46 1"/>
                <a:gd name="f860" fmla="*/ f796 f46 1"/>
                <a:gd name="f861" fmla="*/ f797 f46 1"/>
                <a:gd name="f862" fmla="*/ f798 f46 1"/>
                <a:gd name="f863" fmla="*/ f799 f46 1"/>
                <a:gd name="f864" fmla="*/ f800 f46 1"/>
                <a:gd name="f865" fmla="*/ f801 f46 1"/>
                <a:gd name="f866" fmla="*/ f802 f46 1"/>
                <a:gd name="f867" fmla="*/ f803 f46 1"/>
                <a:gd name="f868" fmla="*/ f804 f46 1"/>
                <a:gd name="f869" fmla="*/ f805 f46 1"/>
                <a:gd name="f870" fmla="*/ f806 f46 1"/>
                <a:gd name="f871" fmla="*/ f807 f46 1"/>
                <a:gd name="f872" fmla="*/ f808 f46 1"/>
                <a:gd name="f873" fmla="*/ f809 f46 1"/>
                <a:gd name="f874" fmla="*/ f810 f46 1"/>
                <a:gd name="f875" fmla="*/ f811 f46 1"/>
                <a:gd name="f876" fmla="*/ f812 f46 1"/>
                <a:gd name="f877" fmla="*/ f813 f46 1"/>
                <a:gd name="f878" fmla="*/ f814 f46 1"/>
                <a:gd name="f879" fmla="*/ f815 f46 1"/>
                <a:gd name="f880" fmla="*/ f816 f46 1"/>
                <a:gd name="f881" fmla="*/ f817 f46 1"/>
                <a:gd name="f882" fmla="*/ f818 f46 1"/>
                <a:gd name="f883" fmla="*/ f819 f46 1"/>
                <a:gd name="f884" fmla="*/ f820 f46 1"/>
                <a:gd name="f885" fmla="*/ f821 f46 1"/>
                <a:gd name="f886" fmla="*/ f822 f46 1"/>
                <a:gd name="f887" fmla="*/ f823 f46 1"/>
                <a:gd name="f888" fmla="*/ f824 f46 1"/>
                <a:gd name="f889" fmla="*/ f825 f46 1"/>
                <a:gd name="f890" fmla="*/ f826 f46 1"/>
                <a:gd name="f891" fmla="*/ f827 f46 1"/>
                <a:gd name="f892" fmla="*/ f828 f46 1"/>
                <a:gd name="f893" fmla="*/ f829 f46 1"/>
                <a:gd name="f894" fmla="*/ f830 f46 1"/>
                <a:gd name="f895" fmla="*/ f831 f4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2" t="f203" r="f216" b="f217"/>
              <a:pathLst>
                <a:path>
                  <a:moveTo>
                    <a:pt x="f63" y="f73"/>
                  </a:moveTo>
                  <a:cubicBezTo>
                    <a:pt x="f832" y="f833"/>
                    <a:pt x="f834" y="f835"/>
                    <a:pt x="f648" y="f649"/>
                  </a:cubicBezTo>
                  <a:cubicBezTo>
                    <a:pt x="f836" y="f837"/>
                    <a:pt x="f838" y="f839"/>
                    <a:pt x="f680" y="f681"/>
                  </a:cubicBezTo>
                  <a:cubicBezTo>
                    <a:pt x="f840" y="f841"/>
                    <a:pt x="f842" y="f843"/>
                    <a:pt x="f700" y="f701"/>
                  </a:cubicBezTo>
                  <a:cubicBezTo>
                    <a:pt x="f844" y="f845"/>
                    <a:pt x="f846" y="f847"/>
                    <a:pt x="f712" y="f713"/>
                  </a:cubicBezTo>
                  <a:lnTo>
                    <a:pt x="f104" y="f63"/>
                  </a:lnTo>
                  <a:cubicBezTo>
                    <a:pt x="f848" y="f849"/>
                    <a:pt x="f850" y="f851"/>
                    <a:pt x="f650" y="f651"/>
                  </a:cubicBezTo>
                  <a:cubicBezTo>
                    <a:pt x="f852" y="f853"/>
                    <a:pt x="f854" y="f855"/>
                    <a:pt x="f682" y="f683"/>
                  </a:cubicBezTo>
                  <a:cubicBezTo>
                    <a:pt x="f856" y="f857"/>
                    <a:pt x="f858" y="f859"/>
                    <a:pt x="f702" y="f703"/>
                  </a:cubicBezTo>
                  <a:cubicBezTo>
                    <a:pt x="f860" y="f861"/>
                    <a:pt x="f862" y="f863"/>
                    <a:pt x="f714" y="f715"/>
                  </a:cubicBezTo>
                  <a:lnTo>
                    <a:pt x="f74" y="f105"/>
                  </a:lnTo>
                  <a:cubicBezTo>
                    <a:pt x="f864" y="f865"/>
                    <a:pt x="f866" y="f867"/>
                    <a:pt x="f652" y="f653"/>
                  </a:cubicBezTo>
                  <a:cubicBezTo>
                    <a:pt x="f868" y="f869"/>
                    <a:pt x="f870" y="f871"/>
                    <a:pt x="f684" y="f685"/>
                  </a:cubicBezTo>
                  <a:cubicBezTo>
                    <a:pt x="f872" y="f873"/>
                    <a:pt x="f874" y="f875"/>
                    <a:pt x="f704" y="f705"/>
                  </a:cubicBezTo>
                  <a:cubicBezTo>
                    <a:pt x="f876" y="f877"/>
                    <a:pt x="f878" y="f879"/>
                    <a:pt x="f716" y="f717"/>
                  </a:cubicBezTo>
                  <a:lnTo>
                    <a:pt x="f73" y="f75"/>
                  </a:lnTo>
                  <a:cubicBezTo>
                    <a:pt x="f880" y="f881"/>
                    <a:pt x="f882" y="f883"/>
                    <a:pt x="f654" y="f655"/>
                  </a:cubicBezTo>
                  <a:cubicBezTo>
                    <a:pt x="f884" y="f885"/>
                    <a:pt x="f886" y="f887"/>
                    <a:pt x="f686" y="f687"/>
                  </a:cubicBezTo>
                  <a:cubicBezTo>
                    <a:pt x="f888" y="f889"/>
                    <a:pt x="f890" y="f891"/>
                    <a:pt x="f706" y="f707"/>
                  </a:cubicBezTo>
                  <a:cubicBezTo>
                    <a:pt x="f892" y="f893"/>
                    <a:pt x="f894" y="f895"/>
                    <a:pt x="f718" y="f719"/>
                  </a:cubicBezTo>
                  <a:close/>
                </a:path>
              </a:pathLst>
            </a:custGeom>
            <a:solidFill>
              <a:srgbClr val="9999FF"/>
            </a:solidFill>
            <a:ln w="25400">
              <a:solidFill>
                <a:srgbClr val="CCCCFF"/>
              </a:solidFill>
              <a:prstDash val="solid"/>
            </a:ln>
          </p:spPr>
          <p:txBody>
            <a:bodyPr wrap="square" lIns="91440" tIns="45720" rIns="91440" bIns="45720" anchor="ctr"/>
            <a:lstStyle/>
            <a:p>
              <a:pPr marL="0" marR="0" lvl="0" indent="0" algn="ctr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2400" b="1" spc="0">
                  <a:solidFill>
                    <a:srgbClr val="FFFFFF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снежки</a:t>
              </a:r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2267743" y="4752527"/>
            <a:ext cx="1988840" cy="1988840"/>
            <a:chOff x="2267743" y="4752527"/>
            <a:chExt cx="1988840" cy="1988840"/>
          </a:xfrm>
        </p:grpSpPr>
        <p:sp>
          <p:nvSpPr>
            <p:cNvPr id="7" name="Полилиния 6"/>
            <p:cNvSpPr/>
            <p:nvPr/>
          </p:nvSpPr>
          <p:spPr>
            <a:xfrm>
              <a:off x="2267743" y="4752527"/>
              <a:ext cx="1988840" cy="198884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1600"/>
                <a:gd name="f4" fmla="*/ f0 1 21600"/>
                <a:gd name="f5" fmla="*/ f1 1 21600"/>
                <a:gd name="f6" fmla="val f3"/>
                <a:gd name="f7" fmla="val f3"/>
                <a:gd name="f8" fmla="*/ f2 1 1"/>
                <a:gd name="f9" fmla="*/ f8 1 f3"/>
                <a:gd name="f10" fmla="*/ f8 1 f3"/>
                <a:gd name="f11" fmla="*/ f6 1 1"/>
                <a:gd name="f12" fmla="*/ f7 1 1"/>
                <a:gd name="f13" fmla="*/ f11 1 f3"/>
                <a:gd name="f14" fmla="*/ f12 1 f3"/>
                <a:gd name="f15" fmla="*/ f9 f3 1"/>
                <a:gd name="f16" fmla="*/ f10 f3 1"/>
                <a:gd name="f17" fmla="*/ f13 f3 1"/>
                <a:gd name="f18" fmla="*/ f14 f3 1"/>
                <a:gd name="f19" fmla="*/ f15 f4 1"/>
                <a:gd name="f20" fmla="*/ f16 f5 1"/>
                <a:gd name="f21" fmla="*/ f17 f4 1"/>
                <a:gd name="f22" fmla="*/ f18 f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0" r="f21" b="f22"/>
              <a:pathLst>
                <a:path w="21600" h="21600">
                  <a:moveTo>
                    <a:pt x="f2" y="f2"/>
                  </a:moveTo>
                  <a:lnTo>
                    <a:pt x="f3" y="f2"/>
                  </a:lnTo>
                  <a:lnTo>
                    <a:pt x="f3" y="f3"/>
                  </a:lnTo>
                  <a:lnTo>
                    <a:pt x="f2" y="f3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  <a:ln>
              <a:noFill/>
              <a:prstDash val="solid"/>
            </a:ln>
          </p:spPr>
          <p:txBody>
            <a:bodyPr wrap="square" lIns="45720" tIns="45720" rIns="45720" bIns="45720"/>
            <a:lstStyle/>
            <a:p>
              <a:pPr marR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ru-RU" sz="12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XO Thames"/>
              </a:endParaRPr>
            </a:p>
          </p:txBody>
        </p:sp>
        <p:sp>
          <p:nvSpPr>
            <p:cNvPr id="8" name="Полилиния 7"/>
            <p:cNvSpPr/>
            <p:nvPr/>
          </p:nvSpPr>
          <p:spPr>
            <a:xfrm>
              <a:off x="2555775" y="5400600"/>
              <a:ext cx="1368151" cy="792087"/>
            </a:xfrm>
            <a:custGeom>
              <a:avLst>
                <a:gd name="f15" fmla="val 16667"/>
              </a:avLst>
              <a:gdLst>
                <a:gd name="f1" fmla="val 10800000"/>
                <a:gd name="f2" fmla="val 5400000"/>
                <a:gd name="f3" fmla="val w"/>
                <a:gd name="f4" fmla="val h"/>
                <a:gd name="f5" fmla="val ss"/>
                <a:gd name="f6" fmla="val 0"/>
                <a:gd name="f7" fmla="*/ 5419351 1 1725033"/>
                <a:gd name="f8" fmla="val 21600"/>
                <a:gd name="f9" fmla="*/ 1 1 2"/>
                <a:gd name="f10" fmla="+- 21600000 0 1"/>
                <a:gd name="f11" fmla="*/ 1 1 4"/>
                <a:gd name="f12" fmla="+- 0 0 1"/>
                <a:gd name="f13" fmla="*/ 3 1 4"/>
                <a:gd name="f14" fmla="*/ 0 1 60000"/>
                <a:gd name="f15" fmla="val 16667"/>
                <a:gd name="f16" fmla="abs f3"/>
                <a:gd name="f17" fmla="abs f4"/>
                <a:gd name="f18" fmla="abs f5"/>
                <a:gd name="f19" fmla="+- f15 0 50000"/>
                <a:gd name="f20" fmla="+- 0 0 f15"/>
                <a:gd name="f21" fmla="min f8 f8"/>
                <a:gd name="f22" fmla="*/ 21600000 f9 1"/>
                <a:gd name="f23" fmla="*/ f10 1 60000"/>
                <a:gd name="f24" fmla="*/ 21600000 f11 1"/>
                <a:gd name="f25" fmla="*/ 2 f7 1"/>
                <a:gd name="f26" fmla="*/ 21600000 f13 1"/>
                <a:gd name="f27" fmla="*/ f14 f7 1"/>
                <a:gd name="f28" fmla="?: f16 f3 1"/>
                <a:gd name="f29" fmla="?: f17 f4 1"/>
                <a:gd name="f30" fmla="?: f18 f5 1"/>
                <a:gd name="f31" fmla="?: f19 50000 f15"/>
                <a:gd name="f32" fmla="*/ f22 1 60000"/>
                <a:gd name="f33" fmla="*/ f24 1 60000"/>
                <a:gd name="f34" fmla="*/ f26 1 60000"/>
                <a:gd name="f35" fmla="*/ f27 1 180"/>
                <a:gd name="f36" fmla="*/ f28 1 21600"/>
                <a:gd name="f37" fmla="*/ f29 1 21600"/>
                <a:gd name="f38" fmla="*/ 21600 f28 1"/>
                <a:gd name="f39" fmla="*/ 21600 f29 1"/>
                <a:gd name="f40" fmla="?: f20 0 f31"/>
                <a:gd name="f41" fmla="*/ f32 f7 1"/>
                <a:gd name="f42" fmla="+- f33 0 f23"/>
                <a:gd name="f43" fmla="*/ f34 f7 1"/>
                <a:gd name="f44" fmla="+- 0 0 f35"/>
                <a:gd name="f45" fmla="*/ f33 f7 1"/>
                <a:gd name="f46" fmla="min f37 f36"/>
                <a:gd name="f47" fmla="*/ f38 1 f30"/>
                <a:gd name="f48" fmla="*/ f39 1 f30"/>
                <a:gd name="f49" fmla="*/ f21 f40 1"/>
                <a:gd name="f50" fmla="*/ f41 1 180"/>
                <a:gd name="f51" fmla="?: f42 f23 f33"/>
                <a:gd name="f52" fmla="*/ f43 1 180"/>
                <a:gd name="f53" fmla="*/ f44 f1 1"/>
                <a:gd name="f54" fmla="*/ f45 1 180"/>
                <a:gd name="f55" fmla="val f47"/>
                <a:gd name="f56" fmla="val f48"/>
                <a:gd name="f57" fmla="*/ f49 1 100000"/>
                <a:gd name="f58" fmla="*/ f51 f7 1"/>
                <a:gd name="f59" fmla="+- 0 0 f50"/>
                <a:gd name="f60" fmla="+- 0 0 f52"/>
                <a:gd name="f61" fmla="*/ f53 1 f7"/>
                <a:gd name="f62" fmla="+- 0 0 f54"/>
                <a:gd name="f63" fmla="*/ f6 f46 1"/>
                <a:gd name="f64" fmla="+- f55 0 0"/>
                <a:gd name="f65" fmla="+- f56 0 0"/>
                <a:gd name="f66" fmla="*/ f57 29289 1"/>
                <a:gd name="f67" fmla="val f57"/>
                <a:gd name="f68" fmla="*/ f58 1 180"/>
                <a:gd name="f69" fmla="*/ f59 f1 1"/>
                <a:gd name="f70" fmla="*/ f60 f1 1"/>
                <a:gd name="f71" fmla="+- f61 0 f2"/>
                <a:gd name="f72" fmla="*/ f62 f1 1"/>
                <a:gd name="f73" fmla="*/ f57 f46 1"/>
                <a:gd name="f74" fmla="*/ f55 f46 1"/>
                <a:gd name="f75" fmla="*/ f56 f46 1"/>
                <a:gd name="f76" fmla="+- f64 0 f57"/>
                <a:gd name="f77" fmla="+- f65 0 f57"/>
                <a:gd name="f78" fmla="*/ f66 1 100000"/>
                <a:gd name="f79" fmla="*/ 2 f67 1"/>
                <a:gd name="f80" fmla="+- f50 f68 0"/>
                <a:gd name="f81" fmla="*/ f69 1 f7"/>
                <a:gd name="f82" fmla="?: f68 0 f25"/>
                <a:gd name="f83" fmla="+- f52 f68 0"/>
                <a:gd name="f84" fmla="*/ f70 1 f7"/>
                <a:gd name="f85" fmla="+- f35 f68 0"/>
                <a:gd name="f86" fmla="cos 1 f71"/>
                <a:gd name="f87" fmla="sin 1 f71"/>
                <a:gd name="f88" fmla="+- f54 f68 0"/>
                <a:gd name="f89" fmla="*/ f72 1 f7"/>
                <a:gd name="f90" fmla="+- f64 0 f78"/>
                <a:gd name="f91" fmla="+- f65 0 f78"/>
                <a:gd name="f92" fmla="*/ f78 f8 1"/>
                <a:gd name="f93" fmla="*/ f78 f8 1"/>
                <a:gd name="f94" fmla="+- f81 0 f2"/>
                <a:gd name="f95" fmla="+- 0 0 f80"/>
                <a:gd name="f96" fmla="*/ f79 1 2"/>
                <a:gd name="f97" fmla="+- f84 0 f2"/>
                <a:gd name="f98" fmla="+- 0 0 f83"/>
                <a:gd name="f99" fmla="+- 0 0 f86"/>
                <a:gd name="f100" fmla="+- 0 0 f87"/>
                <a:gd name="f101" fmla="+- 0 0 f85"/>
                <a:gd name="f102" fmla="+- f89 0 f2"/>
                <a:gd name="f103" fmla="+- 0 0 f88"/>
                <a:gd name="f104" fmla="*/ f76 f46 1"/>
                <a:gd name="f105" fmla="*/ f77 f46 1"/>
                <a:gd name="f106" fmla="*/ f92 1 f55"/>
                <a:gd name="f107" fmla="*/ f90 f8 1"/>
                <a:gd name="f108" fmla="*/ f93 1 f56"/>
                <a:gd name="f109" fmla="*/ f91 f8 1"/>
                <a:gd name="f110" fmla="cos 1 f94"/>
                <a:gd name="f111" fmla="sin 1 f94"/>
                <a:gd name="f112" fmla="*/ f95 f1 1"/>
                <a:gd name="f113" fmla="cos 1 f97"/>
                <a:gd name="f114" fmla="sin 1 f97"/>
                <a:gd name="f115" fmla="*/ f98 f1 1"/>
                <a:gd name="f116" fmla="*/ f99 1 f79"/>
                <a:gd name="f117" fmla="*/ f100 1 f79"/>
                <a:gd name="f118" fmla="*/ f101 f1 1"/>
                <a:gd name="f119" fmla="cos 1 f102"/>
                <a:gd name="f120" fmla="sin 1 f102"/>
                <a:gd name="f121" fmla="*/ f103 f1 1"/>
                <a:gd name="f122" fmla="*/ f107 1 f55"/>
                <a:gd name="f123" fmla="*/ f109 1 f56"/>
                <a:gd name="f124" fmla="val f106"/>
                <a:gd name="f125" fmla="val f108"/>
                <a:gd name="f126" fmla="+- 0 0 f110"/>
                <a:gd name="f127" fmla="+- 0 0 f111"/>
                <a:gd name="f128" fmla="*/ f112 1 f7"/>
                <a:gd name="f129" fmla="+- 0 0 f113"/>
                <a:gd name="f130" fmla="+- 0 0 f114"/>
                <a:gd name="f131" fmla="*/ f115 1 f7"/>
                <a:gd name="f132" fmla="+- 0 0 f116"/>
                <a:gd name="f133" fmla="+- 0 0 f117"/>
                <a:gd name="f134" fmla="*/ f118 1 f7"/>
                <a:gd name="f135" fmla="+- 0 0 f119"/>
                <a:gd name="f136" fmla="+- 0 0 f120"/>
                <a:gd name="f137" fmla="*/ f121 1 f7"/>
                <a:gd name="f138" fmla="val f122"/>
                <a:gd name="f139" fmla="val f123"/>
                <a:gd name="f140" fmla="*/ f124 1 1"/>
                <a:gd name="f141" fmla="*/ f125 1 1"/>
                <a:gd name="f142" fmla="*/ f126 1 f79"/>
                <a:gd name="f143" fmla="*/ f127 1 f79"/>
                <a:gd name="f144" fmla="+- f128 0 f2"/>
                <a:gd name="f145" fmla="*/ f129 1 f79"/>
                <a:gd name="f146" fmla="*/ f130 1 f79"/>
                <a:gd name="f147" fmla="+- f131 0 f2"/>
                <a:gd name="f148" fmla="at2 f132 f133"/>
                <a:gd name="f149" fmla="+- f134 0 f2"/>
                <a:gd name="f150" fmla="*/ f135 1 f79"/>
                <a:gd name="f151" fmla="*/ f136 1 f79"/>
                <a:gd name="f152" fmla="+- f137 0 f2"/>
                <a:gd name="f153" fmla="*/ f140 1 f8"/>
                <a:gd name="f154" fmla="*/ f141 1 f8"/>
                <a:gd name="f155" fmla="*/ f138 1 1"/>
                <a:gd name="f156" fmla="*/ f139 1 1"/>
                <a:gd name="f157" fmla="+- 0 0 f142"/>
                <a:gd name="f158" fmla="+- 0 0 f143"/>
                <a:gd name="f159" fmla="cos 1 f144"/>
                <a:gd name="f160" fmla="sin 1 f144"/>
                <a:gd name="f161" fmla="+- 0 0 f145"/>
                <a:gd name="f162" fmla="+- 0 0 f146"/>
                <a:gd name="f163" fmla="cos 1 f147"/>
                <a:gd name="f164" fmla="sin 1 f147"/>
                <a:gd name="f165" fmla="+- f148 f2 0"/>
                <a:gd name="f166" fmla="cos 1 f149"/>
                <a:gd name="f167" fmla="sin 1 f149"/>
                <a:gd name="f168" fmla="+- 0 0 f150"/>
                <a:gd name="f169" fmla="+- 0 0 f151"/>
                <a:gd name="f170" fmla="cos 1 f152"/>
                <a:gd name="f171" fmla="sin 1 f152"/>
                <a:gd name="f172" fmla="*/ f155 1 f8"/>
                <a:gd name="f173" fmla="*/ f156 1 f8"/>
                <a:gd name="f174" fmla="at2 f157 f158"/>
                <a:gd name="f175" fmla="+- 0 0 f159"/>
                <a:gd name="f176" fmla="+- 0 0 f160"/>
                <a:gd name="f177" fmla="at2 f161 f162"/>
                <a:gd name="f178" fmla="+- 0 0 f163"/>
                <a:gd name="f179" fmla="+- 0 0 f164"/>
                <a:gd name="f180" fmla="*/ f165 f7 1"/>
                <a:gd name="f181" fmla="+- 0 0 f166"/>
                <a:gd name="f182" fmla="+- 0 0 f167"/>
                <a:gd name="f183" fmla="at2 f168 f169"/>
                <a:gd name="f184" fmla="+- 0 0 f170"/>
                <a:gd name="f185" fmla="+- 0 0 f171"/>
                <a:gd name="f186" fmla="*/ f153 f55 1"/>
                <a:gd name="f187" fmla="*/ f154 f56 1"/>
                <a:gd name="f188" fmla="+- f174 f2 0"/>
                <a:gd name="f189" fmla="*/ f175 1 f79"/>
                <a:gd name="f190" fmla="*/ f176 1 f79"/>
                <a:gd name="f191" fmla="+- f177 f2 0"/>
                <a:gd name="f192" fmla="*/ f178 1 f79"/>
                <a:gd name="f193" fmla="*/ f179 1 f79"/>
                <a:gd name="f194" fmla="*/ f180 1 f1"/>
                <a:gd name="f195" fmla="*/ f181 1 f79"/>
                <a:gd name="f196" fmla="*/ f182 1 f79"/>
                <a:gd name="f197" fmla="+- f183 f2 0"/>
                <a:gd name="f198" fmla="*/ f184 1 f79"/>
                <a:gd name="f199" fmla="*/ f185 1 f79"/>
                <a:gd name="f200" fmla="*/ f172 f55 1"/>
                <a:gd name="f201" fmla="*/ f173 f56 1"/>
                <a:gd name="f202" fmla="*/ f186 f46 1"/>
                <a:gd name="f203" fmla="*/ f187 f46 1"/>
                <a:gd name="f204" fmla="*/ f188 f7 1"/>
                <a:gd name="f205" fmla="+- 0 0 f189"/>
                <a:gd name="f206" fmla="+- 0 0 f190"/>
                <a:gd name="f207" fmla="*/ f191 f7 1"/>
                <a:gd name="f208" fmla="+- 0 0 f192"/>
                <a:gd name="f209" fmla="+- 0 0 f193"/>
                <a:gd name="f210" fmla="+- 0 0 f194"/>
                <a:gd name="f211" fmla="+- 0 0 f195"/>
                <a:gd name="f212" fmla="+- 0 0 f196"/>
                <a:gd name="f213" fmla="*/ f197 f7 1"/>
                <a:gd name="f214" fmla="+- 0 0 f198"/>
                <a:gd name="f215" fmla="+- 0 0 f199"/>
                <a:gd name="f216" fmla="*/ f200 f46 1"/>
                <a:gd name="f217" fmla="*/ f201 f46 1"/>
                <a:gd name="f218" fmla="*/ f204 1 f1"/>
                <a:gd name="f219" fmla="at2 f205 f206"/>
                <a:gd name="f220" fmla="*/ f207 1 f1"/>
                <a:gd name="f221" fmla="at2 f208 f209"/>
                <a:gd name="f222" fmla="val f210"/>
                <a:gd name="f223" fmla="at2 f211 f212"/>
                <a:gd name="f224" fmla="*/ f213 1 f1"/>
                <a:gd name="f225" fmla="at2 f214 f215"/>
                <a:gd name="f226" fmla="+- 0 0 f218"/>
                <a:gd name="f227" fmla="+- f219 f2 0"/>
                <a:gd name="f228" fmla="+- 0 0 f220"/>
                <a:gd name="f229" fmla="+- f221 f2 0"/>
                <a:gd name="f230" fmla="+- f223 f2 0"/>
                <a:gd name="f231" fmla="+- 0 0 f222"/>
                <a:gd name="f232" fmla="val f222"/>
                <a:gd name="f233" fmla="+- 0 0 f224"/>
                <a:gd name="f234" fmla="+- f225 f2 0"/>
                <a:gd name="f235" fmla="val f226"/>
                <a:gd name="f236" fmla="*/ f227 f7 1"/>
                <a:gd name="f237" fmla="val f228"/>
                <a:gd name="f238" fmla="*/ f229 f7 1"/>
                <a:gd name="f239" fmla="*/ f230 f7 1"/>
                <a:gd name="f240" fmla="*/ f231 f1 1"/>
                <a:gd name="f241" fmla="+- 0 0 f232"/>
                <a:gd name="f242" fmla="val f233"/>
                <a:gd name="f243" fmla="*/ f234 f7 1"/>
                <a:gd name="f244" fmla="*/ f236 1 f1"/>
                <a:gd name="f245" fmla="+- 0 0 f235"/>
                <a:gd name="f246" fmla="val f235"/>
                <a:gd name="f247" fmla="*/ f238 1 f1"/>
                <a:gd name="f248" fmla="+- 0 0 f237"/>
                <a:gd name="f249" fmla="val f237"/>
                <a:gd name="f250" fmla="*/ f239 1 f1"/>
                <a:gd name="f251" fmla="*/ f240 1 f7"/>
                <a:gd name="f252" fmla="*/ f241 f1 1"/>
                <a:gd name="f253" fmla="*/ f243 1 f1"/>
                <a:gd name="f254" fmla="+- 0 0 f242"/>
                <a:gd name="f255" fmla="val f242"/>
                <a:gd name="f256" fmla="+- 0 0 f244"/>
                <a:gd name="f257" fmla="*/ f245 f1 1"/>
                <a:gd name="f258" fmla="+- 0 0 f246"/>
                <a:gd name="f259" fmla="+- 0 0 f247"/>
                <a:gd name="f260" fmla="*/ f248 f1 1"/>
                <a:gd name="f261" fmla="+- 0 0 f249"/>
                <a:gd name="f262" fmla="+- 0 0 f250"/>
                <a:gd name="f263" fmla="+- f251 0 f2"/>
                <a:gd name="f264" fmla="*/ f252 1 f7"/>
                <a:gd name="f265" fmla="+- 0 0 f253"/>
                <a:gd name="f266" fmla="*/ f254 f1 1"/>
                <a:gd name="f267" fmla="+- 0 0 f255"/>
                <a:gd name="f268" fmla="val f256"/>
                <a:gd name="f269" fmla="*/ f257 1 f7"/>
                <a:gd name="f270" fmla="*/ f258 f1 1"/>
                <a:gd name="f271" fmla="val f259"/>
                <a:gd name="f272" fmla="*/ f260 1 f7"/>
                <a:gd name="f273" fmla="*/ f261 f1 1"/>
                <a:gd name="f274" fmla="val f262"/>
                <a:gd name="f275" fmla="sin 1 f263"/>
                <a:gd name="f276" fmla="cos 1 f263"/>
                <a:gd name="f277" fmla="+- f264 0 f2"/>
                <a:gd name="f278" fmla="val f265"/>
                <a:gd name="f279" fmla="*/ f266 1 f7"/>
                <a:gd name="f280" fmla="*/ f267 f1 1"/>
                <a:gd name="f281" fmla="+- f269 0 f2"/>
                <a:gd name="f282" fmla="+- f268 0 f235"/>
                <a:gd name="f283" fmla="*/ f270 1 f7"/>
                <a:gd name="f284" fmla="+- f272 0 f2"/>
                <a:gd name="f285" fmla="+- f271 0 f237"/>
                <a:gd name="f286" fmla="*/ f273 1 f7"/>
                <a:gd name="f287" fmla="+- 0 0 f275"/>
                <a:gd name="f288" fmla="+- 0 0 f276"/>
                <a:gd name="f289" fmla="+- f274 0 f222"/>
                <a:gd name="f290" fmla="cos 1 f277"/>
                <a:gd name="f291" fmla="sin 1 f277"/>
                <a:gd name="f292" fmla="+- f279 0 f2"/>
                <a:gd name="f293" fmla="+- f278 0 f242"/>
                <a:gd name="f294" fmla="*/ f280 1 f7"/>
                <a:gd name="f295" fmla="sin 1 f281"/>
                <a:gd name="f296" fmla="cos 1 f281"/>
                <a:gd name="f297" fmla="?: f282 0 f25"/>
                <a:gd name="f298" fmla="+- f283 0 f2"/>
                <a:gd name="f299" fmla="sin 1 f284"/>
                <a:gd name="f300" fmla="cos 1 f284"/>
                <a:gd name="f301" fmla="?: f285 0 f25"/>
                <a:gd name="f302" fmla="+- f286 0 f2"/>
                <a:gd name="f303" fmla="*/ f67 f287 1"/>
                <a:gd name="f304" fmla="*/ f67 f288 1"/>
                <a:gd name="f305" fmla="?: f289 0 f25"/>
                <a:gd name="f306" fmla="+- 0 0 f290"/>
                <a:gd name="f307" fmla="+- 0 0 f291"/>
                <a:gd name="f308" fmla="sin 1 f292"/>
                <a:gd name="f309" fmla="cos 1 f292"/>
                <a:gd name="f310" fmla="?: f293 0 f25"/>
                <a:gd name="f311" fmla="+- f294 0 f2"/>
                <a:gd name="f312" fmla="+- 0 0 f295"/>
                <a:gd name="f313" fmla="+- 0 0 f296"/>
                <a:gd name="f314" fmla="+- f268 f297 0"/>
                <a:gd name="f315" fmla="cos 1 f298"/>
                <a:gd name="f316" fmla="sin 1 f298"/>
                <a:gd name="f317" fmla="+- 0 0 f299"/>
                <a:gd name="f318" fmla="+- 0 0 f300"/>
                <a:gd name="f319" fmla="+- f271 f301 0"/>
                <a:gd name="f320" fmla="cos 1 f302"/>
                <a:gd name="f321" fmla="sin 1 f302"/>
                <a:gd name="f322" fmla="+- f55 0 f303"/>
                <a:gd name="f323" fmla="+- f77 0 f304"/>
                <a:gd name="f324" fmla="+- f274 f305 0"/>
                <a:gd name="f325" fmla="*/ f12 f306 1"/>
                <a:gd name="f326" fmla="*/ f96 f307 1"/>
                <a:gd name="f327" fmla="*/ f96 f306 1"/>
                <a:gd name="f328" fmla="+- 0 0 f308"/>
                <a:gd name="f329" fmla="+- 0 0 f309"/>
                <a:gd name="f330" fmla="+- f278 f310 0"/>
                <a:gd name="f331" fmla="cos 1 f311"/>
                <a:gd name="f332" fmla="sin 1 f311"/>
                <a:gd name="f333" fmla="*/ f67 f312 1"/>
                <a:gd name="f334" fmla="*/ f67 f313 1"/>
                <a:gd name="f335" fmla="+- f314 0 f235"/>
                <a:gd name="f336" fmla="+- 0 0 f315"/>
                <a:gd name="f337" fmla="+- 0 0 f316"/>
                <a:gd name="f338" fmla="*/ f67 f317 1"/>
                <a:gd name="f339" fmla="*/ f67 f318 1"/>
                <a:gd name="f340" fmla="+- f319 0 f237"/>
                <a:gd name="f341" fmla="+- 0 0 f320"/>
                <a:gd name="f342" fmla="+- 0 0 f321"/>
                <a:gd name="f343" fmla="+- f324 0 f222"/>
                <a:gd name="f344" fmla="+- f326 f322 0"/>
                <a:gd name="f345" fmla="+- f327 f323 0"/>
                <a:gd name="f346" fmla="*/ f67 f328 1"/>
                <a:gd name="f347" fmla="*/ f67 f329 1"/>
                <a:gd name="f348" fmla="+- f330 0 f242"/>
                <a:gd name="f349" fmla="+- 0 0 f331"/>
                <a:gd name="f350" fmla="+- 0 0 f332"/>
                <a:gd name="f351" fmla="+- 0 0 f333"/>
                <a:gd name="f352" fmla="+- f57 0 f334"/>
                <a:gd name="f353" fmla="+- f335 0 f82"/>
                <a:gd name="f354" fmla="*/ f12 f336 1"/>
                <a:gd name="f355" fmla="*/ f96 f337 1"/>
                <a:gd name="f356" fmla="*/ f96 f336 1"/>
                <a:gd name="f357" fmla="+- f76 0 f338"/>
                <a:gd name="f358" fmla="+- 0 0 f339"/>
                <a:gd name="f359" fmla="+- f340 0 f82"/>
                <a:gd name="f360" fmla="*/ f12 f341 1"/>
                <a:gd name="f361" fmla="*/ f96 f342 1"/>
                <a:gd name="f362" fmla="*/ f96 f341 1"/>
                <a:gd name="f363" fmla="+- f343 0 f82"/>
                <a:gd name="f364" fmla="+- f57 0 f346"/>
                <a:gd name="f365" fmla="+- f56 0 f347"/>
                <a:gd name="f366" fmla="+- f348 0 f82"/>
                <a:gd name="f367" fmla="*/ f12 f349 1"/>
                <a:gd name="f368" fmla="*/ f96 f350 1"/>
                <a:gd name="f369" fmla="*/ f96 f349 1"/>
                <a:gd name="f370" fmla="+- f353 0 f25"/>
                <a:gd name="f371" fmla="+- f355 f351 0"/>
                <a:gd name="f372" fmla="+- f356 f352 0"/>
                <a:gd name="f373" fmla="+- f359 0 f25"/>
                <a:gd name="f374" fmla="+- f361 f357 0"/>
                <a:gd name="f375" fmla="+- f362 f358 0"/>
                <a:gd name="f376" fmla="+- f363 0 f25"/>
                <a:gd name="f377" fmla="+- f366 0 f25"/>
                <a:gd name="f378" fmla="+- f368 f364 0"/>
                <a:gd name="f379" fmla="+- f369 f365 0"/>
                <a:gd name="f380" fmla="?: f370 f25 f353"/>
                <a:gd name="f381" fmla="?: f373 f25 f359"/>
                <a:gd name="f382" fmla="?: f376 f25 f363"/>
                <a:gd name="f383" fmla="?: f377 f25 f366"/>
                <a:gd name="f384" fmla="*/ f380 1 4"/>
                <a:gd name="f385" fmla="*/ f381 1 4"/>
                <a:gd name="f386" fmla="*/ f382 1 4"/>
                <a:gd name="f387" fmla="*/ f383 1 4"/>
                <a:gd name="f388" fmla="+- f246 f384 0"/>
                <a:gd name="f389" fmla="+- 0 0 f384"/>
                <a:gd name="f390" fmla="*/ f384 1 2"/>
                <a:gd name="f391" fmla="+- f249 f385 0"/>
                <a:gd name="f392" fmla="+- 0 0 f385"/>
                <a:gd name="f393" fmla="*/ f385 1 2"/>
                <a:gd name="f394" fmla="+- f232 f386 0"/>
                <a:gd name="f395" fmla="+- 0 0 f386"/>
                <a:gd name="f396" fmla="*/ f386 1 2"/>
                <a:gd name="f397" fmla="+- f255 f387 0"/>
                <a:gd name="f398" fmla="+- 0 0 f387"/>
                <a:gd name="f399" fmla="*/ f387 1 2"/>
                <a:gd name="f400" fmla="*/ f389 f1 1"/>
                <a:gd name="f401" fmla="+- 0 0 f390"/>
                <a:gd name="f402" fmla="+- 0 0 f388"/>
                <a:gd name="f403" fmla="+- f388 f384 0"/>
                <a:gd name="f404" fmla="*/ f392 f1 1"/>
                <a:gd name="f405" fmla="+- 0 0 f393"/>
                <a:gd name="f406" fmla="+- 0 0 f391"/>
                <a:gd name="f407" fmla="+- f391 f385 0"/>
                <a:gd name="f408" fmla="*/ f395 f1 1"/>
                <a:gd name="f409" fmla="+- 0 0 f396"/>
                <a:gd name="f410" fmla="+- 0 0 f394"/>
                <a:gd name="f411" fmla="+- f394 f386 0"/>
                <a:gd name="f412" fmla="*/ f398 f1 1"/>
                <a:gd name="f413" fmla="+- 0 0 f399"/>
                <a:gd name="f414" fmla="+- 0 0 f397"/>
                <a:gd name="f415" fmla="+- f397 f387 0"/>
                <a:gd name="f416" fmla="*/ f400 1 f7"/>
                <a:gd name="f417" fmla="*/ f401 f1 1"/>
                <a:gd name="f418" fmla="*/ f402 f1 1"/>
                <a:gd name="f419" fmla="+- 0 0 f403"/>
                <a:gd name="f420" fmla="+- f403 f384 0"/>
                <a:gd name="f421" fmla="*/ f404 1 f7"/>
                <a:gd name="f422" fmla="*/ f405 f1 1"/>
                <a:gd name="f423" fmla="*/ f406 f1 1"/>
                <a:gd name="f424" fmla="+- 0 0 f407"/>
                <a:gd name="f425" fmla="+- f407 f385 0"/>
                <a:gd name="f426" fmla="*/ f408 1 f7"/>
                <a:gd name="f427" fmla="*/ f409 f1 1"/>
                <a:gd name="f428" fmla="*/ f410 f1 1"/>
                <a:gd name="f429" fmla="+- 0 0 f411"/>
                <a:gd name="f430" fmla="+- f411 f386 0"/>
                <a:gd name="f431" fmla="*/ f412 1 f7"/>
                <a:gd name="f432" fmla="*/ f413 f1 1"/>
                <a:gd name="f433" fmla="*/ f414 f1 1"/>
                <a:gd name="f434" fmla="+- 0 0 f415"/>
                <a:gd name="f435" fmla="+- f415 f387 0"/>
                <a:gd name="f436" fmla="+- f416 0 f2"/>
                <a:gd name="f437" fmla="*/ f417 1 f7"/>
                <a:gd name="f438" fmla="*/ f418 1 f7"/>
                <a:gd name="f439" fmla="*/ f419 f1 1"/>
                <a:gd name="f440" fmla="+- 0 0 f420"/>
                <a:gd name="f441" fmla="+- f420 f384 0"/>
                <a:gd name="f442" fmla="+- f421 0 f2"/>
                <a:gd name="f443" fmla="*/ f422 1 f7"/>
                <a:gd name="f444" fmla="*/ f423 1 f7"/>
                <a:gd name="f445" fmla="*/ f424 f1 1"/>
                <a:gd name="f446" fmla="+- 0 0 f425"/>
                <a:gd name="f447" fmla="+- f425 f385 0"/>
                <a:gd name="f448" fmla="+- f426 0 f2"/>
                <a:gd name="f449" fmla="*/ f427 1 f7"/>
                <a:gd name="f450" fmla="*/ f428 1 f7"/>
                <a:gd name="f451" fmla="*/ f429 f1 1"/>
                <a:gd name="f452" fmla="+- 0 0 f430"/>
                <a:gd name="f453" fmla="+- f430 f386 0"/>
                <a:gd name="f454" fmla="+- f431 0 f2"/>
                <a:gd name="f455" fmla="*/ f432 1 f7"/>
                <a:gd name="f456" fmla="*/ f433 1 f7"/>
                <a:gd name="f457" fmla="*/ f434 f1 1"/>
                <a:gd name="f458" fmla="+- 0 0 f435"/>
                <a:gd name="f459" fmla="+- f435 f387 0"/>
                <a:gd name="f460" fmla="cos 1 f436"/>
                <a:gd name="f461" fmla="+- f437 0 f2"/>
                <a:gd name="f462" fmla="+- f438 0 f2"/>
                <a:gd name="f463" fmla="*/ f439 1 f7"/>
                <a:gd name="f464" fmla="*/ f440 f1 1"/>
                <a:gd name="f465" fmla="+- 0 0 f441"/>
                <a:gd name="f466" fmla="cos 1 f442"/>
                <a:gd name="f467" fmla="+- f443 0 f2"/>
                <a:gd name="f468" fmla="+- f444 0 f2"/>
                <a:gd name="f469" fmla="*/ f445 1 f7"/>
                <a:gd name="f470" fmla="*/ f446 f1 1"/>
                <a:gd name="f471" fmla="+- 0 0 f447"/>
                <a:gd name="f472" fmla="cos 1 f448"/>
                <a:gd name="f473" fmla="+- f449 0 f2"/>
                <a:gd name="f474" fmla="+- f450 0 f2"/>
                <a:gd name="f475" fmla="*/ f451 1 f7"/>
                <a:gd name="f476" fmla="*/ f452 f1 1"/>
                <a:gd name="f477" fmla="+- 0 0 f453"/>
                <a:gd name="f478" fmla="cos 1 f454"/>
                <a:gd name="f479" fmla="+- f455 0 f2"/>
                <a:gd name="f480" fmla="+- f456 0 f2"/>
                <a:gd name="f481" fmla="*/ f457 1 f7"/>
                <a:gd name="f482" fmla="*/ f458 f1 1"/>
                <a:gd name="f483" fmla="+- 0 0 f459"/>
                <a:gd name="f484" fmla="+- 0 0 f460"/>
                <a:gd name="f485" fmla="tan 1 f461"/>
                <a:gd name="f486" fmla="cos 1 f462"/>
                <a:gd name="f487" fmla="sin 1 f462"/>
                <a:gd name="f488" fmla="+- f463 0 f2"/>
                <a:gd name="f489" fmla="*/ f464 1 f7"/>
                <a:gd name="f490" fmla="*/ f465 f1 1"/>
                <a:gd name="f491" fmla="+- 0 0 f466"/>
                <a:gd name="f492" fmla="tan 1 f467"/>
                <a:gd name="f493" fmla="cos 1 f468"/>
                <a:gd name="f494" fmla="sin 1 f468"/>
                <a:gd name="f495" fmla="+- f469 0 f2"/>
                <a:gd name="f496" fmla="*/ f470 1 f7"/>
                <a:gd name="f497" fmla="*/ f471 f1 1"/>
                <a:gd name="f498" fmla="+- 0 0 f472"/>
                <a:gd name="f499" fmla="tan 1 f473"/>
                <a:gd name="f500" fmla="cos 1 f474"/>
                <a:gd name="f501" fmla="sin 1 f474"/>
                <a:gd name="f502" fmla="+- f475 0 f2"/>
                <a:gd name="f503" fmla="*/ f476 1 f7"/>
                <a:gd name="f504" fmla="*/ f477 f1 1"/>
                <a:gd name="f505" fmla="+- 0 0 f478"/>
                <a:gd name="f506" fmla="tan 1 f479"/>
                <a:gd name="f507" fmla="cos 1 f480"/>
                <a:gd name="f508" fmla="sin 1 f480"/>
                <a:gd name="f509" fmla="+- f481 0 f2"/>
                <a:gd name="f510" fmla="*/ f482 1 f7"/>
                <a:gd name="f511" fmla="*/ f483 f1 1"/>
                <a:gd name="f512" fmla="*/ 1 1 f485"/>
                <a:gd name="f513" fmla="+- 0 0 f486"/>
                <a:gd name="f514" fmla="+- 0 0 f487"/>
                <a:gd name="f515" fmla="cos 1 f488"/>
                <a:gd name="f516" fmla="sin 1 f488"/>
                <a:gd name="f517" fmla="+- f489 0 f2"/>
                <a:gd name="f518" fmla="*/ f490 1 f7"/>
                <a:gd name="f519" fmla="*/ 1 1 f492"/>
                <a:gd name="f520" fmla="+- 0 0 f493"/>
                <a:gd name="f521" fmla="+- 0 0 f494"/>
                <a:gd name="f522" fmla="cos 1 f495"/>
                <a:gd name="f523" fmla="sin 1 f495"/>
                <a:gd name="f524" fmla="+- f496 0 f2"/>
                <a:gd name="f525" fmla="*/ f497 1 f7"/>
                <a:gd name="f526" fmla="*/ 1 1 f499"/>
                <a:gd name="f527" fmla="+- 0 0 f500"/>
                <a:gd name="f528" fmla="+- 0 0 f501"/>
                <a:gd name="f529" fmla="cos 1 f502"/>
                <a:gd name="f530" fmla="sin 1 f502"/>
                <a:gd name="f531" fmla="+- f503 0 f2"/>
                <a:gd name="f532" fmla="*/ f504 1 f7"/>
                <a:gd name="f533" fmla="*/ 1 1 f506"/>
                <a:gd name="f534" fmla="+- 0 0 f507"/>
                <a:gd name="f535" fmla="+- 0 0 f508"/>
                <a:gd name="f536" fmla="cos 1 f509"/>
                <a:gd name="f537" fmla="sin 1 f509"/>
                <a:gd name="f538" fmla="+- f510 0 f2"/>
                <a:gd name="f539" fmla="*/ f511 1 f7"/>
                <a:gd name="f540" fmla="*/ f512 f512 1"/>
                <a:gd name="f541" fmla="*/ f12 f513 1"/>
                <a:gd name="f542" fmla="*/ f96 f514 1"/>
                <a:gd name="f543" fmla="*/ f96 f513 1"/>
                <a:gd name="f544" fmla="+- 0 0 f515"/>
                <a:gd name="f545" fmla="+- 0 0 f516"/>
                <a:gd name="f546" fmla="cos 1 f517"/>
                <a:gd name="f547" fmla="sin 1 f517"/>
                <a:gd name="f548" fmla="+- f518 0 f2"/>
                <a:gd name="f549" fmla="*/ f519 f519 1"/>
                <a:gd name="f550" fmla="*/ f12 f520 1"/>
                <a:gd name="f551" fmla="*/ f96 f521 1"/>
                <a:gd name="f552" fmla="*/ f96 f520 1"/>
                <a:gd name="f553" fmla="+- 0 0 f522"/>
                <a:gd name="f554" fmla="+- 0 0 f523"/>
                <a:gd name="f555" fmla="cos 1 f524"/>
                <a:gd name="f556" fmla="sin 1 f524"/>
                <a:gd name="f557" fmla="+- f525 0 f2"/>
                <a:gd name="f558" fmla="*/ f526 f526 1"/>
                <a:gd name="f559" fmla="*/ f12 f527 1"/>
                <a:gd name="f560" fmla="*/ f96 f528 1"/>
                <a:gd name="f561" fmla="*/ f96 f527 1"/>
                <a:gd name="f562" fmla="+- 0 0 f529"/>
                <a:gd name="f563" fmla="+- 0 0 f530"/>
                <a:gd name="f564" fmla="cos 1 f531"/>
                <a:gd name="f565" fmla="sin 1 f531"/>
                <a:gd name="f566" fmla="+- f532 0 f2"/>
                <a:gd name="f567" fmla="*/ f533 f533 1"/>
                <a:gd name="f568" fmla="*/ f12 f534 1"/>
                <a:gd name="f569" fmla="*/ f96 f535 1"/>
                <a:gd name="f570" fmla="*/ f96 f534 1"/>
                <a:gd name="f571" fmla="+- 0 0 f536"/>
                <a:gd name="f572" fmla="+- 0 0 f537"/>
                <a:gd name="f573" fmla="cos 1 f538"/>
                <a:gd name="f574" fmla="sin 1 f538"/>
                <a:gd name="f575" fmla="+- f539 0 f2"/>
                <a:gd name="f576" fmla="*/ 3 f540 1"/>
                <a:gd name="f577" fmla="+- f542 f351 0"/>
                <a:gd name="f578" fmla="+- f543 f352 0"/>
                <a:gd name="f579" fmla="*/ f12 f544 1"/>
                <a:gd name="f580" fmla="*/ f96 f545 1"/>
                <a:gd name="f581" fmla="*/ f96 f544 1"/>
                <a:gd name="f582" fmla="+- 0 0 f546"/>
                <a:gd name="f583" fmla="+- 0 0 f547"/>
                <a:gd name="f584" fmla="cos 1 f548"/>
                <a:gd name="f585" fmla="sin 1 f548"/>
                <a:gd name="f586" fmla="*/ 3 f549 1"/>
                <a:gd name="f587" fmla="+- f551 f357 0"/>
                <a:gd name="f588" fmla="+- f552 f358 0"/>
                <a:gd name="f589" fmla="*/ f12 f553 1"/>
                <a:gd name="f590" fmla="*/ f96 f554 1"/>
                <a:gd name="f591" fmla="*/ f96 f553 1"/>
                <a:gd name="f592" fmla="+- 0 0 f555"/>
                <a:gd name="f593" fmla="+- 0 0 f556"/>
                <a:gd name="f594" fmla="cos 1 f557"/>
                <a:gd name="f595" fmla="sin 1 f557"/>
                <a:gd name="f596" fmla="*/ 3 f558 1"/>
                <a:gd name="f597" fmla="+- f560 f322 0"/>
                <a:gd name="f598" fmla="+- f561 f323 0"/>
                <a:gd name="f599" fmla="*/ f12 f562 1"/>
                <a:gd name="f600" fmla="*/ f96 f563 1"/>
                <a:gd name="f601" fmla="*/ f96 f562 1"/>
                <a:gd name="f602" fmla="+- 0 0 f564"/>
                <a:gd name="f603" fmla="+- 0 0 f565"/>
                <a:gd name="f604" fmla="cos 1 f566"/>
                <a:gd name="f605" fmla="sin 1 f566"/>
                <a:gd name="f606" fmla="*/ 3 f567 1"/>
                <a:gd name="f607" fmla="+- f569 f364 0"/>
                <a:gd name="f608" fmla="+- f570 f365 0"/>
                <a:gd name="f609" fmla="*/ f12 f571 1"/>
                <a:gd name="f610" fmla="*/ f96 f572 1"/>
                <a:gd name="f611" fmla="*/ f96 f571 1"/>
                <a:gd name="f612" fmla="+- 0 0 f573"/>
                <a:gd name="f613" fmla="+- 0 0 f574"/>
                <a:gd name="f614" fmla="cos 1 f575"/>
                <a:gd name="f615" fmla="sin 1 f575"/>
                <a:gd name="f616" fmla="+- 4 f576 0"/>
                <a:gd name="f617" fmla="+- f580 f351 0"/>
                <a:gd name="f618" fmla="+- f581 f352 0"/>
                <a:gd name="f619" fmla="*/ f12 f582 1"/>
                <a:gd name="f620" fmla="*/ f96 f583 1"/>
                <a:gd name="f621" fmla="*/ f96 f582 1"/>
                <a:gd name="f622" fmla="+- 0 0 f584"/>
                <a:gd name="f623" fmla="+- 0 0 f585"/>
                <a:gd name="f624" fmla="+- 4 f586 0"/>
                <a:gd name="f625" fmla="+- f590 f357 0"/>
                <a:gd name="f626" fmla="+- f591 f358 0"/>
                <a:gd name="f627" fmla="*/ f12 f592 1"/>
                <a:gd name="f628" fmla="*/ f96 f593 1"/>
                <a:gd name="f629" fmla="*/ f96 f592 1"/>
                <a:gd name="f630" fmla="+- 0 0 f594"/>
                <a:gd name="f631" fmla="+- 0 0 f595"/>
                <a:gd name="f632" fmla="+- 4 f596 0"/>
                <a:gd name="f633" fmla="+- f600 f322 0"/>
                <a:gd name="f634" fmla="+- f601 f323 0"/>
                <a:gd name="f635" fmla="*/ f12 f602 1"/>
                <a:gd name="f636" fmla="*/ f96 f603 1"/>
                <a:gd name="f637" fmla="*/ f96 f602 1"/>
                <a:gd name="f638" fmla="+- 0 0 f604"/>
                <a:gd name="f639" fmla="+- 0 0 f605"/>
                <a:gd name="f640" fmla="+- 4 f606 0"/>
                <a:gd name="f641" fmla="+- f610 f364 0"/>
                <a:gd name="f642" fmla="+- f611 f365 0"/>
                <a:gd name="f643" fmla="*/ f12 f612 1"/>
                <a:gd name="f644" fmla="*/ f96 f613 1"/>
                <a:gd name="f645" fmla="*/ f96 f612 1"/>
                <a:gd name="f646" fmla="+- 0 0 f614"/>
                <a:gd name="f647" fmla="+- 0 0 f615"/>
                <a:gd name="f648" fmla="*/ f577 f46 1"/>
                <a:gd name="f649" fmla="*/ f578 f46 1"/>
                <a:gd name="f650" fmla="*/ f587 f46 1"/>
                <a:gd name="f651" fmla="*/ f588 f46 1"/>
                <a:gd name="f652" fmla="*/ f597 f46 1"/>
                <a:gd name="f653" fmla="*/ f598 f46 1"/>
                <a:gd name="f654" fmla="*/ f607 f46 1"/>
                <a:gd name="f655" fmla="*/ f608 f46 1"/>
                <a:gd name="f656" fmla="sqrt f616"/>
                <a:gd name="f657" fmla="+- f620 f351 0"/>
                <a:gd name="f658" fmla="+- f621 f352 0"/>
                <a:gd name="f659" fmla="*/ f12 f622 1"/>
                <a:gd name="f660" fmla="*/ f96 f623 1"/>
                <a:gd name="f661" fmla="*/ f96 f622 1"/>
                <a:gd name="f662" fmla="sqrt f624"/>
                <a:gd name="f663" fmla="+- f628 f357 0"/>
                <a:gd name="f664" fmla="+- f629 f358 0"/>
                <a:gd name="f665" fmla="*/ f12 f630 1"/>
                <a:gd name="f666" fmla="*/ f96 f631 1"/>
                <a:gd name="f667" fmla="*/ f96 f630 1"/>
                <a:gd name="f668" fmla="sqrt f632"/>
                <a:gd name="f669" fmla="+- f636 f322 0"/>
                <a:gd name="f670" fmla="+- f637 f323 0"/>
                <a:gd name="f671" fmla="*/ f12 f638 1"/>
                <a:gd name="f672" fmla="*/ f96 f639 1"/>
                <a:gd name="f673" fmla="*/ f96 f638 1"/>
                <a:gd name="f674" fmla="sqrt f640"/>
                <a:gd name="f675" fmla="+- f644 f364 0"/>
                <a:gd name="f676" fmla="+- f645 f365 0"/>
                <a:gd name="f677" fmla="*/ f12 f646 1"/>
                <a:gd name="f678" fmla="*/ f96 f647 1"/>
                <a:gd name="f679" fmla="*/ f96 f646 1"/>
                <a:gd name="f680" fmla="*/ f617 f46 1"/>
                <a:gd name="f681" fmla="*/ f618 f46 1"/>
                <a:gd name="f682" fmla="*/ f625 f46 1"/>
                <a:gd name="f683" fmla="*/ f626 f46 1"/>
                <a:gd name="f684" fmla="*/ f633 f46 1"/>
                <a:gd name="f685" fmla="*/ f634 f46 1"/>
                <a:gd name="f686" fmla="*/ f641 f46 1"/>
                <a:gd name="f687" fmla="*/ f642 f46 1"/>
                <a:gd name="f688" fmla="+- f656 0 1"/>
                <a:gd name="f689" fmla="+- f660 f351 0"/>
                <a:gd name="f690" fmla="+- f661 f352 0"/>
                <a:gd name="f691" fmla="+- f662 0 1"/>
                <a:gd name="f692" fmla="+- f666 f357 0"/>
                <a:gd name="f693" fmla="+- f667 f358 0"/>
                <a:gd name="f694" fmla="+- f668 0 1"/>
                <a:gd name="f695" fmla="+- f672 f322 0"/>
                <a:gd name="f696" fmla="+- f673 f323 0"/>
                <a:gd name="f697" fmla="+- f674 0 1"/>
                <a:gd name="f698" fmla="+- f678 f364 0"/>
                <a:gd name="f699" fmla="+- f679 f365 0"/>
                <a:gd name="f700" fmla="*/ f657 f46 1"/>
                <a:gd name="f701" fmla="*/ f658 f46 1"/>
                <a:gd name="f702" fmla="*/ f663 f46 1"/>
                <a:gd name="f703" fmla="*/ f664 f46 1"/>
                <a:gd name="f704" fmla="*/ f669 f46 1"/>
                <a:gd name="f705" fmla="*/ f670 f46 1"/>
                <a:gd name="f706" fmla="*/ f675 f46 1"/>
                <a:gd name="f707" fmla="*/ f676 f46 1"/>
                <a:gd name="f708" fmla="*/ f484 f688 1"/>
                <a:gd name="f709" fmla="*/ f491 f691 1"/>
                <a:gd name="f710" fmla="*/ f498 f694 1"/>
                <a:gd name="f711" fmla="*/ f505 f697 1"/>
                <a:gd name="f712" fmla="*/ f689 f46 1"/>
                <a:gd name="f713" fmla="*/ f690 f46 1"/>
                <a:gd name="f714" fmla="*/ f692 f46 1"/>
                <a:gd name="f715" fmla="*/ f693 f46 1"/>
                <a:gd name="f716" fmla="*/ f695 f46 1"/>
                <a:gd name="f717" fmla="*/ f696 f46 1"/>
                <a:gd name="f718" fmla="*/ f698 f46 1"/>
                <a:gd name="f719" fmla="*/ f699 f46 1"/>
                <a:gd name="f720" fmla="*/ f708 1 3"/>
                <a:gd name="f721" fmla="*/ f709 1 3"/>
                <a:gd name="f722" fmla="*/ f710 1 3"/>
                <a:gd name="f723" fmla="*/ f711 1 3"/>
                <a:gd name="f724" fmla="*/ f720 f96 1"/>
                <a:gd name="f725" fmla="*/ f721 f96 1"/>
                <a:gd name="f726" fmla="*/ f722 f96 1"/>
                <a:gd name="f727" fmla="*/ f723 f96 1"/>
                <a:gd name="f728" fmla="*/ f724 f354 1"/>
                <a:gd name="f729" fmla="*/ f724 f337 1"/>
                <a:gd name="f730" fmla="*/ f724 f541 1"/>
                <a:gd name="f731" fmla="*/ f724 f514 1"/>
                <a:gd name="f732" fmla="*/ f724 f579 1"/>
                <a:gd name="f733" fmla="*/ f724 f545 1"/>
                <a:gd name="f734" fmla="*/ f724 f619 1"/>
                <a:gd name="f735" fmla="*/ f724 f583 1"/>
                <a:gd name="f736" fmla="*/ f724 f659 1"/>
                <a:gd name="f737" fmla="*/ f724 f623 1"/>
                <a:gd name="f738" fmla="*/ f725 f360 1"/>
                <a:gd name="f739" fmla="*/ f725 f342 1"/>
                <a:gd name="f740" fmla="*/ f725 f550 1"/>
                <a:gd name="f741" fmla="*/ f725 f521 1"/>
                <a:gd name="f742" fmla="*/ f725 f589 1"/>
                <a:gd name="f743" fmla="*/ f725 f554 1"/>
                <a:gd name="f744" fmla="*/ f725 f627 1"/>
                <a:gd name="f745" fmla="*/ f725 f593 1"/>
                <a:gd name="f746" fmla="*/ f725 f665 1"/>
                <a:gd name="f747" fmla="*/ f725 f631 1"/>
                <a:gd name="f748" fmla="*/ f726 f325 1"/>
                <a:gd name="f749" fmla="*/ f726 f307 1"/>
                <a:gd name="f750" fmla="*/ f726 f559 1"/>
                <a:gd name="f751" fmla="*/ f726 f528 1"/>
                <a:gd name="f752" fmla="*/ f726 f599 1"/>
                <a:gd name="f753" fmla="*/ f726 f563 1"/>
                <a:gd name="f754" fmla="*/ f726 f635 1"/>
                <a:gd name="f755" fmla="*/ f726 f603 1"/>
                <a:gd name="f756" fmla="*/ f726 f671 1"/>
                <a:gd name="f757" fmla="*/ f726 f639 1"/>
                <a:gd name="f758" fmla="*/ f727 f367 1"/>
                <a:gd name="f759" fmla="*/ f727 f350 1"/>
                <a:gd name="f760" fmla="*/ f727 f568 1"/>
                <a:gd name="f761" fmla="*/ f727 f535 1"/>
                <a:gd name="f762" fmla="*/ f727 f609 1"/>
                <a:gd name="f763" fmla="*/ f727 f572 1"/>
                <a:gd name="f764" fmla="*/ f727 f643 1"/>
                <a:gd name="f765" fmla="*/ f727 f613 1"/>
                <a:gd name="f766" fmla="*/ f727 f677 1"/>
                <a:gd name="f767" fmla="*/ f727 f647 1"/>
                <a:gd name="f768" fmla="+- f371 f728 0"/>
                <a:gd name="f769" fmla="+- f372 f729 0"/>
                <a:gd name="f770" fmla="+- f577 0 f730"/>
                <a:gd name="f771" fmla="+- f578 0 f731"/>
                <a:gd name="f772" fmla="+- f577 f730 0"/>
                <a:gd name="f773" fmla="+- f578 f731 0"/>
                <a:gd name="f774" fmla="+- f617 0 f732"/>
                <a:gd name="f775" fmla="+- f618 0 f733"/>
                <a:gd name="f776" fmla="+- f617 f732 0"/>
                <a:gd name="f777" fmla="+- f618 f733 0"/>
                <a:gd name="f778" fmla="+- f657 0 f734"/>
                <a:gd name="f779" fmla="+- f658 0 f735"/>
                <a:gd name="f780" fmla="+- f657 f734 0"/>
                <a:gd name="f781" fmla="+- f658 f735 0"/>
                <a:gd name="f782" fmla="+- f689 0 f736"/>
                <a:gd name="f783" fmla="+- f690 0 f737"/>
                <a:gd name="f784" fmla="+- f374 f738 0"/>
                <a:gd name="f785" fmla="+- f375 f739 0"/>
                <a:gd name="f786" fmla="+- f587 0 f740"/>
                <a:gd name="f787" fmla="+- f588 0 f741"/>
                <a:gd name="f788" fmla="+- f587 f740 0"/>
                <a:gd name="f789" fmla="+- f588 f741 0"/>
                <a:gd name="f790" fmla="+- f625 0 f742"/>
                <a:gd name="f791" fmla="+- f626 0 f743"/>
                <a:gd name="f792" fmla="+- f625 f742 0"/>
                <a:gd name="f793" fmla="+- f626 f743 0"/>
                <a:gd name="f794" fmla="+- f663 0 f744"/>
                <a:gd name="f795" fmla="+- f664 0 f745"/>
                <a:gd name="f796" fmla="+- f663 f744 0"/>
                <a:gd name="f797" fmla="+- f664 f745 0"/>
                <a:gd name="f798" fmla="+- f692 0 f746"/>
                <a:gd name="f799" fmla="+- f693 0 f747"/>
                <a:gd name="f800" fmla="+- f344 f748 0"/>
                <a:gd name="f801" fmla="+- f345 f749 0"/>
                <a:gd name="f802" fmla="+- f597 0 f750"/>
                <a:gd name="f803" fmla="+- f598 0 f751"/>
                <a:gd name="f804" fmla="+- f597 f750 0"/>
                <a:gd name="f805" fmla="+- f598 f751 0"/>
                <a:gd name="f806" fmla="+- f633 0 f752"/>
                <a:gd name="f807" fmla="+- f634 0 f753"/>
                <a:gd name="f808" fmla="+- f633 f752 0"/>
                <a:gd name="f809" fmla="+- f634 f753 0"/>
                <a:gd name="f810" fmla="+- f669 0 f754"/>
                <a:gd name="f811" fmla="+- f670 0 f755"/>
                <a:gd name="f812" fmla="+- f669 f754 0"/>
                <a:gd name="f813" fmla="+- f670 f755 0"/>
                <a:gd name="f814" fmla="+- f695 0 f756"/>
                <a:gd name="f815" fmla="+- f696 0 f757"/>
                <a:gd name="f816" fmla="+- f378 f758 0"/>
                <a:gd name="f817" fmla="+- f379 f759 0"/>
                <a:gd name="f818" fmla="+- f607 0 f760"/>
                <a:gd name="f819" fmla="+- f608 0 f761"/>
                <a:gd name="f820" fmla="+- f607 f760 0"/>
                <a:gd name="f821" fmla="+- f608 f761 0"/>
                <a:gd name="f822" fmla="+- f641 0 f762"/>
                <a:gd name="f823" fmla="+- f642 0 f763"/>
                <a:gd name="f824" fmla="+- f641 f762 0"/>
                <a:gd name="f825" fmla="+- f642 f763 0"/>
                <a:gd name="f826" fmla="+- f675 0 f764"/>
                <a:gd name="f827" fmla="+- f676 0 f765"/>
                <a:gd name="f828" fmla="+- f675 f764 0"/>
                <a:gd name="f829" fmla="+- f676 f765 0"/>
                <a:gd name="f830" fmla="+- f698 0 f766"/>
                <a:gd name="f831" fmla="+- f699 0 f767"/>
                <a:gd name="f832" fmla="*/ f768 f46 1"/>
                <a:gd name="f833" fmla="*/ f769 f46 1"/>
                <a:gd name="f834" fmla="*/ f770 f46 1"/>
                <a:gd name="f835" fmla="*/ f771 f46 1"/>
                <a:gd name="f836" fmla="*/ f772 f46 1"/>
                <a:gd name="f837" fmla="*/ f773 f46 1"/>
                <a:gd name="f838" fmla="*/ f774 f46 1"/>
                <a:gd name="f839" fmla="*/ f775 f46 1"/>
                <a:gd name="f840" fmla="*/ f776 f46 1"/>
                <a:gd name="f841" fmla="*/ f777 f46 1"/>
                <a:gd name="f842" fmla="*/ f778 f46 1"/>
                <a:gd name="f843" fmla="*/ f779 f46 1"/>
                <a:gd name="f844" fmla="*/ f780 f46 1"/>
                <a:gd name="f845" fmla="*/ f781 f46 1"/>
                <a:gd name="f846" fmla="*/ f782 f46 1"/>
                <a:gd name="f847" fmla="*/ f783 f46 1"/>
                <a:gd name="f848" fmla="*/ f784 f46 1"/>
                <a:gd name="f849" fmla="*/ f785 f46 1"/>
                <a:gd name="f850" fmla="*/ f786 f46 1"/>
                <a:gd name="f851" fmla="*/ f787 f46 1"/>
                <a:gd name="f852" fmla="*/ f788 f46 1"/>
                <a:gd name="f853" fmla="*/ f789 f46 1"/>
                <a:gd name="f854" fmla="*/ f790 f46 1"/>
                <a:gd name="f855" fmla="*/ f791 f46 1"/>
                <a:gd name="f856" fmla="*/ f792 f46 1"/>
                <a:gd name="f857" fmla="*/ f793 f46 1"/>
                <a:gd name="f858" fmla="*/ f794 f46 1"/>
                <a:gd name="f859" fmla="*/ f795 f46 1"/>
                <a:gd name="f860" fmla="*/ f796 f46 1"/>
                <a:gd name="f861" fmla="*/ f797 f46 1"/>
                <a:gd name="f862" fmla="*/ f798 f46 1"/>
                <a:gd name="f863" fmla="*/ f799 f46 1"/>
                <a:gd name="f864" fmla="*/ f800 f46 1"/>
                <a:gd name="f865" fmla="*/ f801 f46 1"/>
                <a:gd name="f866" fmla="*/ f802 f46 1"/>
                <a:gd name="f867" fmla="*/ f803 f46 1"/>
                <a:gd name="f868" fmla="*/ f804 f46 1"/>
                <a:gd name="f869" fmla="*/ f805 f46 1"/>
                <a:gd name="f870" fmla="*/ f806 f46 1"/>
                <a:gd name="f871" fmla="*/ f807 f46 1"/>
                <a:gd name="f872" fmla="*/ f808 f46 1"/>
                <a:gd name="f873" fmla="*/ f809 f46 1"/>
                <a:gd name="f874" fmla="*/ f810 f46 1"/>
                <a:gd name="f875" fmla="*/ f811 f46 1"/>
                <a:gd name="f876" fmla="*/ f812 f46 1"/>
                <a:gd name="f877" fmla="*/ f813 f46 1"/>
                <a:gd name="f878" fmla="*/ f814 f46 1"/>
                <a:gd name="f879" fmla="*/ f815 f46 1"/>
                <a:gd name="f880" fmla="*/ f816 f46 1"/>
                <a:gd name="f881" fmla="*/ f817 f46 1"/>
                <a:gd name="f882" fmla="*/ f818 f46 1"/>
                <a:gd name="f883" fmla="*/ f819 f46 1"/>
                <a:gd name="f884" fmla="*/ f820 f46 1"/>
                <a:gd name="f885" fmla="*/ f821 f46 1"/>
                <a:gd name="f886" fmla="*/ f822 f46 1"/>
                <a:gd name="f887" fmla="*/ f823 f46 1"/>
                <a:gd name="f888" fmla="*/ f824 f46 1"/>
                <a:gd name="f889" fmla="*/ f825 f46 1"/>
                <a:gd name="f890" fmla="*/ f826 f46 1"/>
                <a:gd name="f891" fmla="*/ f827 f46 1"/>
                <a:gd name="f892" fmla="*/ f828 f46 1"/>
                <a:gd name="f893" fmla="*/ f829 f46 1"/>
                <a:gd name="f894" fmla="*/ f830 f46 1"/>
                <a:gd name="f895" fmla="*/ f831 f4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2" t="f203" r="f216" b="f217"/>
              <a:pathLst>
                <a:path>
                  <a:moveTo>
                    <a:pt x="f63" y="f73"/>
                  </a:moveTo>
                  <a:cubicBezTo>
                    <a:pt x="f832" y="f833"/>
                    <a:pt x="f834" y="f835"/>
                    <a:pt x="f648" y="f649"/>
                  </a:cubicBezTo>
                  <a:cubicBezTo>
                    <a:pt x="f836" y="f837"/>
                    <a:pt x="f838" y="f839"/>
                    <a:pt x="f680" y="f681"/>
                  </a:cubicBezTo>
                  <a:cubicBezTo>
                    <a:pt x="f840" y="f841"/>
                    <a:pt x="f842" y="f843"/>
                    <a:pt x="f700" y="f701"/>
                  </a:cubicBezTo>
                  <a:cubicBezTo>
                    <a:pt x="f844" y="f845"/>
                    <a:pt x="f846" y="f847"/>
                    <a:pt x="f712" y="f713"/>
                  </a:cubicBezTo>
                  <a:lnTo>
                    <a:pt x="f104" y="f63"/>
                  </a:lnTo>
                  <a:cubicBezTo>
                    <a:pt x="f848" y="f849"/>
                    <a:pt x="f850" y="f851"/>
                    <a:pt x="f650" y="f651"/>
                  </a:cubicBezTo>
                  <a:cubicBezTo>
                    <a:pt x="f852" y="f853"/>
                    <a:pt x="f854" y="f855"/>
                    <a:pt x="f682" y="f683"/>
                  </a:cubicBezTo>
                  <a:cubicBezTo>
                    <a:pt x="f856" y="f857"/>
                    <a:pt x="f858" y="f859"/>
                    <a:pt x="f702" y="f703"/>
                  </a:cubicBezTo>
                  <a:cubicBezTo>
                    <a:pt x="f860" y="f861"/>
                    <a:pt x="f862" y="f863"/>
                    <a:pt x="f714" y="f715"/>
                  </a:cubicBezTo>
                  <a:lnTo>
                    <a:pt x="f74" y="f105"/>
                  </a:lnTo>
                  <a:cubicBezTo>
                    <a:pt x="f864" y="f865"/>
                    <a:pt x="f866" y="f867"/>
                    <a:pt x="f652" y="f653"/>
                  </a:cubicBezTo>
                  <a:cubicBezTo>
                    <a:pt x="f868" y="f869"/>
                    <a:pt x="f870" y="f871"/>
                    <a:pt x="f684" y="f685"/>
                  </a:cubicBezTo>
                  <a:cubicBezTo>
                    <a:pt x="f872" y="f873"/>
                    <a:pt x="f874" y="f875"/>
                    <a:pt x="f704" y="f705"/>
                  </a:cubicBezTo>
                  <a:cubicBezTo>
                    <a:pt x="f876" y="f877"/>
                    <a:pt x="f878" y="f879"/>
                    <a:pt x="f716" y="f717"/>
                  </a:cubicBezTo>
                  <a:lnTo>
                    <a:pt x="f73" y="f75"/>
                  </a:lnTo>
                  <a:cubicBezTo>
                    <a:pt x="f880" y="f881"/>
                    <a:pt x="f882" y="f883"/>
                    <a:pt x="f654" y="f655"/>
                  </a:cubicBezTo>
                  <a:cubicBezTo>
                    <a:pt x="f884" y="f885"/>
                    <a:pt x="f886" y="f887"/>
                    <a:pt x="f686" y="f687"/>
                  </a:cubicBezTo>
                  <a:cubicBezTo>
                    <a:pt x="f888" y="f889"/>
                    <a:pt x="f890" y="f891"/>
                    <a:pt x="f706" y="f707"/>
                  </a:cubicBezTo>
                  <a:cubicBezTo>
                    <a:pt x="f892" y="f893"/>
                    <a:pt x="f894" y="f895"/>
                    <a:pt x="f718" y="f719"/>
                  </a:cubicBezTo>
                  <a:close/>
                </a:path>
              </a:pathLst>
            </a:custGeom>
            <a:solidFill>
              <a:srgbClr val="9999FF"/>
            </a:solidFill>
            <a:ln w="25400">
              <a:solidFill>
                <a:srgbClr val="CCCCFF"/>
              </a:solidFill>
              <a:prstDash val="solid"/>
            </a:ln>
          </p:spPr>
          <p:txBody>
            <a:bodyPr wrap="square" lIns="91440" tIns="45720" rIns="91440" bIns="45720" anchor="ctr"/>
            <a:lstStyle/>
            <a:p>
              <a:pPr marL="0" marR="0" lvl="0" indent="0" algn="ctr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2400" b="1" spc="0">
                  <a:solidFill>
                    <a:srgbClr val="FFFFFF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вода</a:t>
              </a:r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179511" y="3240360"/>
            <a:ext cx="1988840" cy="1988840"/>
            <a:chOff x="179511" y="3240360"/>
            <a:chExt cx="1988840" cy="1988840"/>
          </a:xfrm>
        </p:grpSpPr>
        <p:sp>
          <p:nvSpPr>
            <p:cNvPr id="10" name="Полилиния 9"/>
            <p:cNvSpPr/>
            <p:nvPr/>
          </p:nvSpPr>
          <p:spPr>
            <a:xfrm>
              <a:off x="179511" y="3240360"/>
              <a:ext cx="1988840" cy="198884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1600"/>
                <a:gd name="f4" fmla="*/ f0 1 21600"/>
                <a:gd name="f5" fmla="*/ f1 1 21600"/>
                <a:gd name="f6" fmla="val f3"/>
                <a:gd name="f7" fmla="val f3"/>
                <a:gd name="f8" fmla="*/ f2 1 1"/>
                <a:gd name="f9" fmla="*/ f8 1 f3"/>
                <a:gd name="f10" fmla="*/ f8 1 f3"/>
                <a:gd name="f11" fmla="*/ f6 1 1"/>
                <a:gd name="f12" fmla="*/ f7 1 1"/>
                <a:gd name="f13" fmla="*/ f11 1 f3"/>
                <a:gd name="f14" fmla="*/ f12 1 f3"/>
                <a:gd name="f15" fmla="*/ f9 f3 1"/>
                <a:gd name="f16" fmla="*/ f10 f3 1"/>
                <a:gd name="f17" fmla="*/ f13 f3 1"/>
                <a:gd name="f18" fmla="*/ f14 f3 1"/>
                <a:gd name="f19" fmla="*/ f15 f4 1"/>
                <a:gd name="f20" fmla="*/ f16 f5 1"/>
                <a:gd name="f21" fmla="*/ f17 f4 1"/>
                <a:gd name="f22" fmla="*/ f18 f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0" r="f21" b="f22"/>
              <a:pathLst>
                <a:path w="21600" h="21600">
                  <a:moveTo>
                    <a:pt x="f2" y="f2"/>
                  </a:moveTo>
                  <a:lnTo>
                    <a:pt x="f3" y="f2"/>
                  </a:lnTo>
                  <a:lnTo>
                    <a:pt x="f3" y="f3"/>
                  </a:lnTo>
                  <a:lnTo>
                    <a:pt x="f2" y="f3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  <a:ln>
              <a:noFill/>
              <a:prstDash val="solid"/>
            </a:ln>
          </p:spPr>
          <p:txBody>
            <a:bodyPr wrap="square" lIns="45720" tIns="45720" rIns="45720" bIns="45720"/>
            <a:lstStyle/>
            <a:p>
              <a:pPr marR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ru-RU" sz="12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XO Thames"/>
              </a:endParaRPr>
            </a:p>
          </p:txBody>
        </p:sp>
        <p:sp>
          <p:nvSpPr>
            <p:cNvPr id="11" name="Полилиния 10"/>
            <p:cNvSpPr/>
            <p:nvPr/>
          </p:nvSpPr>
          <p:spPr>
            <a:xfrm>
              <a:off x="368151" y="3888432"/>
              <a:ext cx="1584176" cy="792087"/>
            </a:xfrm>
            <a:custGeom>
              <a:avLst>
                <a:gd name="f15" fmla="val 16667"/>
              </a:avLst>
              <a:gdLst>
                <a:gd name="f1" fmla="val 10800000"/>
                <a:gd name="f2" fmla="val 5400000"/>
                <a:gd name="f3" fmla="val w"/>
                <a:gd name="f4" fmla="val h"/>
                <a:gd name="f5" fmla="val ss"/>
                <a:gd name="f6" fmla="val 0"/>
                <a:gd name="f7" fmla="*/ 5419351 1 1725033"/>
                <a:gd name="f8" fmla="val 21600"/>
                <a:gd name="f9" fmla="*/ 1 1 2"/>
                <a:gd name="f10" fmla="+- 21600000 0 1"/>
                <a:gd name="f11" fmla="*/ 1 1 4"/>
                <a:gd name="f12" fmla="+- 0 0 1"/>
                <a:gd name="f13" fmla="*/ 3 1 4"/>
                <a:gd name="f14" fmla="*/ 0 1 60000"/>
                <a:gd name="f15" fmla="val 16667"/>
                <a:gd name="f16" fmla="abs f3"/>
                <a:gd name="f17" fmla="abs f4"/>
                <a:gd name="f18" fmla="abs f5"/>
                <a:gd name="f19" fmla="+- f15 0 50000"/>
                <a:gd name="f20" fmla="+- 0 0 f15"/>
                <a:gd name="f21" fmla="min f8 f8"/>
                <a:gd name="f22" fmla="*/ 21600000 f9 1"/>
                <a:gd name="f23" fmla="*/ f10 1 60000"/>
                <a:gd name="f24" fmla="*/ 21600000 f11 1"/>
                <a:gd name="f25" fmla="*/ 2 f7 1"/>
                <a:gd name="f26" fmla="*/ 21600000 f13 1"/>
                <a:gd name="f27" fmla="*/ f14 f7 1"/>
                <a:gd name="f28" fmla="?: f16 f3 1"/>
                <a:gd name="f29" fmla="?: f17 f4 1"/>
                <a:gd name="f30" fmla="?: f18 f5 1"/>
                <a:gd name="f31" fmla="?: f19 50000 f15"/>
                <a:gd name="f32" fmla="*/ f22 1 60000"/>
                <a:gd name="f33" fmla="*/ f24 1 60000"/>
                <a:gd name="f34" fmla="*/ f26 1 60000"/>
                <a:gd name="f35" fmla="*/ f27 1 180"/>
                <a:gd name="f36" fmla="*/ f28 1 21600"/>
                <a:gd name="f37" fmla="*/ f29 1 21600"/>
                <a:gd name="f38" fmla="*/ 21600 f28 1"/>
                <a:gd name="f39" fmla="*/ 21600 f29 1"/>
                <a:gd name="f40" fmla="?: f20 0 f31"/>
                <a:gd name="f41" fmla="*/ f32 f7 1"/>
                <a:gd name="f42" fmla="+- f33 0 f23"/>
                <a:gd name="f43" fmla="*/ f34 f7 1"/>
                <a:gd name="f44" fmla="+- 0 0 f35"/>
                <a:gd name="f45" fmla="*/ f33 f7 1"/>
                <a:gd name="f46" fmla="min f37 f36"/>
                <a:gd name="f47" fmla="*/ f38 1 f30"/>
                <a:gd name="f48" fmla="*/ f39 1 f30"/>
                <a:gd name="f49" fmla="*/ f21 f40 1"/>
                <a:gd name="f50" fmla="*/ f41 1 180"/>
                <a:gd name="f51" fmla="?: f42 f23 f33"/>
                <a:gd name="f52" fmla="*/ f43 1 180"/>
                <a:gd name="f53" fmla="*/ f44 f1 1"/>
                <a:gd name="f54" fmla="*/ f45 1 180"/>
                <a:gd name="f55" fmla="val f47"/>
                <a:gd name="f56" fmla="val f48"/>
                <a:gd name="f57" fmla="*/ f49 1 100000"/>
                <a:gd name="f58" fmla="*/ f51 f7 1"/>
                <a:gd name="f59" fmla="+- 0 0 f50"/>
                <a:gd name="f60" fmla="+- 0 0 f52"/>
                <a:gd name="f61" fmla="*/ f53 1 f7"/>
                <a:gd name="f62" fmla="+- 0 0 f54"/>
                <a:gd name="f63" fmla="*/ f6 f46 1"/>
                <a:gd name="f64" fmla="+- f55 0 0"/>
                <a:gd name="f65" fmla="+- f56 0 0"/>
                <a:gd name="f66" fmla="*/ f57 29289 1"/>
                <a:gd name="f67" fmla="val f57"/>
                <a:gd name="f68" fmla="*/ f58 1 180"/>
                <a:gd name="f69" fmla="*/ f59 f1 1"/>
                <a:gd name="f70" fmla="*/ f60 f1 1"/>
                <a:gd name="f71" fmla="+- f61 0 f2"/>
                <a:gd name="f72" fmla="*/ f62 f1 1"/>
                <a:gd name="f73" fmla="*/ f57 f46 1"/>
                <a:gd name="f74" fmla="*/ f55 f46 1"/>
                <a:gd name="f75" fmla="*/ f56 f46 1"/>
                <a:gd name="f76" fmla="+- f64 0 f57"/>
                <a:gd name="f77" fmla="+- f65 0 f57"/>
                <a:gd name="f78" fmla="*/ f66 1 100000"/>
                <a:gd name="f79" fmla="*/ 2 f67 1"/>
                <a:gd name="f80" fmla="+- f50 f68 0"/>
                <a:gd name="f81" fmla="*/ f69 1 f7"/>
                <a:gd name="f82" fmla="?: f68 0 f25"/>
                <a:gd name="f83" fmla="+- f52 f68 0"/>
                <a:gd name="f84" fmla="*/ f70 1 f7"/>
                <a:gd name="f85" fmla="+- f35 f68 0"/>
                <a:gd name="f86" fmla="cos 1 f71"/>
                <a:gd name="f87" fmla="sin 1 f71"/>
                <a:gd name="f88" fmla="+- f54 f68 0"/>
                <a:gd name="f89" fmla="*/ f72 1 f7"/>
                <a:gd name="f90" fmla="+- f64 0 f78"/>
                <a:gd name="f91" fmla="+- f65 0 f78"/>
                <a:gd name="f92" fmla="*/ f78 f8 1"/>
                <a:gd name="f93" fmla="*/ f78 f8 1"/>
                <a:gd name="f94" fmla="+- f81 0 f2"/>
                <a:gd name="f95" fmla="+- 0 0 f80"/>
                <a:gd name="f96" fmla="*/ f79 1 2"/>
                <a:gd name="f97" fmla="+- f84 0 f2"/>
                <a:gd name="f98" fmla="+- 0 0 f83"/>
                <a:gd name="f99" fmla="+- 0 0 f86"/>
                <a:gd name="f100" fmla="+- 0 0 f87"/>
                <a:gd name="f101" fmla="+- 0 0 f85"/>
                <a:gd name="f102" fmla="+- f89 0 f2"/>
                <a:gd name="f103" fmla="+- 0 0 f88"/>
                <a:gd name="f104" fmla="*/ f76 f46 1"/>
                <a:gd name="f105" fmla="*/ f77 f46 1"/>
                <a:gd name="f106" fmla="*/ f92 1 f55"/>
                <a:gd name="f107" fmla="*/ f90 f8 1"/>
                <a:gd name="f108" fmla="*/ f93 1 f56"/>
                <a:gd name="f109" fmla="*/ f91 f8 1"/>
                <a:gd name="f110" fmla="cos 1 f94"/>
                <a:gd name="f111" fmla="sin 1 f94"/>
                <a:gd name="f112" fmla="*/ f95 f1 1"/>
                <a:gd name="f113" fmla="cos 1 f97"/>
                <a:gd name="f114" fmla="sin 1 f97"/>
                <a:gd name="f115" fmla="*/ f98 f1 1"/>
                <a:gd name="f116" fmla="*/ f99 1 f79"/>
                <a:gd name="f117" fmla="*/ f100 1 f79"/>
                <a:gd name="f118" fmla="*/ f101 f1 1"/>
                <a:gd name="f119" fmla="cos 1 f102"/>
                <a:gd name="f120" fmla="sin 1 f102"/>
                <a:gd name="f121" fmla="*/ f103 f1 1"/>
                <a:gd name="f122" fmla="*/ f107 1 f55"/>
                <a:gd name="f123" fmla="*/ f109 1 f56"/>
                <a:gd name="f124" fmla="val f106"/>
                <a:gd name="f125" fmla="val f108"/>
                <a:gd name="f126" fmla="+- 0 0 f110"/>
                <a:gd name="f127" fmla="+- 0 0 f111"/>
                <a:gd name="f128" fmla="*/ f112 1 f7"/>
                <a:gd name="f129" fmla="+- 0 0 f113"/>
                <a:gd name="f130" fmla="+- 0 0 f114"/>
                <a:gd name="f131" fmla="*/ f115 1 f7"/>
                <a:gd name="f132" fmla="+- 0 0 f116"/>
                <a:gd name="f133" fmla="+- 0 0 f117"/>
                <a:gd name="f134" fmla="*/ f118 1 f7"/>
                <a:gd name="f135" fmla="+- 0 0 f119"/>
                <a:gd name="f136" fmla="+- 0 0 f120"/>
                <a:gd name="f137" fmla="*/ f121 1 f7"/>
                <a:gd name="f138" fmla="val f122"/>
                <a:gd name="f139" fmla="val f123"/>
                <a:gd name="f140" fmla="*/ f124 1 1"/>
                <a:gd name="f141" fmla="*/ f125 1 1"/>
                <a:gd name="f142" fmla="*/ f126 1 f79"/>
                <a:gd name="f143" fmla="*/ f127 1 f79"/>
                <a:gd name="f144" fmla="+- f128 0 f2"/>
                <a:gd name="f145" fmla="*/ f129 1 f79"/>
                <a:gd name="f146" fmla="*/ f130 1 f79"/>
                <a:gd name="f147" fmla="+- f131 0 f2"/>
                <a:gd name="f148" fmla="at2 f132 f133"/>
                <a:gd name="f149" fmla="+- f134 0 f2"/>
                <a:gd name="f150" fmla="*/ f135 1 f79"/>
                <a:gd name="f151" fmla="*/ f136 1 f79"/>
                <a:gd name="f152" fmla="+- f137 0 f2"/>
                <a:gd name="f153" fmla="*/ f140 1 f8"/>
                <a:gd name="f154" fmla="*/ f141 1 f8"/>
                <a:gd name="f155" fmla="*/ f138 1 1"/>
                <a:gd name="f156" fmla="*/ f139 1 1"/>
                <a:gd name="f157" fmla="+- 0 0 f142"/>
                <a:gd name="f158" fmla="+- 0 0 f143"/>
                <a:gd name="f159" fmla="cos 1 f144"/>
                <a:gd name="f160" fmla="sin 1 f144"/>
                <a:gd name="f161" fmla="+- 0 0 f145"/>
                <a:gd name="f162" fmla="+- 0 0 f146"/>
                <a:gd name="f163" fmla="cos 1 f147"/>
                <a:gd name="f164" fmla="sin 1 f147"/>
                <a:gd name="f165" fmla="+- f148 f2 0"/>
                <a:gd name="f166" fmla="cos 1 f149"/>
                <a:gd name="f167" fmla="sin 1 f149"/>
                <a:gd name="f168" fmla="+- 0 0 f150"/>
                <a:gd name="f169" fmla="+- 0 0 f151"/>
                <a:gd name="f170" fmla="cos 1 f152"/>
                <a:gd name="f171" fmla="sin 1 f152"/>
                <a:gd name="f172" fmla="*/ f155 1 f8"/>
                <a:gd name="f173" fmla="*/ f156 1 f8"/>
                <a:gd name="f174" fmla="at2 f157 f158"/>
                <a:gd name="f175" fmla="+- 0 0 f159"/>
                <a:gd name="f176" fmla="+- 0 0 f160"/>
                <a:gd name="f177" fmla="at2 f161 f162"/>
                <a:gd name="f178" fmla="+- 0 0 f163"/>
                <a:gd name="f179" fmla="+- 0 0 f164"/>
                <a:gd name="f180" fmla="*/ f165 f7 1"/>
                <a:gd name="f181" fmla="+- 0 0 f166"/>
                <a:gd name="f182" fmla="+- 0 0 f167"/>
                <a:gd name="f183" fmla="at2 f168 f169"/>
                <a:gd name="f184" fmla="+- 0 0 f170"/>
                <a:gd name="f185" fmla="+- 0 0 f171"/>
                <a:gd name="f186" fmla="*/ f153 f55 1"/>
                <a:gd name="f187" fmla="*/ f154 f56 1"/>
                <a:gd name="f188" fmla="+- f174 f2 0"/>
                <a:gd name="f189" fmla="*/ f175 1 f79"/>
                <a:gd name="f190" fmla="*/ f176 1 f79"/>
                <a:gd name="f191" fmla="+- f177 f2 0"/>
                <a:gd name="f192" fmla="*/ f178 1 f79"/>
                <a:gd name="f193" fmla="*/ f179 1 f79"/>
                <a:gd name="f194" fmla="*/ f180 1 f1"/>
                <a:gd name="f195" fmla="*/ f181 1 f79"/>
                <a:gd name="f196" fmla="*/ f182 1 f79"/>
                <a:gd name="f197" fmla="+- f183 f2 0"/>
                <a:gd name="f198" fmla="*/ f184 1 f79"/>
                <a:gd name="f199" fmla="*/ f185 1 f79"/>
                <a:gd name="f200" fmla="*/ f172 f55 1"/>
                <a:gd name="f201" fmla="*/ f173 f56 1"/>
                <a:gd name="f202" fmla="*/ f186 f46 1"/>
                <a:gd name="f203" fmla="*/ f187 f46 1"/>
                <a:gd name="f204" fmla="*/ f188 f7 1"/>
                <a:gd name="f205" fmla="+- 0 0 f189"/>
                <a:gd name="f206" fmla="+- 0 0 f190"/>
                <a:gd name="f207" fmla="*/ f191 f7 1"/>
                <a:gd name="f208" fmla="+- 0 0 f192"/>
                <a:gd name="f209" fmla="+- 0 0 f193"/>
                <a:gd name="f210" fmla="+- 0 0 f194"/>
                <a:gd name="f211" fmla="+- 0 0 f195"/>
                <a:gd name="f212" fmla="+- 0 0 f196"/>
                <a:gd name="f213" fmla="*/ f197 f7 1"/>
                <a:gd name="f214" fmla="+- 0 0 f198"/>
                <a:gd name="f215" fmla="+- 0 0 f199"/>
                <a:gd name="f216" fmla="*/ f200 f46 1"/>
                <a:gd name="f217" fmla="*/ f201 f46 1"/>
                <a:gd name="f218" fmla="*/ f204 1 f1"/>
                <a:gd name="f219" fmla="at2 f205 f206"/>
                <a:gd name="f220" fmla="*/ f207 1 f1"/>
                <a:gd name="f221" fmla="at2 f208 f209"/>
                <a:gd name="f222" fmla="val f210"/>
                <a:gd name="f223" fmla="at2 f211 f212"/>
                <a:gd name="f224" fmla="*/ f213 1 f1"/>
                <a:gd name="f225" fmla="at2 f214 f215"/>
                <a:gd name="f226" fmla="+- 0 0 f218"/>
                <a:gd name="f227" fmla="+- f219 f2 0"/>
                <a:gd name="f228" fmla="+- 0 0 f220"/>
                <a:gd name="f229" fmla="+- f221 f2 0"/>
                <a:gd name="f230" fmla="+- f223 f2 0"/>
                <a:gd name="f231" fmla="+- 0 0 f222"/>
                <a:gd name="f232" fmla="val f222"/>
                <a:gd name="f233" fmla="+- 0 0 f224"/>
                <a:gd name="f234" fmla="+- f225 f2 0"/>
                <a:gd name="f235" fmla="val f226"/>
                <a:gd name="f236" fmla="*/ f227 f7 1"/>
                <a:gd name="f237" fmla="val f228"/>
                <a:gd name="f238" fmla="*/ f229 f7 1"/>
                <a:gd name="f239" fmla="*/ f230 f7 1"/>
                <a:gd name="f240" fmla="*/ f231 f1 1"/>
                <a:gd name="f241" fmla="+- 0 0 f232"/>
                <a:gd name="f242" fmla="val f233"/>
                <a:gd name="f243" fmla="*/ f234 f7 1"/>
                <a:gd name="f244" fmla="*/ f236 1 f1"/>
                <a:gd name="f245" fmla="+- 0 0 f235"/>
                <a:gd name="f246" fmla="val f235"/>
                <a:gd name="f247" fmla="*/ f238 1 f1"/>
                <a:gd name="f248" fmla="+- 0 0 f237"/>
                <a:gd name="f249" fmla="val f237"/>
                <a:gd name="f250" fmla="*/ f239 1 f1"/>
                <a:gd name="f251" fmla="*/ f240 1 f7"/>
                <a:gd name="f252" fmla="*/ f241 f1 1"/>
                <a:gd name="f253" fmla="*/ f243 1 f1"/>
                <a:gd name="f254" fmla="+- 0 0 f242"/>
                <a:gd name="f255" fmla="val f242"/>
                <a:gd name="f256" fmla="+- 0 0 f244"/>
                <a:gd name="f257" fmla="*/ f245 f1 1"/>
                <a:gd name="f258" fmla="+- 0 0 f246"/>
                <a:gd name="f259" fmla="+- 0 0 f247"/>
                <a:gd name="f260" fmla="*/ f248 f1 1"/>
                <a:gd name="f261" fmla="+- 0 0 f249"/>
                <a:gd name="f262" fmla="+- 0 0 f250"/>
                <a:gd name="f263" fmla="+- f251 0 f2"/>
                <a:gd name="f264" fmla="*/ f252 1 f7"/>
                <a:gd name="f265" fmla="+- 0 0 f253"/>
                <a:gd name="f266" fmla="*/ f254 f1 1"/>
                <a:gd name="f267" fmla="+- 0 0 f255"/>
                <a:gd name="f268" fmla="val f256"/>
                <a:gd name="f269" fmla="*/ f257 1 f7"/>
                <a:gd name="f270" fmla="*/ f258 f1 1"/>
                <a:gd name="f271" fmla="val f259"/>
                <a:gd name="f272" fmla="*/ f260 1 f7"/>
                <a:gd name="f273" fmla="*/ f261 f1 1"/>
                <a:gd name="f274" fmla="val f262"/>
                <a:gd name="f275" fmla="sin 1 f263"/>
                <a:gd name="f276" fmla="cos 1 f263"/>
                <a:gd name="f277" fmla="+- f264 0 f2"/>
                <a:gd name="f278" fmla="val f265"/>
                <a:gd name="f279" fmla="*/ f266 1 f7"/>
                <a:gd name="f280" fmla="*/ f267 f1 1"/>
                <a:gd name="f281" fmla="+- f269 0 f2"/>
                <a:gd name="f282" fmla="+- f268 0 f235"/>
                <a:gd name="f283" fmla="*/ f270 1 f7"/>
                <a:gd name="f284" fmla="+- f272 0 f2"/>
                <a:gd name="f285" fmla="+- f271 0 f237"/>
                <a:gd name="f286" fmla="*/ f273 1 f7"/>
                <a:gd name="f287" fmla="+- 0 0 f275"/>
                <a:gd name="f288" fmla="+- 0 0 f276"/>
                <a:gd name="f289" fmla="+- f274 0 f222"/>
                <a:gd name="f290" fmla="cos 1 f277"/>
                <a:gd name="f291" fmla="sin 1 f277"/>
                <a:gd name="f292" fmla="+- f279 0 f2"/>
                <a:gd name="f293" fmla="+- f278 0 f242"/>
                <a:gd name="f294" fmla="*/ f280 1 f7"/>
                <a:gd name="f295" fmla="sin 1 f281"/>
                <a:gd name="f296" fmla="cos 1 f281"/>
                <a:gd name="f297" fmla="?: f282 0 f25"/>
                <a:gd name="f298" fmla="+- f283 0 f2"/>
                <a:gd name="f299" fmla="sin 1 f284"/>
                <a:gd name="f300" fmla="cos 1 f284"/>
                <a:gd name="f301" fmla="?: f285 0 f25"/>
                <a:gd name="f302" fmla="+- f286 0 f2"/>
                <a:gd name="f303" fmla="*/ f67 f287 1"/>
                <a:gd name="f304" fmla="*/ f67 f288 1"/>
                <a:gd name="f305" fmla="?: f289 0 f25"/>
                <a:gd name="f306" fmla="+- 0 0 f290"/>
                <a:gd name="f307" fmla="+- 0 0 f291"/>
                <a:gd name="f308" fmla="sin 1 f292"/>
                <a:gd name="f309" fmla="cos 1 f292"/>
                <a:gd name="f310" fmla="?: f293 0 f25"/>
                <a:gd name="f311" fmla="+- f294 0 f2"/>
                <a:gd name="f312" fmla="+- 0 0 f295"/>
                <a:gd name="f313" fmla="+- 0 0 f296"/>
                <a:gd name="f314" fmla="+- f268 f297 0"/>
                <a:gd name="f315" fmla="cos 1 f298"/>
                <a:gd name="f316" fmla="sin 1 f298"/>
                <a:gd name="f317" fmla="+- 0 0 f299"/>
                <a:gd name="f318" fmla="+- 0 0 f300"/>
                <a:gd name="f319" fmla="+- f271 f301 0"/>
                <a:gd name="f320" fmla="cos 1 f302"/>
                <a:gd name="f321" fmla="sin 1 f302"/>
                <a:gd name="f322" fmla="+- f55 0 f303"/>
                <a:gd name="f323" fmla="+- f77 0 f304"/>
                <a:gd name="f324" fmla="+- f274 f305 0"/>
                <a:gd name="f325" fmla="*/ f12 f306 1"/>
                <a:gd name="f326" fmla="*/ f96 f307 1"/>
                <a:gd name="f327" fmla="*/ f96 f306 1"/>
                <a:gd name="f328" fmla="+- 0 0 f308"/>
                <a:gd name="f329" fmla="+- 0 0 f309"/>
                <a:gd name="f330" fmla="+- f278 f310 0"/>
                <a:gd name="f331" fmla="cos 1 f311"/>
                <a:gd name="f332" fmla="sin 1 f311"/>
                <a:gd name="f333" fmla="*/ f67 f312 1"/>
                <a:gd name="f334" fmla="*/ f67 f313 1"/>
                <a:gd name="f335" fmla="+- f314 0 f235"/>
                <a:gd name="f336" fmla="+- 0 0 f315"/>
                <a:gd name="f337" fmla="+- 0 0 f316"/>
                <a:gd name="f338" fmla="*/ f67 f317 1"/>
                <a:gd name="f339" fmla="*/ f67 f318 1"/>
                <a:gd name="f340" fmla="+- f319 0 f237"/>
                <a:gd name="f341" fmla="+- 0 0 f320"/>
                <a:gd name="f342" fmla="+- 0 0 f321"/>
                <a:gd name="f343" fmla="+- f324 0 f222"/>
                <a:gd name="f344" fmla="+- f326 f322 0"/>
                <a:gd name="f345" fmla="+- f327 f323 0"/>
                <a:gd name="f346" fmla="*/ f67 f328 1"/>
                <a:gd name="f347" fmla="*/ f67 f329 1"/>
                <a:gd name="f348" fmla="+- f330 0 f242"/>
                <a:gd name="f349" fmla="+- 0 0 f331"/>
                <a:gd name="f350" fmla="+- 0 0 f332"/>
                <a:gd name="f351" fmla="+- 0 0 f333"/>
                <a:gd name="f352" fmla="+- f57 0 f334"/>
                <a:gd name="f353" fmla="+- f335 0 f82"/>
                <a:gd name="f354" fmla="*/ f12 f336 1"/>
                <a:gd name="f355" fmla="*/ f96 f337 1"/>
                <a:gd name="f356" fmla="*/ f96 f336 1"/>
                <a:gd name="f357" fmla="+- f76 0 f338"/>
                <a:gd name="f358" fmla="+- 0 0 f339"/>
                <a:gd name="f359" fmla="+- f340 0 f82"/>
                <a:gd name="f360" fmla="*/ f12 f341 1"/>
                <a:gd name="f361" fmla="*/ f96 f342 1"/>
                <a:gd name="f362" fmla="*/ f96 f341 1"/>
                <a:gd name="f363" fmla="+- f343 0 f82"/>
                <a:gd name="f364" fmla="+- f57 0 f346"/>
                <a:gd name="f365" fmla="+- f56 0 f347"/>
                <a:gd name="f366" fmla="+- f348 0 f82"/>
                <a:gd name="f367" fmla="*/ f12 f349 1"/>
                <a:gd name="f368" fmla="*/ f96 f350 1"/>
                <a:gd name="f369" fmla="*/ f96 f349 1"/>
                <a:gd name="f370" fmla="+- f353 0 f25"/>
                <a:gd name="f371" fmla="+- f355 f351 0"/>
                <a:gd name="f372" fmla="+- f356 f352 0"/>
                <a:gd name="f373" fmla="+- f359 0 f25"/>
                <a:gd name="f374" fmla="+- f361 f357 0"/>
                <a:gd name="f375" fmla="+- f362 f358 0"/>
                <a:gd name="f376" fmla="+- f363 0 f25"/>
                <a:gd name="f377" fmla="+- f366 0 f25"/>
                <a:gd name="f378" fmla="+- f368 f364 0"/>
                <a:gd name="f379" fmla="+- f369 f365 0"/>
                <a:gd name="f380" fmla="?: f370 f25 f353"/>
                <a:gd name="f381" fmla="?: f373 f25 f359"/>
                <a:gd name="f382" fmla="?: f376 f25 f363"/>
                <a:gd name="f383" fmla="?: f377 f25 f366"/>
                <a:gd name="f384" fmla="*/ f380 1 4"/>
                <a:gd name="f385" fmla="*/ f381 1 4"/>
                <a:gd name="f386" fmla="*/ f382 1 4"/>
                <a:gd name="f387" fmla="*/ f383 1 4"/>
                <a:gd name="f388" fmla="+- f246 f384 0"/>
                <a:gd name="f389" fmla="+- 0 0 f384"/>
                <a:gd name="f390" fmla="*/ f384 1 2"/>
                <a:gd name="f391" fmla="+- f249 f385 0"/>
                <a:gd name="f392" fmla="+- 0 0 f385"/>
                <a:gd name="f393" fmla="*/ f385 1 2"/>
                <a:gd name="f394" fmla="+- f232 f386 0"/>
                <a:gd name="f395" fmla="+- 0 0 f386"/>
                <a:gd name="f396" fmla="*/ f386 1 2"/>
                <a:gd name="f397" fmla="+- f255 f387 0"/>
                <a:gd name="f398" fmla="+- 0 0 f387"/>
                <a:gd name="f399" fmla="*/ f387 1 2"/>
                <a:gd name="f400" fmla="*/ f389 f1 1"/>
                <a:gd name="f401" fmla="+- 0 0 f390"/>
                <a:gd name="f402" fmla="+- 0 0 f388"/>
                <a:gd name="f403" fmla="+- f388 f384 0"/>
                <a:gd name="f404" fmla="*/ f392 f1 1"/>
                <a:gd name="f405" fmla="+- 0 0 f393"/>
                <a:gd name="f406" fmla="+- 0 0 f391"/>
                <a:gd name="f407" fmla="+- f391 f385 0"/>
                <a:gd name="f408" fmla="*/ f395 f1 1"/>
                <a:gd name="f409" fmla="+- 0 0 f396"/>
                <a:gd name="f410" fmla="+- 0 0 f394"/>
                <a:gd name="f411" fmla="+- f394 f386 0"/>
                <a:gd name="f412" fmla="*/ f398 f1 1"/>
                <a:gd name="f413" fmla="+- 0 0 f399"/>
                <a:gd name="f414" fmla="+- 0 0 f397"/>
                <a:gd name="f415" fmla="+- f397 f387 0"/>
                <a:gd name="f416" fmla="*/ f400 1 f7"/>
                <a:gd name="f417" fmla="*/ f401 f1 1"/>
                <a:gd name="f418" fmla="*/ f402 f1 1"/>
                <a:gd name="f419" fmla="+- 0 0 f403"/>
                <a:gd name="f420" fmla="+- f403 f384 0"/>
                <a:gd name="f421" fmla="*/ f404 1 f7"/>
                <a:gd name="f422" fmla="*/ f405 f1 1"/>
                <a:gd name="f423" fmla="*/ f406 f1 1"/>
                <a:gd name="f424" fmla="+- 0 0 f407"/>
                <a:gd name="f425" fmla="+- f407 f385 0"/>
                <a:gd name="f426" fmla="*/ f408 1 f7"/>
                <a:gd name="f427" fmla="*/ f409 f1 1"/>
                <a:gd name="f428" fmla="*/ f410 f1 1"/>
                <a:gd name="f429" fmla="+- 0 0 f411"/>
                <a:gd name="f430" fmla="+- f411 f386 0"/>
                <a:gd name="f431" fmla="*/ f412 1 f7"/>
                <a:gd name="f432" fmla="*/ f413 f1 1"/>
                <a:gd name="f433" fmla="*/ f414 f1 1"/>
                <a:gd name="f434" fmla="+- 0 0 f415"/>
                <a:gd name="f435" fmla="+- f415 f387 0"/>
                <a:gd name="f436" fmla="+- f416 0 f2"/>
                <a:gd name="f437" fmla="*/ f417 1 f7"/>
                <a:gd name="f438" fmla="*/ f418 1 f7"/>
                <a:gd name="f439" fmla="*/ f419 f1 1"/>
                <a:gd name="f440" fmla="+- 0 0 f420"/>
                <a:gd name="f441" fmla="+- f420 f384 0"/>
                <a:gd name="f442" fmla="+- f421 0 f2"/>
                <a:gd name="f443" fmla="*/ f422 1 f7"/>
                <a:gd name="f444" fmla="*/ f423 1 f7"/>
                <a:gd name="f445" fmla="*/ f424 f1 1"/>
                <a:gd name="f446" fmla="+- 0 0 f425"/>
                <a:gd name="f447" fmla="+- f425 f385 0"/>
                <a:gd name="f448" fmla="+- f426 0 f2"/>
                <a:gd name="f449" fmla="*/ f427 1 f7"/>
                <a:gd name="f450" fmla="*/ f428 1 f7"/>
                <a:gd name="f451" fmla="*/ f429 f1 1"/>
                <a:gd name="f452" fmla="+- 0 0 f430"/>
                <a:gd name="f453" fmla="+- f430 f386 0"/>
                <a:gd name="f454" fmla="+- f431 0 f2"/>
                <a:gd name="f455" fmla="*/ f432 1 f7"/>
                <a:gd name="f456" fmla="*/ f433 1 f7"/>
                <a:gd name="f457" fmla="*/ f434 f1 1"/>
                <a:gd name="f458" fmla="+- 0 0 f435"/>
                <a:gd name="f459" fmla="+- f435 f387 0"/>
                <a:gd name="f460" fmla="cos 1 f436"/>
                <a:gd name="f461" fmla="+- f437 0 f2"/>
                <a:gd name="f462" fmla="+- f438 0 f2"/>
                <a:gd name="f463" fmla="*/ f439 1 f7"/>
                <a:gd name="f464" fmla="*/ f440 f1 1"/>
                <a:gd name="f465" fmla="+- 0 0 f441"/>
                <a:gd name="f466" fmla="cos 1 f442"/>
                <a:gd name="f467" fmla="+- f443 0 f2"/>
                <a:gd name="f468" fmla="+- f444 0 f2"/>
                <a:gd name="f469" fmla="*/ f445 1 f7"/>
                <a:gd name="f470" fmla="*/ f446 f1 1"/>
                <a:gd name="f471" fmla="+- 0 0 f447"/>
                <a:gd name="f472" fmla="cos 1 f448"/>
                <a:gd name="f473" fmla="+- f449 0 f2"/>
                <a:gd name="f474" fmla="+- f450 0 f2"/>
                <a:gd name="f475" fmla="*/ f451 1 f7"/>
                <a:gd name="f476" fmla="*/ f452 f1 1"/>
                <a:gd name="f477" fmla="+- 0 0 f453"/>
                <a:gd name="f478" fmla="cos 1 f454"/>
                <a:gd name="f479" fmla="+- f455 0 f2"/>
                <a:gd name="f480" fmla="+- f456 0 f2"/>
                <a:gd name="f481" fmla="*/ f457 1 f7"/>
                <a:gd name="f482" fmla="*/ f458 f1 1"/>
                <a:gd name="f483" fmla="+- 0 0 f459"/>
                <a:gd name="f484" fmla="+- 0 0 f460"/>
                <a:gd name="f485" fmla="tan 1 f461"/>
                <a:gd name="f486" fmla="cos 1 f462"/>
                <a:gd name="f487" fmla="sin 1 f462"/>
                <a:gd name="f488" fmla="+- f463 0 f2"/>
                <a:gd name="f489" fmla="*/ f464 1 f7"/>
                <a:gd name="f490" fmla="*/ f465 f1 1"/>
                <a:gd name="f491" fmla="+- 0 0 f466"/>
                <a:gd name="f492" fmla="tan 1 f467"/>
                <a:gd name="f493" fmla="cos 1 f468"/>
                <a:gd name="f494" fmla="sin 1 f468"/>
                <a:gd name="f495" fmla="+- f469 0 f2"/>
                <a:gd name="f496" fmla="*/ f470 1 f7"/>
                <a:gd name="f497" fmla="*/ f471 f1 1"/>
                <a:gd name="f498" fmla="+- 0 0 f472"/>
                <a:gd name="f499" fmla="tan 1 f473"/>
                <a:gd name="f500" fmla="cos 1 f474"/>
                <a:gd name="f501" fmla="sin 1 f474"/>
                <a:gd name="f502" fmla="+- f475 0 f2"/>
                <a:gd name="f503" fmla="*/ f476 1 f7"/>
                <a:gd name="f504" fmla="*/ f477 f1 1"/>
                <a:gd name="f505" fmla="+- 0 0 f478"/>
                <a:gd name="f506" fmla="tan 1 f479"/>
                <a:gd name="f507" fmla="cos 1 f480"/>
                <a:gd name="f508" fmla="sin 1 f480"/>
                <a:gd name="f509" fmla="+- f481 0 f2"/>
                <a:gd name="f510" fmla="*/ f482 1 f7"/>
                <a:gd name="f511" fmla="*/ f483 f1 1"/>
                <a:gd name="f512" fmla="*/ 1 1 f485"/>
                <a:gd name="f513" fmla="+- 0 0 f486"/>
                <a:gd name="f514" fmla="+- 0 0 f487"/>
                <a:gd name="f515" fmla="cos 1 f488"/>
                <a:gd name="f516" fmla="sin 1 f488"/>
                <a:gd name="f517" fmla="+- f489 0 f2"/>
                <a:gd name="f518" fmla="*/ f490 1 f7"/>
                <a:gd name="f519" fmla="*/ 1 1 f492"/>
                <a:gd name="f520" fmla="+- 0 0 f493"/>
                <a:gd name="f521" fmla="+- 0 0 f494"/>
                <a:gd name="f522" fmla="cos 1 f495"/>
                <a:gd name="f523" fmla="sin 1 f495"/>
                <a:gd name="f524" fmla="+- f496 0 f2"/>
                <a:gd name="f525" fmla="*/ f497 1 f7"/>
                <a:gd name="f526" fmla="*/ 1 1 f499"/>
                <a:gd name="f527" fmla="+- 0 0 f500"/>
                <a:gd name="f528" fmla="+- 0 0 f501"/>
                <a:gd name="f529" fmla="cos 1 f502"/>
                <a:gd name="f530" fmla="sin 1 f502"/>
                <a:gd name="f531" fmla="+- f503 0 f2"/>
                <a:gd name="f532" fmla="*/ f504 1 f7"/>
                <a:gd name="f533" fmla="*/ 1 1 f506"/>
                <a:gd name="f534" fmla="+- 0 0 f507"/>
                <a:gd name="f535" fmla="+- 0 0 f508"/>
                <a:gd name="f536" fmla="cos 1 f509"/>
                <a:gd name="f537" fmla="sin 1 f509"/>
                <a:gd name="f538" fmla="+- f510 0 f2"/>
                <a:gd name="f539" fmla="*/ f511 1 f7"/>
                <a:gd name="f540" fmla="*/ f512 f512 1"/>
                <a:gd name="f541" fmla="*/ f12 f513 1"/>
                <a:gd name="f542" fmla="*/ f96 f514 1"/>
                <a:gd name="f543" fmla="*/ f96 f513 1"/>
                <a:gd name="f544" fmla="+- 0 0 f515"/>
                <a:gd name="f545" fmla="+- 0 0 f516"/>
                <a:gd name="f546" fmla="cos 1 f517"/>
                <a:gd name="f547" fmla="sin 1 f517"/>
                <a:gd name="f548" fmla="+- f518 0 f2"/>
                <a:gd name="f549" fmla="*/ f519 f519 1"/>
                <a:gd name="f550" fmla="*/ f12 f520 1"/>
                <a:gd name="f551" fmla="*/ f96 f521 1"/>
                <a:gd name="f552" fmla="*/ f96 f520 1"/>
                <a:gd name="f553" fmla="+- 0 0 f522"/>
                <a:gd name="f554" fmla="+- 0 0 f523"/>
                <a:gd name="f555" fmla="cos 1 f524"/>
                <a:gd name="f556" fmla="sin 1 f524"/>
                <a:gd name="f557" fmla="+- f525 0 f2"/>
                <a:gd name="f558" fmla="*/ f526 f526 1"/>
                <a:gd name="f559" fmla="*/ f12 f527 1"/>
                <a:gd name="f560" fmla="*/ f96 f528 1"/>
                <a:gd name="f561" fmla="*/ f96 f527 1"/>
                <a:gd name="f562" fmla="+- 0 0 f529"/>
                <a:gd name="f563" fmla="+- 0 0 f530"/>
                <a:gd name="f564" fmla="cos 1 f531"/>
                <a:gd name="f565" fmla="sin 1 f531"/>
                <a:gd name="f566" fmla="+- f532 0 f2"/>
                <a:gd name="f567" fmla="*/ f533 f533 1"/>
                <a:gd name="f568" fmla="*/ f12 f534 1"/>
                <a:gd name="f569" fmla="*/ f96 f535 1"/>
                <a:gd name="f570" fmla="*/ f96 f534 1"/>
                <a:gd name="f571" fmla="+- 0 0 f536"/>
                <a:gd name="f572" fmla="+- 0 0 f537"/>
                <a:gd name="f573" fmla="cos 1 f538"/>
                <a:gd name="f574" fmla="sin 1 f538"/>
                <a:gd name="f575" fmla="+- f539 0 f2"/>
                <a:gd name="f576" fmla="*/ 3 f540 1"/>
                <a:gd name="f577" fmla="+- f542 f351 0"/>
                <a:gd name="f578" fmla="+- f543 f352 0"/>
                <a:gd name="f579" fmla="*/ f12 f544 1"/>
                <a:gd name="f580" fmla="*/ f96 f545 1"/>
                <a:gd name="f581" fmla="*/ f96 f544 1"/>
                <a:gd name="f582" fmla="+- 0 0 f546"/>
                <a:gd name="f583" fmla="+- 0 0 f547"/>
                <a:gd name="f584" fmla="cos 1 f548"/>
                <a:gd name="f585" fmla="sin 1 f548"/>
                <a:gd name="f586" fmla="*/ 3 f549 1"/>
                <a:gd name="f587" fmla="+- f551 f357 0"/>
                <a:gd name="f588" fmla="+- f552 f358 0"/>
                <a:gd name="f589" fmla="*/ f12 f553 1"/>
                <a:gd name="f590" fmla="*/ f96 f554 1"/>
                <a:gd name="f591" fmla="*/ f96 f553 1"/>
                <a:gd name="f592" fmla="+- 0 0 f555"/>
                <a:gd name="f593" fmla="+- 0 0 f556"/>
                <a:gd name="f594" fmla="cos 1 f557"/>
                <a:gd name="f595" fmla="sin 1 f557"/>
                <a:gd name="f596" fmla="*/ 3 f558 1"/>
                <a:gd name="f597" fmla="+- f560 f322 0"/>
                <a:gd name="f598" fmla="+- f561 f323 0"/>
                <a:gd name="f599" fmla="*/ f12 f562 1"/>
                <a:gd name="f600" fmla="*/ f96 f563 1"/>
                <a:gd name="f601" fmla="*/ f96 f562 1"/>
                <a:gd name="f602" fmla="+- 0 0 f564"/>
                <a:gd name="f603" fmla="+- 0 0 f565"/>
                <a:gd name="f604" fmla="cos 1 f566"/>
                <a:gd name="f605" fmla="sin 1 f566"/>
                <a:gd name="f606" fmla="*/ 3 f567 1"/>
                <a:gd name="f607" fmla="+- f569 f364 0"/>
                <a:gd name="f608" fmla="+- f570 f365 0"/>
                <a:gd name="f609" fmla="*/ f12 f571 1"/>
                <a:gd name="f610" fmla="*/ f96 f572 1"/>
                <a:gd name="f611" fmla="*/ f96 f571 1"/>
                <a:gd name="f612" fmla="+- 0 0 f573"/>
                <a:gd name="f613" fmla="+- 0 0 f574"/>
                <a:gd name="f614" fmla="cos 1 f575"/>
                <a:gd name="f615" fmla="sin 1 f575"/>
                <a:gd name="f616" fmla="+- 4 f576 0"/>
                <a:gd name="f617" fmla="+- f580 f351 0"/>
                <a:gd name="f618" fmla="+- f581 f352 0"/>
                <a:gd name="f619" fmla="*/ f12 f582 1"/>
                <a:gd name="f620" fmla="*/ f96 f583 1"/>
                <a:gd name="f621" fmla="*/ f96 f582 1"/>
                <a:gd name="f622" fmla="+- 0 0 f584"/>
                <a:gd name="f623" fmla="+- 0 0 f585"/>
                <a:gd name="f624" fmla="+- 4 f586 0"/>
                <a:gd name="f625" fmla="+- f590 f357 0"/>
                <a:gd name="f626" fmla="+- f591 f358 0"/>
                <a:gd name="f627" fmla="*/ f12 f592 1"/>
                <a:gd name="f628" fmla="*/ f96 f593 1"/>
                <a:gd name="f629" fmla="*/ f96 f592 1"/>
                <a:gd name="f630" fmla="+- 0 0 f594"/>
                <a:gd name="f631" fmla="+- 0 0 f595"/>
                <a:gd name="f632" fmla="+- 4 f596 0"/>
                <a:gd name="f633" fmla="+- f600 f322 0"/>
                <a:gd name="f634" fmla="+- f601 f323 0"/>
                <a:gd name="f635" fmla="*/ f12 f602 1"/>
                <a:gd name="f636" fmla="*/ f96 f603 1"/>
                <a:gd name="f637" fmla="*/ f96 f602 1"/>
                <a:gd name="f638" fmla="+- 0 0 f604"/>
                <a:gd name="f639" fmla="+- 0 0 f605"/>
                <a:gd name="f640" fmla="+- 4 f606 0"/>
                <a:gd name="f641" fmla="+- f610 f364 0"/>
                <a:gd name="f642" fmla="+- f611 f365 0"/>
                <a:gd name="f643" fmla="*/ f12 f612 1"/>
                <a:gd name="f644" fmla="*/ f96 f613 1"/>
                <a:gd name="f645" fmla="*/ f96 f612 1"/>
                <a:gd name="f646" fmla="+- 0 0 f614"/>
                <a:gd name="f647" fmla="+- 0 0 f615"/>
                <a:gd name="f648" fmla="*/ f577 f46 1"/>
                <a:gd name="f649" fmla="*/ f578 f46 1"/>
                <a:gd name="f650" fmla="*/ f587 f46 1"/>
                <a:gd name="f651" fmla="*/ f588 f46 1"/>
                <a:gd name="f652" fmla="*/ f597 f46 1"/>
                <a:gd name="f653" fmla="*/ f598 f46 1"/>
                <a:gd name="f654" fmla="*/ f607 f46 1"/>
                <a:gd name="f655" fmla="*/ f608 f46 1"/>
                <a:gd name="f656" fmla="sqrt f616"/>
                <a:gd name="f657" fmla="+- f620 f351 0"/>
                <a:gd name="f658" fmla="+- f621 f352 0"/>
                <a:gd name="f659" fmla="*/ f12 f622 1"/>
                <a:gd name="f660" fmla="*/ f96 f623 1"/>
                <a:gd name="f661" fmla="*/ f96 f622 1"/>
                <a:gd name="f662" fmla="sqrt f624"/>
                <a:gd name="f663" fmla="+- f628 f357 0"/>
                <a:gd name="f664" fmla="+- f629 f358 0"/>
                <a:gd name="f665" fmla="*/ f12 f630 1"/>
                <a:gd name="f666" fmla="*/ f96 f631 1"/>
                <a:gd name="f667" fmla="*/ f96 f630 1"/>
                <a:gd name="f668" fmla="sqrt f632"/>
                <a:gd name="f669" fmla="+- f636 f322 0"/>
                <a:gd name="f670" fmla="+- f637 f323 0"/>
                <a:gd name="f671" fmla="*/ f12 f638 1"/>
                <a:gd name="f672" fmla="*/ f96 f639 1"/>
                <a:gd name="f673" fmla="*/ f96 f638 1"/>
                <a:gd name="f674" fmla="sqrt f640"/>
                <a:gd name="f675" fmla="+- f644 f364 0"/>
                <a:gd name="f676" fmla="+- f645 f365 0"/>
                <a:gd name="f677" fmla="*/ f12 f646 1"/>
                <a:gd name="f678" fmla="*/ f96 f647 1"/>
                <a:gd name="f679" fmla="*/ f96 f646 1"/>
                <a:gd name="f680" fmla="*/ f617 f46 1"/>
                <a:gd name="f681" fmla="*/ f618 f46 1"/>
                <a:gd name="f682" fmla="*/ f625 f46 1"/>
                <a:gd name="f683" fmla="*/ f626 f46 1"/>
                <a:gd name="f684" fmla="*/ f633 f46 1"/>
                <a:gd name="f685" fmla="*/ f634 f46 1"/>
                <a:gd name="f686" fmla="*/ f641 f46 1"/>
                <a:gd name="f687" fmla="*/ f642 f46 1"/>
                <a:gd name="f688" fmla="+- f656 0 1"/>
                <a:gd name="f689" fmla="+- f660 f351 0"/>
                <a:gd name="f690" fmla="+- f661 f352 0"/>
                <a:gd name="f691" fmla="+- f662 0 1"/>
                <a:gd name="f692" fmla="+- f666 f357 0"/>
                <a:gd name="f693" fmla="+- f667 f358 0"/>
                <a:gd name="f694" fmla="+- f668 0 1"/>
                <a:gd name="f695" fmla="+- f672 f322 0"/>
                <a:gd name="f696" fmla="+- f673 f323 0"/>
                <a:gd name="f697" fmla="+- f674 0 1"/>
                <a:gd name="f698" fmla="+- f678 f364 0"/>
                <a:gd name="f699" fmla="+- f679 f365 0"/>
                <a:gd name="f700" fmla="*/ f657 f46 1"/>
                <a:gd name="f701" fmla="*/ f658 f46 1"/>
                <a:gd name="f702" fmla="*/ f663 f46 1"/>
                <a:gd name="f703" fmla="*/ f664 f46 1"/>
                <a:gd name="f704" fmla="*/ f669 f46 1"/>
                <a:gd name="f705" fmla="*/ f670 f46 1"/>
                <a:gd name="f706" fmla="*/ f675 f46 1"/>
                <a:gd name="f707" fmla="*/ f676 f46 1"/>
                <a:gd name="f708" fmla="*/ f484 f688 1"/>
                <a:gd name="f709" fmla="*/ f491 f691 1"/>
                <a:gd name="f710" fmla="*/ f498 f694 1"/>
                <a:gd name="f711" fmla="*/ f505 f697 1"/>
                <a:gd name="f712" fmla="*/ f689 f46 1"/>
                <a:gd name="f713" fmla="*/ f690 f46 1"/>
                <a:gd name="f714" fmla="*/ f692 f46 1"/>
                <a:gd name="f715" fmla="*/ f693 f46 1"/>
                <a:gd name="f716" fmla="*/ f695 f46 1"/>
                <a:gd name="f717" fmla="*/ f696 f46 1"/>
                <a:gd name="f718" fmla="*/ f698 f46 1"/>
                <a:gd name="f719" fmla="*/ f699 f46 1"/>
                <a:gd name="f720" fmla="*/ f708 1 3"/>
                <a:gd name="f721" fmla="*/ f709 1 3"/>
                <a:gd name="f722" fmla="*/ f710 1 3"/>
                <a:gd name="f723" fmla="*/ f711 1 3"/>
                <a:gd name="f724" fmla="*/ f720 f96 1"/>
                <a:gd name="f725" fmla="*/ f721 f96 1"/>
                <a:gd name="f726" fmla="*/ f722 f96 1"/>
                <a:gd name="f727" fmla="*/ f723 f96 1"/>
                <a:gd name="f728" fmla="*/ f724 f354 1"/>
                <a:gd name="f729" fmla="*/ f724 f337 1"/>
                <a:gd name="f730" fmla="*/ f724 f541 1"/>
                <a:gd name="f731" fmla="*/ f724 f514 1"/>
                <a:gd name="f732" fmla="*/ f724 f579 1"/>
                <a:gd name="f733" fmla="*/ f724 f545 1"/>
                <a:gd name="f734" fmla="*/ f724 f619 1"/>
                <a:gd name="f735" fmla="*/ f724 f583 1"/>
                <a:gd name="f736" fmla="*/ f724 f659 1"/>
                <a:gd name="f737" fmla="*/ f724 f623 1"/>
                <a:gd name="f738" fmla="*/ f725 f360 1"/>
                <a:gd name="f739" fmla="*/ f725 f342 1"/>
                <a:gd name="f740" fmla="*/ f725 f550 1"/>
                <a:gd name="f741" fmla="*/ f725 f521 1"/>
                <a:gd name="f742" fmla="*/ f725 f589 1"/>
                <a:gd name="f743" fmla="*/ f725 f554 1"/>
                <a:gd name="f744" fmla="*/ f725 f627 1"/>
                <a:gd name="f745" fmla="*/ f725 f593 1"/>
                <a:gd name="f746" fmla="*/ f725 f665 1"/>
                <a:gd name="f747" fmla="*/ f725 f631 1"/>
                <a:gd name="f748" fmla="*/ f726 f325 1"/>
                <a:gd name="f749" fmla="*/ f726 f307 1"/>
                <a:gd name="f750" fmla="*/ f726 f559 1"/>
                <a:gd name="f751" fmla="*/ f726 f528 1"/>
                <a:gd name="f752" fmla="*/ f726 f599 1"/>
                <a:gd name="f753" fmla="*/ f726 f563 1"/>
                <a:gd name="f754" fmla="*/ f726 f635 1"/>
                <a:gd name="f755" fmla="*/ f726 f603 1"/>
                <a:gd name="f756" fmla="*/ f726 f671 1"/>
                <a:gd name="f757" fmla="*/ f726 f639 1"/>
                <a:gd name="f758" fmla="*/ f727 f367 1"/>
                <a:gd name="f759" fmla="*/ f727 f350 1"/>
                <a:gd name="f760" fmla="*/ f727 f568 1"/>
                <a:gd name="f761" fmla="*/ f727 f535 1"/>
                <a:gd name="f762" fmla="*/ f727 f609 1"/>
                <a:gd name="f763" fmla="*/ f727 f572 1"/>
                <a:gd name="f764" fmla="*/ f727 f643 1"/>
                <a:gd name="f765" fmla="*/ f727 f613 1"/>
                <a:gd name="f766" fmla="*/ f727 f677 1"/>
                <a:gd name="f767" fmla="*/ f727 f647 1"/>
                <a:gd name="f768" fmla="+- f371 f728 0"/>
                <a:gd name="f769" fmla="+- f372 f729 0"/>
                <a:gd name="f770" fmla="+- f577 0 f730"/>
                <a:gd name="f771" fmla="+- f578 0 f731"/>
                <a:gd name="f772" fmla="+- f577 f730 0"/>
                <a:gd name="f773" fmla="+- f578 f731 0"/>
                <a:gd name="f774" fmla="+- f617 0 f732"/>
                <a:gd name="f775" fmla="+- f618 0 f733"/>
                <a:gd name="f776" fmla="+- f617 f732 0"/>
                <a:gd name="f777" fmla="+- f618 f733 0"/>
                <a:gd name="f778" fmla="+- f657 0 f734"/>
                <a:gd name="f779" fmla="+- f658 0 f735"/>
                <a:gd name="f780" fmla="+- f657 f734 0"/>
                <a:gd name="f781" fmla="+- f658 f735 0"/>
                <a:gd name="f782" fmla="+- f689 0 f736"/>
                <a:gd name="f783" fmla="+- f690 0 f737"/>
                <a:gd name="f784" fmla="+- f374 f738 0"/>
                <a:gd name="f785" fmla="+- f375 f739 0"/>
                <a:gd name="f786" fmla="+- f587 0 f740"/>
                <a:gd name="f787" fmla="+- f588 0 f741"/>
                <a:gd name="f788" fmla="+- f587 f740 0"/>
                <a:gd name="f789" fmla="+- f588 f741 0"/>
                <a:gd name="f790" fmla="+- f625 0 f742"/>
                <a:gd name="f791" fmla="+- f626 0 f743"/>
                <a:gd name="f792" fmla="+- f625 f742 0"/>
                <a:gd name="f793" fmla="+- f626 f743 0"/>
                <a:gd name="f794" fmla="+- f663 0 f744"/>
                <a:gd name="f795" fmla="+- f664 0 f745"/>
                <a:gd name="f796" fmla="+- f663 f744 0"/>
                <a:gd name="f797" fmla="+- f664 f745 0"/>
                <a:gd name="f798" fmla="+- f692 0 f746"/>
                <a:gd name="f799" fmla="+- f693 0 f747"/>
                <a:gd name="f800" fmla="+- f344 f748 0"/>
                <a:gd name="f801" fmla="+- f345 f749 0"/>
                <a:gd name="f802" fmla="+- f597 0 f750"/>
                <a:gd name="f803" fmla="+- f598 0 f751"/>
                <a:gd name="f804" fmla="+- f597 f750 0"/>
                <a:gd name="f805" fmla="+- f598 f751 0"/>
                <a:gd name="f806" fmla="+- f633 0 f752"/>
                <a:gd name="f807" fmla="+- f634 0 f753"/>
                <a:gd name="f808" fmla="+- f633 f752 0"/>
                <a:gd name="f809" fmla="+- f634 f753 0"/>
                <a:gd name="f810" fmla="+- f669 0 f754"/>
                <a:gd name="f811" fmla="+- f670 0 f755"/>
                <a:gd name="f812" fmla="+- f669 f754 0"/>
                <a:gd name="f813" fmla="+- f670 f755 0"/>
                <a:gd name="f814" fmla="+- f695 0 f756"/>
                <a:gd name="f815" fmla="+- f696 0 f757"/>
                <a:gd name="f816" fmla="+- f378 f758 0"/>
                <a:gd name="f817" fmla="+- f379 f759 0"/>
                <a:gd name="f818" fmla="+- f607 0 f760"/>
                <a:gd name="f819" fmla="+- f608 0 f761"/>
                <a:gd name="f820" fmla="+- f607 f760 0"/>
                <a:gd name="f821" fmla="+- f608 f761 0"/>
                <a:gd name="f822" fmla="+- f641 0 f762"/>
                <a:gd name="f823" fmla="+- f642 0 f763"/>
                <a:gd name="f824" fmla="+- f641 f762 0"/>
                <a:gd name="f825" fmla="+- f642 f763 0"/>
                <a:gd name="f826" fmla="+- f675 0 f764"/>
                <a:gd name="f827" fmla="+- f676 0 f765"/>
                <a:gd name="f828" fmla="+- f675 f764 0"/>
                <a:gd name="f829" fmla="+- f676 f765 0"/>
                <a:gd name="f830" fmla="+- f698 0 f766"/>
                <a:gd name="f831" fmla="+- f699 0 f767"/>
                <a:gd name="f832" fmla="*/ f768 f46 1"/>
                <a:gd name="f833" fmla="*/ f769 f46 1"/>
                <a:gd name="f834" fmla="*/ f770 f46 1"/>
                <a:gd name="f835" fmla="*/ f771 f46 1"/>
                <a:gd name="f836" fmla="*/ f772 f46 1"/>
                <a:gd name="f837" fmla="*/ f773 f46 1"/>
                <a:gd name="f838" fmla="*/ f774 f46 1"/>
                <a:gd name="f839" fmla="*/ f775 f46 1"/>
                <a:gd name="f840" fmla="*/ f776 f46 1"/>
                <a:gd name="f841" fmla="*/ f777 f46 1"/>
                <a:gd name="f842" fmla="*/ f778 f46 1"/>
                <a:gd name="f843" fmla="*/ f779 f46 1"/>
                <a:gd name="f844" fmla="*/ f780 f46 1"/>
                <a:gd name="f845" fmla="*/ f781 f46 1"/>
                <a:gd name="f846" fmla="*/ f782 f46 1"/>
                <a:gd name="f847" fmla="*/ f783 f46 1"/>
                <a:gd name="f848" fmla="*/ f784 f46 1"/>
                <a:gd name="f849" fmla="*/ f785 f46 1"/>
                <a:gd name="f850" fmla="*/ f786 f46 1"/>
                <a:gd name="f851" fmla="*/ f787 f46 1"/>
                <a:gd name="f852" fmla="*/ f788 f46 1"/>
                <a:gd name="f853" fmla="*/ f789 f46 1"/>
                <a:gd name="f854" fmla="*/ f790 f46 1"/>
                <a:gd name="f855" fmla="*/ f791 f46 1"/>
                <a:gd name="f856" fmla="*/ f792 f46 1"/>
                <a:gd name="f857" fmla="*/ f793 f46 1"/>
                <a:gd name="f858" fmla="*/ f794 f46 1"/>
                <a:gd name="f859" fmla="*/ f795 f46 1"/>
                <a:gd name="f860" fmla="*/ f796 f46 1"/>
                <a:gd name="f861" fmla="*/ f797 f46 1"/>
                <a:gd name="f862" fmla="*/ f798 f46 1"/>
                <a:gd name="f863" fmla="*/ f799 f46 1"/>
                <a:gd name="f864" fmla="*/ f800 f46 1"/>
                <a:gd name="f865" fmla="*/ f801 f46 1"/>
                <a:gd name="f866" fmla="*/ f802 f46 1"/>
                <a:gd name="f867" fmla="*/ f803 f46 1"/>
                <a:gd name="f868" fmla="*/ f804 f46 1"/>
                <a:gd name="f869" fmla="*/ f805 f46 1"/>
                <a:gd name="f870" fmla="*/ f806 f46 1"/>
                <a:gd name="f871" fmla="*/ f807 f46 1"/>
                <a:gd name="f872" fmla="*/ f808 f46 1"/>
                <a:gd name="f873" fmla="*/ f809 f46 1"/>
                <a:gd name="f874" fmla="*/ f810 f46 1"/>
                <a:gd name="f875" fmla="*/ f811 f46 1"/>
                <a:gd name="f876" fmla="*/ f812 f46 1"/>
                <a:gd name="f877" fmla="*/ f813 f46 1"/>
                <a:gd name="f878" fmla="*/ f814 f46 1"/>
                <a:gd name="f879" fmla="*/ f815 f46 1"/>
                <a:gd name="f880" fmla="*/ f816 f46 1"/>
                <a:gd name="f881" fmla="*/ f817 f46 1"/>
                <a:gd name="f882" fmla="*/ f818 f46 1"/>
                <a:gd name="f883" fmla="*/ f819 f46 1"/>
                <a:gd name="f884" fmla="*/ f820 f46 1"/>
                <a:gd name="f885" fmla="*/ f821 f46 1"/>
                <a:gd name="f886" fmla="*/ f822 f46 1"/>
                <a:gd name="f887" fmla="*/ f823 f46 1"/>
                <a:gd name="f888" fmla="*/ f824 f46 1"/>
                <a:gd name="f889" fmla="*/ f825 f46 1"/>
                <a:gd name="f890" fmla="*/ f826 f46 1"/>
                <a:gd name="f891" fmla="*/ f827 f46 1"/>
                <a:gd name="f892" fmla="*/ f828 f46 1"/>
                <a:gd name="f893" fmla="*/ f829 f46 1"/>
                <a:gd name="f894" fmla="*/ f830 f46 1"/>
                <a:gd name="f895" fmla="*/ f831 f4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2" t="f203" r="f216" b="f217"/>
              <a:pathLst>
                <a:path>
                  <a:moveTo>
                    <a:pt x="f63" y="f73"/>
                  </a:moveTo>
                  <a:cubicBezTo>
                    <a:pt x="f832" y="f833"/>
                    <a:pt x="f834" y="f835"/>
                    <a:pt x="f648" y="f649"/>
                  </a:cubicBezTo>
                  <a:cubicBezTo>
                    <a:pt x="f836" y="f837"/>
                    <a:pt x="f838" y="f839"/>
                    <a:pt x="f680" y="f681"/>
                  </a:cubicBezTo>
                  <a:cubicBezTo>
                    <a:pt x="f840" y="f841"/>
                    <a:pt x="f842" y="f843"/>
                    <a:pt x="f700" y="f701"/>
                  </a:cubicBezTo>
                  <a:cubicBezTo>
                    <a:pt x="f844" y="f845"/>
                    <a:pt x="f846" y="f847"/>
                    <a:pt x="f712" y="f713"/>
                  </a:cubicBezTo>
                  <a:lnTo>
                    <a:pt x="f104" y="f63"/>
                  </a:lnTo>
                  <a:cubicBezTo>
                    <a:pt x="f848" y="f849"/>
                    <a:pt x="f850" y="f851"/>
                    <a:pt x="f650" y="f651"/>
                  </a:cubicBezTo>
                  <a:cubicBezTo>
                    <a:pt x="f852" y="f853"/>
                    <a:pt x="f854" y="f855"/>
                    <a:pt x="f682" y="f683"/>
                  </a:cubicBezTo>
                  <a:cubicBezTo>
                    <a:pt x="f856" y="f857"/>
                    <a:pt x="f858" y="f859"/>
                    <a:pt x="f702" y="f703"/>
                  </a:cubicBezTo>
                  <a:cubicBezTo>
                    <a:pt x="f860" y="f861"/>
                    <a:pt x="f862" y="f863"/>
                    <a:pt x="f714" y="f715"/>
                  </a:cubicBezTo>
                  <a:lnTo>
                    <a:pt x="f74" y="f105"/>
                  </a:lnTo>
                  <a:cubicBezTo>
                    <a:pt x="f864" y="f865"/>
                    <a:pt x="f866" y="f867"/>
                    <a:pt x="f652" y="f653"/>
                  </a:cubicBezTo>
                  <a:cubicBezTo>
                    <a:pt x="f868" y="f869"/>
                    <a:pt x="f870" y="f871"/>
                    <a:pt x="f684" y="f685"/>
                  </a:cubicBezTo>
                  <a:cubicBezTo>
                    <a:pt x="f872" y="f873"/>
                    <a:pt x="f874" y="f875"/>
                    <a:pt x="f704" y="f705"/>
                  </a:cubicBezTo>
                  <a:cubicBezTo>
                    <a:pt x="f876" y="f877"/>
                    <a:pt x="f878" y="f879"/>
                    <a:pt x="f716" y="f717"/>
                  </a:cubicBezTo>
                  <a:lnTo>
                    <a:pt x="f73" y="f75"/>
                  </a:lnTo>
                  <a:cubicBezTo>
                    <a:pt x="f880" y="f881"/>
                    <a:pt x="f882" y="f883"/>
                    <a:pt x="f654" y="f655"/>
                  </a:cubicBezTo>
                  <a:cubicBezTo>
                    <a:pt x="f884" y="f885"/>
                    <a:pt x="f886" y="f887"/>
                    <a:pt x="f686" y="f687"/>
                  </a:cubicBezTo>
                  <a:cubicBezTo>
                    <a:pt x="f888" y="f889"/>
                    <a:pt x="f890" y="f891"/>
                    <a:pt x="f706" y="f707"/>
                  </a:cubicBezTo>
                  <a:cubicBezTo>
                    <a:pt x="f892" y="f893"/>
                    <a:pt x="f894" y="f895"/>
                    <a:pt x="f718" y="f719"/>
                  </a:cubicBezTo>
                  <a:close/>
                </a:path>
              </a:pathLst>
            </a:custGeom>
            <a:solidFill>
              <a:srgbClr val="9999FF"/>
            </a:solidFill>
            <a:ln w="25400">
              <a:solidFill>
                <a:srgbClr val="CCCCFF"/>
              </a:solidFill>
              <a:prstDash val="solid"/>
            </a:ln>
          </p:spPr>
          <p:txBody>
            <a:bodyPr wrap="square" lIns="91440" tIns="45720" rIns="91440" bIns="45720" anchor="ctr"/>
            <a:lstStyle/>
            <a:p>
              <a:pPr marL="0" marR="0" lvl="0" indent="0" algn="ctr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2400" b="1" spc="0">
                  <a:solidFill>
                    <a:srgbClr val="FFFFFF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сосулька</a:t>
              </a: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6615607" y="404663"/>
            <a:ext cx="1988840" cy="1988840"/>
            <a:chOff x="6615607" y="404663"/>
            <a:chExt cx="1988840" cy="1988840"/>
          </a:xfrm>
        </p:grpSpPr>
        <p:sp>
          <p:nvSpPr>
            <p:cNvPr id="13" name="Полилиния 12"/>
            <p:cNvSpPr/>
            <p:nvPr/>
          </p:nvSpPr>
          <p:spPr>
            <a:xfrm>
              <a:off x="6615607" y="404663"/>
              <a:ext cx="1988840" cy="198884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1600"/>
                <a:gd name="f4" fmla="*/ f0 1 21600"/>
                <a:gd name="f5" fmla="*/ f1 1 21600"/>
                <a:gd name="f6" fmla="val f3"/>
                <a:gd name="f7" fmla="val f3"/>
                <a:gd name="f8" fmla="*/ f2 1 1"/>
                <a:gd name="f9" fmla="*/ f8 1 f3"/>
                <a:gd name="f10" fmla="*/ f8 1 f3"/>
                <a:gd name="f11" fmla="*/ f6 1 1"/>
                <a:gd name="f12" fmla="*/ f7 1 1"/>
                <a:gd name="f13" fmla="*/ f11 1 f3"/>
                <a:gd name="f14" fmla="*/ f12 1 f3"/>
                <a:gd name="f15" fmla="*/ f9 f3 1"/>
                <a:gd name="f16" fmla="*/ f10 f3 1"/>
                <a:gd name="f17" fmla="*/ f13 f3 1"/>
                <a:gd name="f18" fmla="*/ f14 f3 1"/>
                <a:gd name="f19" fmla="*/ f15 f4 1"/>
                <a:gd name="f20" fmla="*/ f16 f5 1"/>
                <a:gd name="f21" fmla="*/ f17 f4 1"/>
                <a:gd name="f22" fmla="*/ f18 f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0" r="f21" b="f22"/>
              <a:pathLst>
                <a:path w="21600" h="21600">
                  <a:moveTo>
                    <a:pt x="f2" y="f2"/>
                  </a:moveTo>
                  <a:lnTo>
                    <a:pt x="f3" y="f2"/>
                  </a:lnTo>
                  <a:lnTo>
                    <a:pt x="f3" y="f3"/>
                  </a:lnTo>
                  <a:lnTo>
                    <a:pt x="f2" y="f3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  <a:ln>
              <a:noFill/>
              <a:prstDash val="solid"/>
            </a:ln>
          </p:spPr>
          <p:txBody>
            <a:bodyPr wrap="square" lIns="45720" tIns="45720" rIns="45720" bIns="45720"/>
            <a:lstStyle/>
            <a:p>
              <a:pPr marR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ru-RU" sz="12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XO Thames"/>
              </a:endParaRPr>
            </a:p>
          </p:txBody>
        </p:sp>
        <p:sp>
          <p:nvSpPr>
            <p:cNvPr id="14" name="Полилиния 13"/>
            <p:cNvSpPr/>
            <p:nvPr/>
          </p:nvSpPr>
          <p:spPr>
            <a:xfrm>
              <a:off x="6903639" y="1052736"/>
              <a:ext cx="1368151" cy="792087"/>
            </a:xfrm>
            <a:custGeom>
              <a:avLst>
                <a:gd name="f15" fmla="val 16667"/>
              </a:avLst>
              <a:gdLst>
                <a:gd name="f1" fmla="val 10800000"/>
                <a:gd name="f2" fmla="val 5400000"/>
                <a:gd name="f3" fmla="val w"/>
                <a:gd name="f4" fmla="val h"/>
                <a:gd name="f5" fmla="val ss"/>
                <a:gd name="f6" fmla="val 0"/>
                <a:gd name="f7" fmla="*/ 5419351 1 1725033"/>
                <a:gd name="f8" fmla="val 21600"/>
                <a:gd name="f9" fmla="*/ 1 1 2"/>
                <a:gd name="f10" fmla="+- 21600000 0 1"/>
                <a:gd name="f11" fmla="*/ 1 1 4"/>
                <a:gd name="f12" fmla="+- 0 0 1"/>
                <a:gd name="f13" fmla="*/ 3 1 4"/>
                <a:gd name="f14" fmla="*/ 0 1 60000"/>
                <a:gd name="f15" fmla="val 16667"/>
                <a:gd name="f16" fmla="abs f3"/>
                <a:gd name="f17" fmla="abs f4"/>
                <a:gd name="f18" fmla="abs f5"/>
                <a:gd name="f19" fmla="+- f15 0 50000"/>
                <a:gd name="f20" fmla="+- 0 0 f15"/>
                <a:gd name="f21" fmla="min f8 f8"/>
                <a:gd name="f22" fmla="*/ 21600000 f9 1"/>
                <a:gd name="f23" fmla="*/ f10 1 60000"/>
                <a:gd name="f24" fmla="*/ 21600000 f11 1"/>
                <a:gd name="f25" fmla="*/ 2 f7 1"/>
                <a:gd name="f26" fmla="*/ 21600000 f13 1"/>
                <a:gd name="f27" fmla="*/ f14 f7 1"/>
                <a:gd name="f28" fmla="?: f16 f3 1"/>
                <a:gd name="f29" fmla="?: f17 f4 1"/>
                <a:gd name="f30" fmla="?: f18 f5 1"/>
                <a:gd name="f31" fmla="?: f19 50000 f15"/>
                <a:gd name="f32" fmla="*/ f22 1 60000"/>
                <a:gd name="f33" fmla="*/ f24 1 60000"/>
                <a:gd name="f34" fmla="*/ f26 1 60000"/>
                <a:gd name="f35" fmla="*/ f27 1 180"/>
                <a:gd name="f36" fmla="*/ f28 1 21600"/>
                <a:gd name="f37" fmla="*/ f29 1 21600"/>
                <a:gd name="f38" fmla="*/ 21600 f28 1"/>
                <a:gd name="f39" fmla="*/ 21600 f29 1"/>
                <a:gd name="f40" fmla="?: f20 0 f31"/>
                <a:gd name="f41" fmla="*/ f32 f7 1"/>
                <a:gd name="f42" fmla="+- f33 0 f23"/>
                <a:gd name="f43" fmla="*/ f34 f7 1"/>
                <a:gd name="f44" fmla="+- 0 0 f35"/>
                <a:gd name="f45" fmla="*/ f33 f7 1"/>
                <a:gd name="f46" fmla="min f37 f36"/>
                <a:gd name="f47" fmla="*/ f38 1 f30"/>
                <a:gd name="f48" fmla="*/ f39 1 f30"/>
                <a:gd name="f49" fmla="*/ f21 f40 1"/>
                <a:gd name="f50" fmla="*/ f41 1 180"/>
                <a:gd name="f51" fmla="?: f42 f23 f33"/>
                <a:gd name="f52" fmla="*/ f43 1 180"/>
                <a:gd name="f53" fmla="*/ f44 f1 1"/>
                <a:gd name="f54" fmla="*/ f45 1 180"/>
                <a:gd name="f55" fmla="val f47"/>
                <a:gd name="f56" fmla="val f48"/>
                <a:gd name="f57" fmla="*/ f49 1 100000"/>
                <a:gd name="f58" fmla="*/ f51 f7 1"/>
                <a:gd name="f59" fmla="+- 0 0 f50"/>
                <a:gd name="f60" fmla="+- 0 0 f52"/>
                <a:gd name="f61" fmla="*/ f53 1 f7"/>
                <a:gd name="f62" fmla="+- 0 0 f54"/>
                <a:gd name="f63" fmla="*/ f6 f46 1"/>
                <a:gd name="f64" fmla="+- f55 0 0"/>
                <a:gd name="f65" fmla="+- f56 0 0"/>
                <a:gd name="f66" fmla="*/ f57 29289 1"/>
                <a:gd name="f67" fmla="val f57"/>
                <a:gd name="f68" fmla="*/ f58 1 180"/>
                <a:gd name="f69" fmla="*/ f59 f1 1"/>
                <a:gd name="f70" fmla="*/ f60 f1 1"/>
                <a:gd name="f71" fmla="+- f61 0 f2"/>
                <a:gd name="f72" fmla="*/ f62 f1 1"/>
                <a:gd name="f73" fmla="*/ f57 f46 1"/>
                <a:gd name="f74" fmla="*/ f55 f46 1"/>
                <a:gd name="f75" fmla="*/ f56 f46 1"/>
                <a:gd name="f76" fmla="+- f64 0 f57"/>
                <a:gd name="f77" fmla="+- f65 0 f57"/>
                <a:gd name="f78" fmla="*/ f66 1 100000"/>
                <a:gd name="f79" fmla="*/ 2 f67 1"/>
                <a:gd name="f80" fmla="+- f50 f68 0"/>
                <a:gd name="f81" fmla="*/ f69 1 f7"/>
                <a:gd name="f82" fmla="?: f68 0 f25"/>
                <a:gd name="f83" fmla="+- f52 f68 0"/>
                <a:gd name="f84" fmla="*/ f70 1 f7"/>
                <a:gd name="f85" fmla="+- f35 f68 0"/>
                <a:gd name="f86" fmla="cos 1 f71"/>
                <a:gd name="f87" fmla="sin 1 f71"/>
                <a:gd name="f88" fmla="+- f54 f68 0"/>
                <a:gd name="f89" fmla="*/ f72 1 f7"/>
                <a:gd name="f90" fmla="+- f64 0 f78"/>
                <a:gd name="f91" fmla="+- f65 0 f78"/>
                <a:gd name="f92" fmla="*/ f78 f8 1"/>
                <a:gd name="f93" fmla="*/ f78 f8 1"/>
                <a:gd name="f94" fmla="+- f81 0 f2"/>
                <a:gd name="f95" fmla="+- 0 0 f80"/>
                <a:gd name="f96" fmla="*/ f79 1 2"/>
                <a:gd name="f97" fmla="+- f84 0 f2"/>
                <a:gd name="f98" fmla="+- 0 0 f83"/>
                <a:gd name="f99" fmla="+- 0 0 f86"/>
                <a:gd name="f100" fmla="+- 0 0 f87"/>
                <a:gd name="f101" fmla="+- 0 0 f85"/>
                <a:gd name="f102" fmla="+- f89 0 f2"/>
                <a:gd name="f103" fmla="+- 0 0 f88"/>
                <a:gd name="f104" fmla="*/ f76 f46 1"/>
                <a:gd name="f105" fmla="*/ f77 f46 1"/>
                <a:gd name="f106" fmla="*/ f92 1 f55"/>
                <a:gd name="f107" fmla="*/ f90 f8 1"/>
                <a:gd name="f108" fmla="*/ f93 1 f56"/>
                <a:gd name="f109" fmla="*/ f91 f8 1"/>
                <a:gd name="f110" fmla="cos 1 f94"/>
                <a:gd name="f111" fmla="sin 1 f94"/>
                <a:gd name="f112" fmla="*/ f95 f1 1"/>
                <a:gd name="f113" fmla="cos 1 f97"/>
                <a:gd name="f114" fmla="sin 1 f97"/>
                <a:gd name="f115" fmla="*/ f98 f1 1"/>
                <a:gd name="f116" fmla="*/ f99 1 f79"/>
                <a:gd name="f117" fmla="*/ f100 1 f79"/>
                <a:gd name="f118" fmla="*/ f101 f1 1"/>
                <a:gd name="f119" fmla="cos 1 f102"/>
                <a:gd name="f120" fmla="sin 1 f102"/>
                <a:gd name="f121" fmla="*/ f103 f1 1"/>
                <a:gd name="f122" fmla="*/ f107 1 f55"/>
                <a:gd name="f123" fmla="*/ f109 1 f56"/>
                <a:gd name="f124" fmla="val f106"/>
                <a:gd name="f125" fmla="val f108"/>
                <a:gd name="f126" fmla="+- 0 0 f110"/>
                <a:gd name="f127" fmla="+- 0 0 f111"/>
                <a:gd name="f128" fmla="*/ f112 1 f7"/>
                <a:gd name="f129" fmla="+- 0 0 f113"/>
                <a:gd name="f130" fmla="+- 0 0 f114"/>
                <a:gd name="f131" fmla="*/ f115 1 f7"/>
                <a:gd name="f132" fmla="+- 0 0 f116"/>
                <a:gd name="f133" fmla="+- 0 0 f117"/>
                <a:gd name="f134" fmla="*/ f118 1 f7"/>
                <a:gd name="f135" fmla="+- 0 0 f119"/>
                <a:gd name="f136" fmla="+- 0 0 f120"/>
                <a:gd name="f137" fmla="*/ f121 1 f7"/>
                <a:gd name="f138" fmla="val f122"/>
                <a:gd name="f139" fmla="val f123"/>
                <a:gd name="f140" fmla="*/ f124 1 1"/>
                <a:gd name="f141" fmla="*/ f125 1 1"/>
                <a:gd name="f142" fmla="*/ f126 1 f79"/>
                <a:gd name="f143" fmla="*/ f127 1 f79"/>
                <a:gd name="f144" fmla="+- f128 0 f2"/>
                <a:gd name="f145" fmla="*/ f129 1 f79"/>
                <a:gd name="f146" fmla="*/ f130 1 f79"/>
                <a:gd name="f147" fmla="+- f131 0 f2"/>
                <a:gd name="f148" fmla="at2 f132 f133"/>
                <a:gd name="f149" fmla="+- f134 0 f2"/>
                <a:gd name="f150" fmla="*/ f135 1 f79"/>
                <a:gd name="f151" fmla="*/ f136 1 f79"/>
                <a:gd name="f152" fmla="+- f137 0 f2"/>
                <a:gd name="f153" fmla="*/ f140 1 f8"/>
                <a:gd name="f154" fmla="*/ f141 1 f8"/>
                <a:gd name="f155" fmla="*/ f138 1 1"/>
                <a:gd name="f156" fmla="*/ f139 1 1"/>
                <a:gd name="f157" fmla="+- 0 0 f142"/>
                <a:gd name="f158" fmla="+- 0 0 f143"/>
                <a:gd name="f159" fmla="cos 1 f144"/>
                <a:gd name="f160" fmla="sin 1 f144"/>
                <a:gd name="f161" fmla="+- 0 0 f145"/>
                <a:gd name="f162" fmla="+- 0 0 f146"/>
                <a:gd name="f163" fmla="cos 1 f147"/>
                <a:gd name="f164" fmla="sin 1 f147"/>
                <a:gd name="f165" fmla="+- f148 f2 0"/>
                <a:gd name="f166" fmla="cos 1 f149"/>
                <a:gd name="f167" fmla="sin 1 f149"/>
                <a:gd name="f168" fmla="+- 0 0 f150"/>
                <a:gd name="f169" fmla="+- 0 0 f151"/>
                <a:gd name="f170" fmla="cos 1 f152"/>
                <a:gd name="f171" fmla="sin 1 f152"/>
                <a:gd name="f172" fmla="*/ f155 1 f8"/>
                <a:gd name="f173" fmla="*/ f156 1 f8"/>
                <a:gd name="f174" fmla="at2 f157 f158"/>
                <a:gd name="f175" fmla="+- 0 0 f159"/>
                <a:gd name="f176" fmla="+- 0 0 f160"/>
                <a:gd name="f177" fmla="at2 f161 f162"/>
                <a:gd name="f178" fmla="+- 0 0 f163"/>
                <a:gd name="f179" fmla="+- 0 0 f164"/>
                <a:gd name="f180" fmla="*/ f165 f7 1"/>
                <a:gd name="f181" fmla="+- 0 0 f166"/>
                <a:gd name="f182" fmla="+- 0 0 f167"/>
                <a:gd name="f183" fmla="at2 f168 f169"/>
                <a:gd name="f184" fmla="+- 0 0 f170"/>
                <a:gd name="f185" fmla="+- 0 0 f171"/>
                <a:gd name="f186" fmla="*/ f153 f55 1"/>
                <a:gd name="f187" fmla="*/ f154 f56 1"/>
                <a:gd name="f188" fmla="+- f174 f2 0"/>
                <a:gd name="f189" fmla="*/ f175 1 f79"/>
                <a:gd name="f190" fmla="*/ f176 1 f79"/>
                <a:gd name="f191" fmla="+- f177 f2 0"/>
                <a:gd name="f192" fmla="*/ f178 1 f79"/>
                <a:gd name="f193" fmla="*/ f179 1 f79"/>
                <a:gd name="f194" fmla="*/ f180 1 f1"/>
                <a:gd name="f195" fmla="*/ f181 1 f79"/>
                <a:gd name="f196" fmla="*/ f182 1 f79"/>
                <a:gd name="f197" fmla="+- f183 f2 0"/>
                <a:gd name="f198" fmla="*/ f184 1 f79"/>
                <a:gd name="f199" fmla="*/ f185 1 f79"/>
                <a:gd name="f200" fmla="*/ f172 f55 1"/>
                <a:gd name="f201" fmla="*/ f173 f56 1"/>
                <a:gd name="f202" fmla="*/ f186 f46 1"/>
                <a:gd name="f203" fmla="*/ f187 f46 1"/>
                <a:gd name="f204" fmla="*/ f188 f7 1"/>
                <a:gd name="f205" fmla="+- 0 0 f189"/>
                <a:gd name="f206" fmla="+- 0 0 f190"/>
                <a:gd name="f207" fmla="*/ f191 f7 1"/>
                <a:gd name="f208" fmla="+- 0 0 f192"/>
                <a:gd name="f209" fmla="+- 0 0 f193"/>
                <a:gd name="f210" fmla="+- 0 0 f194"/>
                <a:gd name="f211" fmla="+- 0 0 f195"/>
                <a:gd name="f212" fmla="+- 0 0 f196"/>
                <a:gd name="f213" fmla="*/ f197 f7 1"/>
                <a:gd name="f214" fmla="+- 0 0 f198"/>
                <a:gd name="f215" fmla="+- 0 0 f199"/>
                <a:gd name="f216" fmla="*/ f200 f46 1"/>
                <a:gd name="f217" fmla="*/ f201 f46 1"/>
                <a:gd name="f218" fmla="*/ f204 1 f1"/>
                <a:gd name="f219" fmla="at2 f205 f206"/>
                <a:gd name="f220" fmla="*/ f207 1 f1"/>
                <a:gd name="f221" fmla="at2 f208 f209"/>
                <a:gd name="f222" fmla="val f210"/>
                <a:gd name="f223" fmla="at2 f211 f212"/>
                <a:gd name="f224" fmla="*/ f213 1 f1"/>
                <a:gd name="f225" fmla="at2 f214 f215"/>
                <a:gd name="f226" fmla="+- 0 0 f218"/>
                <a:gd name="f227" fmla="+- f219 f2 0"/>
                <a:gd name="f228" fmla="+- 0 0 f220"/>
                <a:gd name="f229" fmla="+- f221 f2 0"/>
                <a:gd name="f230" fmla="+- f223 f2 0"/>
                <a:gd name="f231" fmla="+- 0 0 f222"/>
                <a:gd name="f232" fmla="val f222"/>
                <a:gd name="f233" fmla="+- 0 0 f224"/>
                <a:gd name="f234" fmla="+- f225 f2 0"/>
                <a:gd name="f235" fmla="val f226"/>
                <a:gd name="f236" fmla="*/ f227 f7 1"/>
                <a:gd name="f237" fmla="val f228"/>
                <a:gd name="f238" fmla="*/ f229 f7 1"/>
                <a:gd name="f239" fmla="*/ f230 f7 1"/>
                <a:gd name="f240" fmla="*/ f231 f1 1"/>
                <a:gd name="f241" fmla="+- 0 0 f232"/>
                <a:gd name="f242" fmla="val f233"/>
                <a:gd name="f243" fmla="*/ f234 f7 1"/>
                <a:gd name="f244" fmla="*/ f236 1 f1"/>
                <a:gd name="f245" fmla="+- 0 0 f235"/>
                <a:gd name="f246" fmla="val f235"/>
                <a:gd name="f247" fmla="*/ f238 1 f1"/>
                <a:gd name="f248" fmla="+- 0 0 f237"/>
                <a:gd name="f249" fmla="val f237"/>
                <a:gd name="f250" fmla="*/ f239 1 f1"/>
                <a:gd name="f251" fmla="*/ f240 1 f7"/>
                <a:gd name="f252" fmla="*/ f241 f1 1"/>
                <a:gd name="f253" fmla="*/ f243 1 f1"/>
                <a:gd name="f254" fmla="+- 0 0 f242"/>
                <a:gd name="f255" fmla="val f242"/>
                <a:gd name="f256" fmla="+- 0 0 f244"/>
                <a:gd name="f257" fmla="*/ f245 f1 1"/>
                <a:gd name="f258" fmla="+- 0 0 f246"/>
                <a:gd name="f259" fmla="+- 0 0 f247"/>
                <a:gd name="f260" fmla="*/ f248 f1 1"/>
                <a:gd name="f261" fmla="+- 0 0 f249"/>
                <a:gd name="f262" fmla="+- 0 0 f250"/>
                <a:gd name="f263" fmla="+- f251 0 f2"/>
                <a:gd name="f264" fmla="*/ f252 1 f7"/>
                <a:gd name="f265" fmla="+- 0 0 f253"/>
                <a:gd name="f266" fmla="*/ f254 f1 1"/>
                <a:gd name="f267" fmla="+- 0 0 f255"/>
                <a:gd name="f268" fmla="val f256"/>
                <a:gd name="f269" fmla="*/ f257 1 f7"/>
                <a:gd name="f270" fmla="*/ f258 f1 1"/>
                <a:gd name="f271" fmla="val f259"/>
                <a:gd name="f272" fmla="*/ f260 1 f7"/>
                <a:gd name="f273" fmla="*/ f261 f1 1"/>
                <a:gd name="f274" fmla="val f262"/>
                <a:gd name="f275" fmla="sin 1 f263"/>
                <a:gd name="f276" fmla="cos 1 f263"/>
                <a:gd name="f277" fmla="+- f264 0 f2"/>
                <a:gd name="f278" fmla="val f265"/>
                <a:gd name="f279" fmla="*/ f266 1 f7"/>
                <a:gd name="f280" fmla="*/ f267 f1 1"/>
                <a:gd name="f281" fmla="+- f269 0 f2"/>
                <a:gd name="f282" fmla="+- f268 0 f235"/>
                <a:gd name="f283" fmla="*/ f270 1 f7"/>
                <a:gd name="f284" fmla="+- f272 0 f2"/>
                <a:gd name="f285" fmla="+- f271 0 f237"/>
                <a:gd name="f286" fmla="*/ f273 1 f7"/>
                <a:gd name="f287" fmla="+- 0 0 f275"/>
                <a:gd name="f288" fmla="+- 0 0 f276"/>
                <a:gd name="f289" fmla="+- f274 0 f222"/>
                <a:gd name="f290" fmla="cos 1 f277"/>
                <a:gd name="f291" fmla="sin 1 f277"/>
                <a:gd name="f292" fmla="+- f279 0 f2"/>
                <a:gd name="f293" fmla="+- f278 0 f242"/>
                <a:gd name="f294" fmla="*/ f280 1 f7"/>
                <a:gd name="f295" fmla="sin 1 f281"/>
                <a:gd name="f296" fmla="cos 1 f281"/>
                <a:gd name="f297" fmla="?: f282 0 f25"/>
                <a:gd name="f298" fmla="+- f283 0 f2"/>
                <a:gd name="f299" fmla="sin 1 f284"/>
                <a:gd name="f300" fmla="cos 1 f284"/>
                <a:gd name="f301" fmla="?: f285 0 f25"/>
                <a:gd name="f302" fmla="+- f286 0 f2"/>
                <a:gd name="f303" fmla="*/ f67 f287 1"/>
                <a:gd name="f304" fmla="*/ f67 f288 1"/>
                <a:gd name="f305" fmla="?: f289 0 f25"/>
                <a:gd name="f306" fmla="+- 0 0 f290"/>
                <a:gd name="f307" fmla="+- 0 0 f291"/>
                <a:gd name="f308" fmla="sin 1 f292"/>
                <a:gd name="f309" fmla="cos 1 f292"/>
                <a:gd name="f310" fmla="?: f293 0 f25"/>
                <a:gd name="f311" fmla="+- f294 0 f2"/>
                <a:gd name="f312" fmla="+- 0 0 f295"/>
                <a:gd name="f313" fmla="+- 0 0 f296"/>
                <a:gd name="f314" fmla="+- f268 f297 0"/>
                <a:gd name="f315" fmla="cos 1 f298"/>
                <a:gd name="f316" fmla="sin 1 f298"/>
                <a:gd name="f317" fmla="+- 0 0 f299"/>
                <a:gd name="f318" fmla="+- 0 0 f300"/>
                <a:gd name="f319" fmla="+- f271 f301 0"/>
                <a:gd name="f320" fmla="cos 1 f302"/>
                <a:gd name="f321" fmla="sin 1 f302"/>
                <a:gd name="f322" fmla="+- f55 0 f303"/>
                <a:gd name="f323" fmla="+- f77 0 f304"/>
                <a:gd name="f324" fmla="+- f274 f305 0"/>
                <a:gd name="f325" fmla="*/ f12 f306 1"/>
                <a:gd name="f326" fmla="*/ f96 f307 1"/>
                <a:gd name="f327" fmla="*/ f96 f306 1"/>
                <a:gd name="f328" fmla="+- 0 0 f308"/>
                <a:gd name="f329" fmla="+- 0 0 f309"/>
                <a:gd name="f330" fmla="+- f278 f310 0"/>
                <a:gd name="f331" fmla="cos 1 f311"/>
                <a:gd name="f332" fmla="sin 1 f311"/>
                <a:gd name="f333" fmla="*/ f67 f312 1"/>
                <a:gd name="f334" fmla="*/ f67 f313 1"/>
                <a:gd name="f335" fmla="+- f314 0 f235"/>
                <a:gd name="f336" fmla="+- 0 0 f315"/>
                <a:gd name="f337" fmla="+- 0 0 f316"/>
                <a:gd name="f338" fmla="*/ f67 f317 1"/>
                <a:gd name="f339" fmla="*/ f67 f318 1"/>
                <a:gd name="f340" fmla="+- f319 0 f237"/>
                <a:gd name="f341" fmla="+- 0 0 f320"/>
                <a:gd name="f342" fmla="+- 0 0 f321"/>
                <a:gd name="f343" fmla="+- f324 0 f222"/>
                <a:gd name="f344" fmla="+- f326 f322 0"/>
                <a:gd name="f345" fmla="+- f327 f323 0"/>
                <a:gd name="f346" fmla="*/ f67 f328 1"/>
                <a:gd name="f347" fmla="*/ f67 f329 1"/>
                <a:gd name="f348" fmla="+- f330 0 f242"/>
                <a:gd name="f349" fmla="+- 0 0 f331"/>
                <a:gd name="f350" fmla="+- 0 0 f332"/>
                <a:gd name="f351" fmla="+- 0 0 f333"/>
                <a:gd name="f352" fmla="+- f57 0 f334"/>
                <a:gd name="f353" fmla="+- f335 0 f82"/>
                <a:gd name="f354" fmla="*/ f12 f336 1"/>
                <a:gd name="f355" fmla="*/ f96 f337 1"/>
                <a:gd name="f356" fmla="*/ f96 f336 1"/>
                <a:gd name="f357" fmla="+- f76 0 f338"/>
                <a:gd name="f358" fmla="+- 0 0 f339"/>
                <a:gd name="f359" fmla="+- f340 0 f82"/>
                <a:gd name="f360" fmla="*/ f12 f341 1"/>
                <a:gd name="f361" fmla="*/ f96 f342 1"/>
                <a:gd name="f362" fmla="*/ f96 f341 1"/>
                <a:gd name="f363" fmla="+- f343 0 f82"/>
                <a:gd name="f364" fmla="+- f57 0 f346"/>
                <a:gd name="f365" fmla="+- f56 0 f347"/>
                <a:gd name="f366" fmla="+- f348 0 f82"/>
                <a:gd name="f367" fmla="*/ f12 f349 1"/>
                <a:gd name="f368" fmla="*/ f96 f350 1"/>
                <a:gd name="f369" fmla="*/ f96 f349 1"/>
                <a:gd name="f370" fmla="+- f353 0 f25"/>
                <a:gd name="f371" fmla="+- f355 f351 0"/>
                <a:gd name="f372" fmla="+- f356 f352 0"/>
                <a:gd name="f373" fmla="+- f359 0 f25"/>
                <a:gd name="f374" fmla="+- f361 f357 0"/>
                <a:gd name="f375" fmla="+- f362 f358 0"/>
                <a:gd name="f376" fmla="+- f363 0 f25"/>
                <a:gd name="f377" fmla="+- f366 0 f25"/>
                <a:gd name="f378" fmla="+- f368 f364 0"/>
                <a:gd name="f379" fmla="+- f369 f365 0"/>
                <a:gd name="f380" fmla="?: f370 f25 f353"/>
                <a:gd name="f381" fmla="?: f373 f25 f359"/>
                <a:gd name="f382" fmla="?: f376 f25 f363"/>
                <a:gd name="f383" fmla="?: f377 f25 f366"/>
                <a:gd name="f384" fmla="*/ f380 1 4"/>
                <a:gd name="f385" fmla="*/ f381 1 4"/>
                <a:gd name="f386" fmla="*/ f382 1 4"/>
                <a:gd name="f387" fmla="*/ f383 1 4"/>
                <a:gd name="f388" fmla="+- f246 f384 0"/>
                <a:gd name="f389" fmla="+- 0 0 f384"/>
                <a:gd name="f390" fmla="*/ f384 1 2"/>
                <a:gd name="f391" fmla="+- f249 f385 0"/>
                <a:gd name="f392" fmla="+- 0 0 f385"/>
                <a:gd name="f393" fmla="*/ f385 1 2"/>
                <a:gd name="f394" fmla="+- f232 f386 0"/>
                <a:gd name="f395" fmla="+- 0 0 f386"/>
                <a:gd name="f396" fmla="*/ f386 1 2"/>
                <a:gd name="f397" fmla="+- f255 f387 0"/>
                <a:gd name="f398" fmla="+- 0 0 f387"/>
                <a:gd name="f399" fmla="*/ f387 1 2"/>
                <a:gd name="f400" fmla="*/ f389 f1 1"/>
                <a:gd name="f401" fmla="+- 0 0 f390"/>
                <a:gd name="f402" fmla="+- 0 0 f388"/>
                <a:gd name="f403" fmla="+- f388 f384 0"/>
                <a:gd name="f404" fmla="*/ f392 f1 1"/>
                <a:gd name="f405" fmla="+- 0 0 f393"/>
                <a:gd name="f406" fmla="+- 0 0 f391"/>
                <a:gd name="f407" fmla="+- f391 f385 0"/>
                <a:gd name="f408" fmla="*/ f395 f1 1"/>
                <a:gd name="f409" fmla="+- 0 0 f396"/>
                <a:gd name="f410" fmla="+- 0 0 f394"/>
                <a:gd name="f411" fmla="+- f394 f386 0"/>
                <a:gd name="f412" fmla="*/ f398 f1 1"/>
                <a:gd name="f413" fmla="+- 0 0 f399"/>
                <a:gd name="f414" fmla="+- 0 0 f397"/>
                <a:gd name="f415" fmla="+- f397 f387 0"/>
                <a:gd name="f416" fmla="*/ f400 1 f7"/>
                <a:gd name="f417" fmla="*/ f401 f1 1"/>
                <a:gd name="f418" fmla="*/ f402 f1 1"/>
                <a:gd name="f419" fmla="+- 0 0 f403"/>
                <a:gd name="f420" fmla="+- f403 f384 0"/>
                <a:gd name="f421" fmla="*/ f404 1 f7"/>
                <a:gd name="f422" fmla="*/ f405 f1 1"/>
                <a:gd name="f423" fmla="*/ f406 f1 1"/>
                <a:gd name="f424" fmla="+- 0 0 f407"/>
                <a:gd name="f425" fmla="+- f407 f385 0"/>
                <a:gd name="f426" fmla="*/ f408 1 f7"/>
                <a:gd name="f427" fmla="*/ f409 f1 1"/>
                <a:gd name="f428" fmla="*/ f410 f1 1"/>
                <a:gd name="f429" fmla="+- 0 0 f411"/>
                <a:gd name="f430" fmla="+- f411 f386 0"/>
                <a:gd name="f431" fmla="*/ f412 1 f7"/>
                <a:gd name="f432" fmla="*/ f413 f1 1"/>
                <a:gd name="f433" fmla="*/ f414 f1 1"/>
                <a:gd name="f434" fmla="+- 0 0 f415"/>
                <a:gd name="f435" fmla="+- f415 f387 0"/>
                <a:gd name="f436" fmla="+- f416 0 f2"/>
                <a:gd name="f437" fmla="*/ f417 1 f7"/>
                <a:gd name="f438" fmla="*/ f418 1 f7"/>
                <a:gd name="f439" fmla="*/ f419 f1 1"/>
                <a:gd name="f440" fmla="+- 0 0 f420"/>
                <a:gd name="f441" fmla="+- f420 f384 0"/>
                <a:gd name="f442" fmla="+- f421 0 f2"/>
                <a:gd name="f443" fmla="*/ f422 1 f7"/>
                <a:gd name="f444" fmla="*/ f423 1 f7"/>
                <a:gd name="f445" fmla="*/ f424 f1 1"/>
                <a:gd name="f446" fmla="+- 0 0 f425"/>
                <a:gd name="f447" fmla="+- f425 f385 0"/>
                <a:gd name="f448" fmla="+- f426 0 f2"/>
                <a:gd name="f449" fmla="*/ f427 1 f7"/>
                <a:gd name="f450" fmla="*/ f428 1 f7"/>
                <a:gd name="f451" fmla="*/ f429 f1 1"/>
                <a:gd name="f452" fmla="+- 0 0 f430"/>
                <a:gd name="f453" fmla="+- f430 f386 0"/>
                <a:gd name="f454" fmla="+- f431 0 f2"/>
                <a:gd name="f455" fmla="*/ f432 1 f7"/>
                <a:gd name="f456" fmla="*/ f433 1 f7"/>
                <a:gd name="f457" fmla="*/ f434 f1 1"/>
                <a:gd name="f458" fmla="+- 0 0 f435"/>
                <a:gd name="f459" fmla="+- f435 f387 0"/>
                <a:gd name="f460" fmla="cos 1 f436"/>
                <a:gd name="f461" fmla="+- f437 0 f2"/>
                <a:gd name="f462" fmla="+- f438 0 f2"/>
                <a:gd name="f463" fmla="*/ f439 1 f7"/>
                <a:gd name="f464" fmla="*/ f440 f1 1"/>
                <a:gd name="f465" fmla="+- 0 0 f441"/>
                <a:gd name="f466" fmla="cos 1 f442"/>
                <a:gd name="f467" fmla="+- f443 0 f2"/>
                <a:gd name="f468" fmla="+- f444 0 f2"/>
                <a:gd name="f469" fmla="*/ f445 1 f7"/>
                <a:gd name="f470" fmla="*/ f446 f1 1"/>
                <a:gd name="f471" fmla="+- 0 0 f447"/>
                <a:gd name="f472" fmla="cos 1 f448"/>
                <a:gd name="f473" fmla="+- f449 0 f2"/>
                <a:gd name="f474" fmla="+- f450 0 f2"/>
                <a:gd name="f475" fmla="*/ f451 1 f7"/>
                <a:gd name="f476" fmla="*/ f452 f1 1"/>
                <a:gd name="f477" fmla="+- 0 0 f453"/>
                <a:gd name="f478" fmla="cos 1 f454"/>
                <a:gd name="f479" fmla="+- f455 0 f2"/>
                <a:gd name="f480" fmla="+- f456 0 f2"/>
                <a:gd name="f481" fmla="*/ f457 1 f7"/>
                <a:gd name="f482" fmla="*/ f458 f1 1"/>
                <a:gd name="f483" fmla="+- 0 0 f459"/>
                <a:gd name="f484" fmla="+- 0 0 f460"/>
                <a:gd name="f485" fmla="tan 1 f461"/>
                <a:gd name="f486" fmla="cos 1 f462"/>
                <a:gd name="f487" fmla="sin 1 f462"/>
                <a:gd name="f488" fmla="+- f463 0 f2"/>
                <a:gd name="f489" fmla="*/ f464 1 f7"/>
                <a:gd name="f490" fmla="*/ f465 f1 1"/>
                <a:gd name="f491" fmla="+- 0 0 f466"/>
                <a:gd name="f492" fmla="tan 1 f467"/>
                <a:gd name="f493" fmla="cos 1 f468"/>
                <a:gd name="f494" fmla="sin 1 f468"/>
                <a:gd name="f495" fmla="+- f469 0 f2"/>
                <a:gd name="f496" fmla="*/ f470 1 f7"/>
                <a:gd name="f497" fmla="*/ f471 f1 1"/>
                <a:gd name="f498" fmla="+- 0 0 f472"/>
                <a:gd name="f499" fmla="tan 1 f473"/>
                <a:gd name="f500" fmla="cos 1 f474"/>
                <a:gd name="f501" fmla="sin 1 f474"/>
                <a:gd name="f502" fmla="+- f475 0 f2"/>
                <a:gd name="f503" fmla="*/ f476 1 f7"/>
                <a:gd name="f504" fmla="*/ f477 f1 1"/>
                <a:gd name="f505" fmla="+- 0 0 f478"/>
                <a:gd name="f506" fmla="tan 1 f479"/>
                <a:gd name="f507" fmla="cos 1 f480"/>
                <a:gd name="f508" fmla="sin 1 f480"/>
                <a:gd name="f509" fmla="+- f481 0 f2"/>
                <a:gd name="f510" fmla="*/ f482 1 f7"/>
                <a:gd name="f511" fmla="*/ f483 f1 1"/>
                <a:gd name="f512" fmla="*/ 1 1 f485"/>
                <a:gd name="f513" fmla="+- 0 0 f486"/>
                <a:gd name="f514" fmla="+- 0 0 f487"/>
                <a:gd name="f515" fmla="cos 1 f488"/>
                <a:gd name="f516" fmla="sin 1 f488"/>
                <a:gd name="f517" fmla="+- f489 0 f2"/>
                <a:gd name="f518" fmla="*/ f490 1 f7"/>
                <a:gd name="f519" fmla="*/ 1 1 f492"/>
                <a:gd name="f520" fmla="+- 0 0 f493"/>
                <a:gd name="f521" fmla="+- 0 0 f494"/>
                <a:gd name="f522" fmla="cos 1 f495"/>
                <a:gd name="f523" fmla="sin 1 f495"/>
                <a:gd name="f524" fmla="+- f496 0 f2"/>
                <a:gd name="f525" fmla="*/ f497 1 f7"/>
                <a:gd name="f526" fmla="*/ 1 1 f499"/>
                <a:gd name="f527" fmla="+- 0 0 f500"/>
                <a:gd name="f528" fmla="+- 0 0 f501"/>
                <a:gd name="f529" fmla="cos 1 f502"/>
                <a:gd name="f530" fmla="sin 1 f502"/>
                <a:gd name="f531" fmla="+- f503 0 f2"/>
                <a:gd name="f532" fmla="*/ f504 1 f7"/>
                <a:gd name="f533" fmla="*/ 1 1 f506"/>
                <a:gd name="f534" fmla="+- 0 0 f507"/>
                <a:gd name="f535" fmla="+- 0 0 f508"/>
                <a:gd name="f536" fmla="cos 1 f509"/>
                <a:gd name="f537" fmla="sin 1 f509"/>
                <a:gd name="f538" fmla="+- f510 0 f2"/>
                <a:gd name="f539" fmla="*/ f511 1 f7"/>
                <a:gd name="f540" fmla="*/ f512 f512 1"/>
                <a:gd name="f541" fmla="*/ f12 f513 1"/>
                <a:gd name="f542" fmla="*/ f96 f514 1"/>
                <a:gd name="f543" fmla="*/ f96 f513 1"/>
                <a:gd name="f544" fmla="+- 0 0 f515"/>
                <a:gd name="f545" fmla="+- 0 0 f516"/>
                <a:gd name="f546" fmla="cos 1 f517"/>
                <a:gd name="f547" fmla="sin 1 f517"/>
                <a:gd name="f548" fmla="+- f518 0 f2"/>
                <a:gd name="f549" fmla="*/ f519 f519 1"/>
                <a:gd name="f550" fmla="*/ f12 f520 1"/>
                <a:gd name="f551" fmla="*/ f96 f521 1"/>
                <a:gd name="f552" fmla="*/ f96 f520 1"/>
                <a:gd name="f553" fmla="+- 0 0 f522"/>
                <a:gd name="f554" fmla="+- 0 0 f523"/>
                <a:gd name="f555" fmla="cos 1 f524"/>
                <a:gd name="f556" fmla="sin 1 f524"/>
                <a:gd name="f557" fmla="+- f525 0 f2"/>
                <a:gd name="f558" fmla="*/ f526 f526 1"/>
                <a:gd name="f559" fmla="*/ f12 f527 1"/>
                <a:gd name="f560" fmla="*/ f96 f528 1"/>
                <a:gd name="f561" fmla="*/ f96 f527 1"/>
                <a:gd name="f562" fmla="+- 0 0 f529"/>
                <a:gd name="f563" fmla="+- 0 0 f530"/>
                <a:gd name="f564" fmla="cos 1 f531"/>
                <a:gd name="f565" fmla="sin 1 f531"/>
                <a:gd name="f566" fmla="+- f532 0 f2"/>
                <a:gd name="f567" fmla="*/ f533 f533 1"/>
                <a:gd name="f568" fmla="*/ f12 f534 1"/>
                <a:gd name="f569" fmla="*/ f96 f535 1"/>
                <a:gd name="f570" fmla="*/ f96 f534 1"/>
                <a:gd name="f571" fmla="+- 0 0 f536"/>
                <a:gd name="f572" fmla="+- 0 0 f537"/>
                <a:gd name="f573" fmla="cos 1 f538"/>
                <a:gd name="f574" fmla="sin 1 f538"/>
                <a:gd name="f575" fmla="+- f539 0 f2"/>
                <a:gd name="f576" fmla="*/ 3 f540 1"/>
                <a:gd name="f577" fmla="+- f542 f351 0"/>
                <a:gd name="f578" fmla="+- f543 f352 0"/>
                <a:gd name="f579" fmla="*/ f12 f544 1"/>
                <a:gd name="f580" fmla="*/ f96 f545 1"/>
                <a:gd name="f581" fmla="*/ f96 f544 1"/>
                <a:gd name="f582" fmla="+- 0 0 f546"/>
                <a:gd name="f583" fmla="+- 0 0 f547"/>
                <a:gd name="f584" fmla="cos 1 f548"/>
                <a:gd name="f585" fmla="sin 1 f548"/>
                <a:gd name="f586" fmla="*/ 3 f549 1"/>
                <a:gd name="f587" fmla="+- f551 f357 0"/>
                <a:gd name="f588" fmla="+- f552 f358 0"/>
                <a:gd name="f589" fmla="*/ f12 f553 1"/>
                <a:gd name="f590" fmla="*/ f96 f554 1"/>
                <a:gd name="f591" fmla="*/ f96 f553 1"/>
                <a:gd name="f592" fmla="+- 0 0 f555"/>
                <a:gd name="f593" fmla="+- 0 0 f556"/>
                <a:gd name="f594" fmla="cos 1 f557"/>
                <a:gd name="f595" fmla="sin 1 f557"/>
                <a:gd name="f596" fmla="*/ 3 f558 1"/>
                <a:gd name="f597" fmla="+- f560 f322 0"/>
                <a:gd name="f598" fmla="+- f561 f323 0"/>
                <a:gd name="f599" fmla="*/ f12 f562 1"/>
                <a:gd name="f600" fmla="*/ f96 f563 1"/>
                <a:gd name="f601" fmla="*/ f96 f562 1"/>
                <a:gd name="f602" fmla="+- 0 0 f564"/>
                <a:gd name="f603" fmla="+- 0 0 f565"/>
                <a:gd name="f604" fmla="cos 1 f566"/>
                <a:gd name="f605" fmla="sin 1 f566"/>
                <a:gd name="f606" fmla="*/ 3 f567 1"/>
                <a:gd name="f607" fmla="+- f569 f364 0"/>
                <a:gd name="f608" fmla="+- f570 f365 0"/>
                <a:gd name="f609" fmla="*/ f12 f571 1"/>
                <a:gd name="f610" fmla="*/ f96 f572 1"/>
                <a:gd name="f611" fmla="*/ f96 f571 1"/>
                <a:gd name="f612" fmla="+- 0 0 f573"/>
                <a:gd name="f613" fmla="+- 0 0 f574"/>
                <a:gd name="f614" fmla="cos 1 f575"/>
                <a:gd name="f615" fmla="sin 1 f575"/>
                <a:gd name="f616" fmla="+- 4 f576 0"/>
                <a:gd name="f617" fmla="+- f580 f351 0"/>
                <a:gd name="f618" fmla="+- f581 f352 0"/>
                <a:gd name="f619" fmla="*/ f12 f582 1"/>
                <a:gd name="f620" fmla="*/ f96 f583 1"/>
                <a:gd name="f621" fmla="*/ f96 f582 1"/>
                <a:gd name="f622" fmla="+- 0 0 f584"/>
                <a:gd name="f623" fmla="+- 0 0 f585"/>
                <a:gd name="f624" fmla="+- 4 f586 0"/>
                <a:gd name="f625" fmla="+- f590 f357 0"/>
                <a:gd name="f626" fmla="+- f591 f358 0"/>
                <a:gd name="f627" fmla="*/ f12 f592 1"/>
                <a:gd name="f628" fmla="*/ f96 f593 1"/>
                <a:gd name="f629" fmla="*/ f96 f592 1"/>
                <a:gd name="f630" fmla="+- 0 0 f594"/>
                <a:gd name="f631" fmla="+- 0 0 f595"/>
                <a:gd name="f632" fmla="+- 4 f596 0"/>
                <a:gd name="f633" fmla="+- f600 f322 0"/>
                <a:gd name="f634" fmla="+- f601 f323 0"/>
                <a:gd name="f635" fmla="*/ f12 f602 1"/>
                <a:gd name="f636" fmla="*/ f96 f603 1"/>
                <a:gd name="f637" fmla="*/ f96 f602 1"/>
                <a:gd name="f638" fmla="+- 0 0 f604"/>
                <a:gd name="f639" fmla="+- 0 0 f605"/>
                <a:gd name="f640" fmla="+- 4 f606 0"/>
                <a:gd name="f641" fmla="+- f610 f364 0"/>
                <a:gd name="f642" fmla="+- f611 f365 0"/>
                <a:gd name="f643" fmla="*/ f12 f612 1"/>
                <a:gd name="f644" fmla="*/ f96 f613 1"/>
                <a:gd name="f645" fmla="*/ f96 f612 1"/>
                <a:gd name="f646" fmla="+- 0 0 f614"/>
                <a:gd name="f647" fmla="+- 0 0 f615"/>
                <a:gd name="f648" fmla="*/ f577 f46 1"/>
                <a:gd name="f649" fmla="*/ f578 f46 1"/>
                <a:gd name="f650" fmla="*/ f587 f46 1"/>
                <a:gd name="f651" fmla="*/ f588 f46 1"/>
                <a:gd name="f652" fmla="*/ f597 f46 1"/>
                <a:gd name="f653" fmla="*/ f598 f46 1"/>
                <a:gd name="f654" fmla="*/ f607 f46 1"/>
                <a:gd name="f655" fmla="*/ f608 f46 1"/>
                <a:gd name="f656" fmla="sqrt f616"/>
                <a:gd name="f657" fmla="+- f620 f351 0"/>
                <a:gd name="f658" fmla="+- f621 f352 0"/>
                <a:gd name="f659" fmla="*/ f12 f622 1"/>
                <a:gd name="f660" fmla="*/ f96 f623 1"/>
                <a:gd name="f661" fmla="*/ f96 f622 1"/>
                <a:gd name="f662" fmla="sqrt f624"/>
                <a:gd name="f663" fmla="+- f628 f357 0"/>
                <a:gd name="f664" fmla="+- f629 f358 0"/>
                <a:gd name="f665" fmla="*/ f12 f630 1"/>
                <a:gd name="f666" fmla="*/ f96 f631 1"/>
                <a:gd name="f667" fmla="*/ f96 f630 1"/>
                <a:gd name="f668" fmla="sqrt f632"/>
                <a:gd name="f669" fmla="+- f636 f322 0"/>
                <a:gd name="f670" fmla="+- f637 f323 0"/>
                <a:gd name="f671" fmla="*/ f12 f638 1"/>
                <a:gd name="f672" fmla="*/ f96 f639 1"/>
                <a:gd name="f673" fmla="*/ f96 f638 1"/>
                <a:gd name="f674" fmla="sqrt f640"/>
                <a:gd name="f675" fmla="+- f644 f364 0"/>
                <a:gd name="f676" fmla="+- f645 f365 0"/>
                <a:gd name="f677" fmla="*/ f12 f646 1"/>
                <a:gd name="f678" fmla="*/ f96 f647 1"/>
                <a:gd name="f679" fmla="*/ f96 f646 1"/>
                <a:gd name="f680" fmla="*/ f617 f46 1"/>
                <a:gd name="f681" fmla="*/ f618 f46 1"/>
                <a:gd name="f682" fmla="*/ f625 f46 1"/>
                <a:gd name="f683" fmla="*/ f626 f46 1"/>
                <a:gd name="f684" fmla="*/ f633 f46 1"/>
                <a:gd name="f685" fmla="*/ f634 f46 1"/>
                <a:gd name="f686" fmla="*/ f641 f46 1"/>
                <a:gd name="f687" fmla="*/ f642 f46 1"/>
                <a:gd name="f688" fmla="+- f656 0 1"/>
                <a:gd name="f689" fmla="+- f660 f351 0"/>
                <a:gd name="f690" fmla="+- f661 f352 0"/>
                <a:gd name="f691" fmla="+- f662 0 1"/>
                <a:gd name="f692" fmla="+- f666 f357 0"/>
                <a:gd name="f693" fmla="+- f667 f358 0"/>
                <a:gd name="f694" fmla="+- f668 0 1"/>
                <a:gd name="f695" fmla="+- f672 f322 0"/>
                <a:gd name="f696" fmla="+- f673 f323 0"/>
                <a:gd name="f697" fmla="+- f674 0 1"/>
                <a:gd name="f698" fmla="+- f678 f364 0"/>
                <a:gd name="f699" fmla="+- f679 f365 0"/>
                <a:gd name="f700" fmla="*/ f657 f46 1"/>
                <a:gd name="f701" fmla="*/ f658 f46 1"/>
                <a:gd name="f702" fmla="*/ f663 f46 1"/>
                <a:gd name="f703" fmla="*/ f664 f46 1"/>
                <a:gd name="f704" fmla="*/ f669 f46 1"/>
                <a:gd name="f705" fmla="*/ f670 f46 1"/>
                <a:gd name="f706" fmla="*/ f675 f46 1"/>
                <a:gd name="f707" fmla="*/ f676 f46 1"/>
                <a:gd name="f708" fmla="*/ f484 f688 1"/>
                <a:gd name="f709" fmla="*/ f491 f691 1"/>
                <a:gd name="f710" fmla="*/ f498 f694 1"/>
                <a:gd name="f711" fmla="*/ f505 f697 1"/>
                <a:gd name="f712" fmla="*/ f689 f46 1"/>
                <a:gd name="f713" fmla="*/ f690 f46 1"/>
                <a:gd name="f714" fmla="*/ f692 f46 1"/>
                <a:gd name="f715" fmla="*/ f693 f46 1"/>
                <a:gd name="f716" fmla="*/ f695 f46 1"/>
                <a:gd name="f717" fmla="*/ f696 f46 1"/>
                <a:gd name="f718" fmla="*/ f698 f46 1"/>
                <a:gd name="f719" fmla="*/ f699 f46 1"/>
                <a:gd name="f720" fmla="*/ f708 1 3"/>
                <a:gd name="f721" fmla="*/ f709 1 3"/>
                <a:gd name="f722" fmla="*/ f710 1 3"/>
                <a:gd name="f723" fmla="*/ f711 1 3"/>
                <a:gd name="f724" fmla="*/ f720 f96 1"/>
                <a:gd name="f725" fmla="*/ f721 f96 1"/>
                <a:gd name="f726" fmla="*/ f722 f96 1"/>
                <a:gd name="f727" fmla="*/ f723 f96 1"/>
                <a:gd name="f728" fmla="*/ f724 f354 1"/>
                <a:gd name="f729" fmla="*/ f724 f337 1"/>
                <a:gd name="f730" fmla="*/ f724 f541 1"/>
                <a:gd name="f731" fmla="*/ f724 f514 1"/>
                <a:gd name="f732" fmla="*/ f724 f579 1"/>
                <a:gd name="f733" fmla="*/ f724 f545 1"/>
                <a:gd name="f734" fmla="*/ f724 f619 1"/>
                <a:gd name="f735" fmla="*/ f724 f583 1"/>
                <a:gd name="f736" fmla="*/ f724 f659 1"/>
                <a:gd name="f737" fmla="*/ f724 f623 1"/>
                <a:gd name="f738" fmla="*/ f725 f360 1"/>
                <a:gd name="f739" fmla="*/ f725 f342 1"/>
                <a:gd name="f740" fmla="*/ f725 f550 1"/>
                <a:gd name="f741" fmla="*/ f725 f521 1"/>
                <a:gd name="f742" fmla="*/ f725 f589 1"/>
                <a:gd name="f743" fmla="*/ f725 f554 1"/>
                <a:gd name="f744" fmla="*/ f725 f627 1"/>
                <a:gd name="f745" fmla="*/ f725 f593 1"/>
                <a:gd name="f746" fmla="*/ f725 f665 1"/>
                <a:gd name="f747" fmla="*/ f725 f631 1"/>
                <a:gd name="f748" fmla="*/ f726 f325 1"/>
                <a:gd name="f749" fmla="*/ f726 f307 1"/>
                <a:gd name="f750" fmla="*/ f726 f559 1"/>
                <a:gd name="f751" fmla="*/ f726 f528 1"/>
                <a:gd name="f752" fmla="*/ f726 f599 1"/>
                <a:gd name="f753" fmla="*/ f726 f563 1"/>
                <a:gd name="f754" fmla="*/ f726 f635 1"/>
                <a:gd name="f755" fmla="*/ f726 f603 1"/>
                <a:gd name="f756" fmla="*/ f726 f671 1"/>
                <a:gd name="f757" fmla="*/ f726 f639 1"/>
                <a:gd name="f758" fmla="*/ f727 f367 1"/>
                <a:gd name="f759" fmla="*/ f727 f350 1"/>
                <a:gd name="f760" fmla="*/ f727 f568 1"/>
                <a:gd name="f761" fmla="*/ f727 f535 1"/>
                <a:gd name="f762" fmla="*/ f727 f609 1"/>
                <a:gd name="f763" fmla="*/ f727 f572 1"/>
                <a:gd name="f764" fmla="*/ f727 f643 1"/>
                <a:gd name="f765" fmla="*/ f727 f613 1"/>
                <a:gd name="f766" fmla="*/ f727 f677 1"/>
                <a:gd name="f767" fmla="*/ f727 f647 1"/>
                <a:gd name="f768" fmla="+- f371 f728 0"/>
                <a:gd name="f769" fmla="+- f372 f729 0"/>
                <a:gd name="f770" fmla="+- f577 0 f730"/>
                <a:gd name="f771" fmla="+- f578 0 f731"/>
                <a:gd name="f772" fmla="+- f577 f730 0"/>
                <a:gd name="f773" fmla="+- f578 f731 0"/>
                <a:gd name="f774" fmla="+- f617 0 f732"/>
                <a:gd name="f775" fmla="+- f618 0 f733"/>
                <a:gd name="f776" fmla="+- f617 f732 0"/>
                <a:gd name="f777" fmla="+- f618 f733 0"/>
                <a:gd name="f778" fmla="+- f657 0 f734"/>
                <a:gd name="f779" fmla="+- f658 0 f735"/>
                <a:gd name="f780" fmla="+- f657 f734 0"/>
                <a:gd name="f781" fmla="+- f658 f735 0"/>
                <a:gd name="f782" fmla="+- f689 0 f736"/>
                <a:gd name="f783" fmla="+- f690 0 f737"/>
                <a:gd name="f784" fmla="+- f374 f738 0"/>
                <a:gd name="f785" fmla="+- f375 f739 0"/>
                <a:gd name="f786" fmla="+- f587 0 f740"/>
                <a:gd name="f787" fmla="+- f588 0 f741"/>
                <a:gd name="f788" fmla="+- f587 f740 0"/>
                <a:gd name="f789" fmla="+- f588 f741 0"/>
                <a:gd name="f790" fmla="+- f625 0 f742"/>
                <a:gd name="f791" fmla="+- f626 0 f743"/>
                <a:gd name="f792" fmla="+- f625 f742 0"/>
                <a:gd name="f793" fmla="+- f626 f743 0"/>
                <a:gd name="f794" fmla="+- f663 0 f744"/>
                <a:gd name="f795" fmla="+- f664 0 f745"/>
                <a:gd name="f796" fmla="+- f663 f744 0"/>
                <a:gd name="f797" fmla="+- f664 f745 0"/>
                <a:gd name="f798" fmla="+- f692 0 f746"/>
                <a:gd name="f799" fmla="+- f693 0 f747"/>
                <a:gd name="f800" fmla="+- f344 f748 0"/>
                <a:gd name="f801" fmla="+- f345 f749 0"/>
                <a:gd name="f802" fmla="+- f597 0 f750"/>
                <a:gd name="f803" fmla="+- f598 0 f751"/>
                <a:gd name="f804" fmla="+- f597 f750 0"/>
                <a:gd name="f805" fmla="+- f598 f751 0"/>
                <a:gd name="f806" fmla="+- f633 0 f752"/>
                <a:gd name="f807" fmla="+- f634 0 f753"/>
                <a:gd name="f808" fmla="+- f633 f752 0"/>
                <a:gd name="f809" fmla="+- f634 f753 0"/>
                <a:gd name="f810" fmla="+- f669 0 f754"/>
                <a:gd name="f811" fmla="+- f670 0 f755"/>
                <a:gd name="f812" fmla="+- f669 f754 0"/>
                <a:gd name="f813" fmla="+- f670 f755 0"/>
                <a:gd name="f814" fmla="+- f695 0 f756"/>
                <a:gd name="f815" fmla="+- f696 0 f757"/>
                <a:gd name="f816" fmla="+- f378 f758 0"/>
                <a:gd name="f817" fmla="+- f379 f759 0"/>
                <a:gd name="f818" fmla="+- f607 0 f760"/>
                <a:gd name="f819" fmla="+- f608 0 f761"/>
                <a:gd name="f820" fmla="+- f607 f760 0"/>
                <a:gd name="f821" fmla="+- f608 f761 0"/>
                <a:gd name="f822" fmla="+- f641 0 f762"/>
                <a:gd name="f823" fmla="+- f642 0 f763"/>
                <a:gd name="f824" fmla="+- f641 f762 0"/>
                <a:gd name="f825" fmla="+- f642 f763 0"/>
                <a:gd name="f826" fmla="+- f675 0 f764"/>
                <a:gd name="f827" fmla="+- f676 0 f765"/>
                <a:gd name="f828" fmla="+- f675 f764 0"/>
                <a:gd name="f829" fmla="+- f676 f765 0"/>
                <a:gd name="f830" fmla="+- f698 0 f766"/>
                <a:gd name="f831" fmla="+- f699 0 f767"/>
                <a:gd name="f832" fmla="*/ f768 f46 1"/>
                <a:gd name="f833" fmla="*/ f769 f46 1"/>
                <a:gd name="f834" fmla="*/ f770 f46 1"/>
                <a:gd name="f835" fmla="*/ f771 f46 1"/>
                <a:gd name="f836" fmla="*/ f772 f46 1"/>
                <a:gd name="f837" fmla="*/ f773 f46 1"/>
                <a:gd name="f838" fmla="*/ f774 f46 1"/>
                <a:gd name="f839" fmla="*/ f775 f46 1"/>
                <a:gd name="f840" fmla="*/ f776 f46 1"/>
                <a:gd name="f841" fmla="*/ f777 f46 1"/>
                <a:gd name="f842" fmla="*/ f778 f46 1"/>
                <a:gd name="f843" fmla="*/ f779 f46 1"/>
                <a:gd name="f844" fmla="*/ f780 f46 1"/>
                <a:gd name="f845" fmla="*/ f781 f46 1"/>
                <a:gd name="f846" fmla="*/ f782 f46 1"/>
                <a:gd name="f847" fmla="*/ f783 f46 1"/>
                <a:gd name="f848" fmla="*/ f784 f46 1"/>
                <a:gd name="f849" fmla="*/ f785 f46 1"/>
                <a:gd name="f850" fmla="*/ f786 f46 1"/>
                <a:gd name="f851" fmla="*/ f787 f46 1"/>
                <a:gd name="f852" fmla="*/ f788 f46 1"/>
                <a:gd name="f853" fmla="*/ f789 f46 1"/>
                <a:gd name="f854" fmla="*/ f790 f46 1"/>
                <a:gd name="f855" fmla="*/ f791 f46 1"/>
                <a:gd name="f856" fmla="*/ f792 f46 1"/>
                <a:gd name="f857" fmla="*/ f793 f46 1"/>
                <a:gd name="f858" fmla="*/ f794 f46 1"/>
                <a:gd name="f859" fmla="*/ f795 f46 1"/>
                <a:gd name="f860" fmla="*/ f796 f46 1"/>
                <a:gd name="f861" fmla="*/ f797 f46 1"/>
                <a:gd name="f862" fmla="*/ f798 f46 1"/>
                <a:gd name="f863" fmla="*/ f799 f46 1"/>
                <a:gd name="f864" fmla="*/ f800 f46 1"/>
                <a:gd name="f865" fmla="*/ f801 f46 1"/>
                <a:gd name="f866" fmla="*/ f802 f46 1"/>
                <a:gd name="f867" fmla="*/ f803 f46 1"/>
                <a:gd name="f868" fmla="*/ f804 f46 1"/>
                <a:gd name="f869" fmla="*/ f805 f46 1"/>
                <a:gd name="f870" fmla="*/ f806 f46 1"/>
                <a:gd name="f871" fmla="*/ f807 f46 1"/>
                <a:gd name="f872" fmla="*/ f808 f46 1"/>
                <a:gd name="f873" fmla="*/ f809 f46 1"/>
                <a:gd name="f874" fmla="*/ f810 f46 1"/>
                <a:gd name="f875" fmla="*/ f811 f46 1"/>
                <a:gd name="f876" fmla="*/ f812 f46 1"/>
                <a:gd name="f877" fmla="*/ f813 f46 1"/>
                <a:gd name="f878" fmla="*/ f814 f46 1"/>
                <a:gd name="f879" fmla="*/ f815 f46 1"/>
                <a:gd name="f880" fmla="*/ f816 f46 1"/>
                <a:gd name="f881" fmla="*/ f817 f46 1"/>
                <a:gd name="f882" fmla="*/ f818 f46 1"/>
                <a:gd name="f883" fmla="*/ f819 f46 1"/>
                <a:gd name="f884" fmla="*/ f820 f46 1"/>
                <a:gd name="f885" fmla="*/ f821 f46 1"/>
                <a:gd name="f886" fmla="*/ f822 f46 1"/>
                <a:gd name="f887" fmla="*/ f823 f46 1"/>
                <a:gd name="f888" fmla="*/ f824 f46 1"/>
                <a:gd name="f889" fmla="*/ f825 f46 1"/>
                <a:gd name="f890" fmla="*/ f826 f46 1"/>
                <a:gd name="f891" fmla="*/ f827 f46 1"/>
                <a:gd name="f892" fmla="*/ f828 f46 1"/>
                <a:gd name="f893" fmla="*/ f829 f46 1"/>
                <a:gd name="f894" fmla="*/ f830 f46 1"/>
                <a:gd name="f895" fmla="*/ f831 f4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2" t="f203" r="f216" b="f217"/>
              <a:pathLst>
                <a:path>
                  <a:moveTo>
                    <a:pt x="f63" y="f73"/>
                  </a:moveTo>
                  <a:cubicBezTo>
                    <a:pt x="f832" y="f833"/>
                    <a:pt x="f834" y="f835"/>
                    <a:pt x="f648" y="f649"/>
                  </a:cubicBezTo>
                  <a:cubicBezTo>
                    <a:pt x="f836" y="f837"/>
                    <a:pt x="f838" y="f839"/>
                    <a:pt x="f680" y="f681"/>
                  </a:cubicBezTo>
                  <a:cubicBezTo>
                    <a:pt x="f840" y="f841"/>
                    <a:pt x="f842" y="f843"/>
                    <a:pt x="f700" y="f701"/>
                  </a:cubicBezTo>
                  <a:cubicBezTo>
                    <a:pt x="f844" y="f845"/>
                    <a:pt x="f846" y="f847"/>
                    <a:pt x="f712" y="f713"/>
                  </a:cubicBezTo>
                  <a:lnTo>
                    <a:pt x="f104" y="f63"/>
                  </a:lnTo>
                  <a:cubicBezTo>
                    <a:pt x="f848" y="f849"/>
                    <a:pt x="f850" y="f851"/>
                    <a:pt x="f650" y="f651"/>
                  </a:cubicBezTo>
                  <a:cubicBezTo>
                    <a:pt x="f852" y="f853"/>
                    <a:pt x="f854" y="f855"/>
                    <a:pt x="f682" y="f683"/>
                  </a:cubicBezTo>
                  <a:cubicBezTo>
                    <a:pt x="f856" y="f857"/>
                    <a:pt x="f858" y="f859"/>
                    <a:pt x="f702" y="f703"/>
                  </a:cubicBezTo>
                  <a:cubicBezTo>
                    <a:pt x="f860" y="f861"/>
                    <a:pt x="f862" y="f863"/>
                    <a:pt x="f714" y="f715"/>
                  </a:cubicBezTo>
                  <a:lnTo>
                    <a:pt x="f74" y="f105"/>
                  </a:lnTo>
                  <a:cubicBezTo>
                    <a:pt x="f864" y="f865"/>
                    <a:pt x="f866" y="f867"/>
                    <a:pt x="f652" y="f653"/>
                  </a:cubicBezTo>
                  <a:cubicBezTo>
                    <a:pt x="f868" y="f869"/>
                    <a:pt x="f870" y="f871"/>
                    <a:pt x="f684" y="f685"/>
                  </a:cubicBezTo>
                  <a:cubicBezTo>
                    <a:pt x="f872" y="f873"/>
                    <a:pt x="f874" y="f875"/>
                    <a:pt x="f704" y="f705"/>
                  </a:cubicBezTo>
                  <a:cubicBezTo>
                    <a:pt x="f876" y="f877"/>
                    <a:pt x="f878" y="f879"/>
                    <a:pt x="f716" y="f717"/>
                  </a:cubicBezTo>
                  <a:lnTo>
                    <a:pt x="f73" y="f75"/>
                  </a:lnTo>
                  <a:cubicBezTo>
                    <a:pt x="f880" y="f881"/>
                    <a:pt x="f882" y="f883"/>
                    <a:pt x="f654" y="f655"/>
                  </a:cubicBezTo>
                  <a:cubicBezTo>
                    <a:pt x="f884" y="f885"/>
                    <a:pt x="f886" y="f887"/>
                    <a:pt x="f686" y="f687"/>
                  </a:cubicBezTo>
                  <a:cubicBezTo>
                    <a:pt x="f888" y="f889"/>
                    <a:pt x="f890" y="f891"/>
                    <a:pt x="f706" y="f707"/>
                  </a:cubicBezTo>
                  <a:cubicBezTo>
                    <a:pt x="f892" y="f893"/>
                    <a:pt x="f894" y="f895"/>
                    <a:pt x="f718" y="f719"/>
                  </a:cubicBezTo>
                  <a:close/>
                </a:path>
              </a:pathLst>
            </a:custGeom>
            <a:solidFill>
              <a:srgbClr val="9999FF"/>
            </a:solidFill>
            <a:ln w="25400">
              <a:solidFill>
                <a:srgbClr val="CCCCFF"/>
              </a:solidFill>
              <a:prstDash val="solid"/>
            </a:ln>
          </p:spPr>
          <p:txBody>
            <a:bodyPr wrap="square" lIns="91440" tIns="45720" rIns="91440" bIns="45720" anchor="ctr"/>
            <a:lstStyle/>
            <a:p>
              <a:pPr marL="0" marR="0" lvl="0" indent="0" algn="ctr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2400" b="1" spc="0">
                  <a:solidFill>
                    <a:srgbClr val="FFFFFF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горка</a:t>
              </a: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4887415" y="4752527"/>
            <a:ext cx="1988840" cy="1988840"/>
            <a:chOff x="4887415" y="4752527"/>
            <a:chExt cx="1988840" cy="1988840"/>
          </a:xfrm>
        </p:grpSpPr>
        <p:sp>
          <p:nvSpPr>
            <p:cNvPr id="16" name="Полилиния 15"/>
            <p:cNvSpPr/>
            <p:nvPr/>
          </p:nvSpPr>
          <p:spPr>
            <a:xfrm>
              <a:off x="4887415" y="4752527"/>
              <a:ext cx="1988840" cy="198884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1600"/>
                <a:gd name="f4" fmla="*/ f0 1 21600"/>
                <a:gd name="f5" fmla="*/ f1 1 21600"/>
                <a:gd name="f6" fmla="val f3"/>
                <a:gd name="f7" fmla="val f3"/>
                <a:gd name="f8" fmla="*/ f2 1 1"/>
                <a:gd name="f9" fmla="*/ f8 1 f3"/>
                <a:gd name="f10" fmla="*/ f8 1 f3"/>
                <a:gd name="f11" fmla="*/ f6 1 1"/>
                <a:gd name="f12" fmla="*/ f7 1 1"/>
                <a:gd name="f13" fmla="*/ f11 1 f3"/>
                <a:gd name="f14" fmla="*/ f12 1 f3"/>
                <a:gd name="f15" fmla="*/ f9 f3 1"/>
                <a:gd name="f16" fmla="*/ f10 f3 1"/>
                <a:gd name="f17" fmla="*/ f13 f3 1"/>
                <a:gd name="f18" fmla="*/ f14 f3 1"/>
                <a:gd name="f19" fmla="*/ f15 f4 1"/>
                <a:gd name="f20" fmla="*/ f16 f5 1"/>
                <a:gd name="f21" fmla="*/ f17 f4 1"/>
                <a:gd name="f22" fmla="*/ f18 f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0" r="f21" b="f22"/>
              <a:pathLst>
                <a:path w="21600" h="21600">
                  <a:moveTo>
                    <a:pt x="f2" y="f2"/>
                  </a:moveTo>
                  <a:lnTo>
                    <a:pt x="f3" y="f2"/>
                  </a:lnTo>
                  <a:lnTo>
                    <a:pt x="f3" y="f3"/>
                  </a:lnTo>
                  <a:lnTo>
                    <a:pt x="f2" y="f3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  <a:ln>
              <a:noFill/>
              <a:prstDash val="solid"/>
            </a:ln>
          </p:spPr>
          <p:txBody>
            <a:bodyPr wrap="square" lIns="45720" tIns="45720" rIns="45720" bIns="45720"/>
            <a:lstStyle/>
            <a:p>
              <a:pPr marR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ru-RU" sz="12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XO Thames"/>
              </a:endParaRPr>
            </a:p>
          </p:txBody>
        </p:sp>
        <p:sp>
          <p:nvSpPr>
            <p:cNvPr id="17" name="Полилиния 16"/>
            <p:cNvSpPr/>
            <p:nvPr/>
          </p:nvSpPr>
          <p:spPr>
            <a:xfrm>
              <a:off x="5031431" y="5400600"/>
              <a:ext cx="1728191" cy="792087"/>
            </a:xfrm>
            <a:custGeom>
              <a:avLst>
                <a:gd name="f15" fmla="val 16667"/>
              </a:avLst>
              <a:gdLst>
                <a:gd name="f1" fmla="val 10800000"/>
                <a:gd name="f2" fmla="val 5400000"/>
                <a:gd name="f3" fmla="val w"/>
                <a:gd name="f4" fmla="val h"/>
                <a:gd name="f5" fmla="val ss"/>
                <a:gd name="f6" fmla="val 0"/>
                <a:gd name="f7" fmla="*/ 5419351 1 1725033"/>
                <a:gd name="f8" fmla="val 21600"/>
                <a:gd name="f9" fmla="*/ 1 1 2"/>
                <a:gd name="f10" fmla="+- 21600000 0 1"/>
                <a:gd name="f11" fmla="*/ 1 1 4"/>
                <a:gd name="f12" fmla="+- 0 0 1"/>
                <a:gd name="f13" fmla="*/ 3 1 4"/>
                <a:gd name="f14" fmla="*/ 0 1 60000"/>
                <a:gd name="f15" fmla="val 16667"/>
                <a:gd name="f16" fmla="abs f3"/>
                <a:gd name="f17" fmla="abs f4"/>
                <a:gd name="f18" fmla="abs f5"/>
                <a:gd name="f19" fmla="+- f15 0 50000"/>
                <a:gd name="f20" fmla="+- 0 0 f15"/>
                <a:gd name="f21" fmla="min f8 f8"/>
                <a:gd name="f22" fmla="*/ 21600000 f9 1"/>
                <a:gd name="f23" fmla="*/ f10 1 60000"/>
                <a:gd name="f24" fmla="*/ 21600000 f11 1"/>
                <a:gd name="f25" fmla="*/ 2 f7 1"/>
                <a:gd name="f26" fmla="*/ 21600000 f13 1"/>
                <a:gd name="f27" fmla="*/ f14 f7 1"/>
                <a:gd name="f28" fmla="?: f16 f3 1"/>
                <a:gd name="f29" fmla="?: f17 f4 1"/>
                <a:gd name="f30" fmla="?: f18 f5 1"/>
                <a:gd name="f31" fmla="?: f19 50000 f15"/>
                <a:gd name="f32" fmla="*/ f22 1 60000"/>
                <a:gd name="f33" fmla="*/ f24 1 60000"/>
                <a:gd name="f34" fmla="*/ f26 1 60000"/>
                <a:gd name="f35" fmla="*/ f27 1 180"/>
                <a:gd name="f36" fmla="*/ f28 1 21600"/>
                <a:gd name="f37" fmla="*/ f29 1 21600"/>
                <a:gd name="f38" fmla="*/ 21600 f28 1"/>
                <a:gd name="f39" fmla="*/ 21600 f29 1"/>
                <a:gd name="f40" fmla="?: f20 0 f31"/>
                <a:gd name="f41" fmla="*/ f32 f7 1"/>
                <a:gd name="f42" fmla="+- f33 0 f23"/>
                <a:gd name="f43" fmla="*/ f34 f7 1"/>
                <a:gd name="f44" fmla="+- 0 0 f35"/>
                <a:gd name="f45" fmla="*/ f33 f7 1"/>
                <a:gd name="f46" fmla="min f37 f36"/>
                <a:gd name="f47" fmla="*/ f38 1 f30"/>
                <a:gd name="f48" fmla="*/ f39 1 f30"/>
                <a:gd name="f49" fmla="*/ f21 f40 1"/>
                <a:gd name="f50" fmla="*/ f41 1 180"/>
                <a:gd name="f51" fmla="?: f42 f23 f33"/>
                <a:gd name="f52" fmla="*/ f43 1 180"/>
                <a:gd name="f53" fmla="*/ f44 f1 1"/>
                <a:gd name="f54" fmla="*/ f45 1 180"/>
                <a:gd name="f55" fmla="val f47"/>
                <a:gd name="f56" fmla="val f48"/>
                <a:gd name="f57" fmla="*/ f49 1 100000"/>
                <a:gd name="f58" fmla="*/ f51 f7 1"/>
                <a:gd name="f59" fmla="+- 0 0 f50"/>
                <a:gd name="f60" fmla="+- 0 0 f52"/>
                <a:gd name="f61" fmla="*/ f53 1 f7"/>
                <a:gd name="f62" fmla="+- 0 0 f54"/>
                <a:gd name="f63" fmla="*/ f6 f46 1"/>
                <a:gd name="f64" fmla="+- f55 0 0"/>
                <a:gd name="f65" fmla="+- f56 0 0"/>
                <a:gd name="f66" fmla="*/ f57 29289 1"/>
                <a:gd name="f67" fmla="val f57"/>
                <a:gd name="f68" fmla="*/ f58 1 180"/>
                <a:gd name="f69" fmla="*/ f59 f1 1"/>
                <a:gd name="f70" fmla="*/ f60 f1 1"/>
                <a:gd name="f71" fmla="+- f61 0 f2"/>
                <a:gd name="f72" fmla="*/ f62 f1 1"/>
                <a:gd name="f73" fmla="*/ f57 f46 1"/>
                <a:gd name="f74" fmla="*/ f55 f46 1"/>
                <a:gd name="f75" fmla="*/ f56 f46 1"/>
                <a:gd name="f76" fmla="+- f64 0 f57"/>
                <a:gd name="f77" fmla="+- f65 0 f57"/>
                <a:gd name="f78" fmla="*/ f66 1 100000"/>
                <a:gd name="f79" fmla="*/ 2 f67 1"/>
                <a:gd name="f80" fmla="+- f50 f68 0"/>
                <a:gd name="f81" fmla="*/ f69 1 f7"/>
                <a:gd name="f82" fmla="?: f68 0 f25"/>
                <a:gd name="f83" fmla="+- f52 f68 0"/>
                <a:gd name="f84" fmla="*/ f70 1 f7"/>
                <a:gd name="f85" fmla="+- f35 f68 0"/>
                <a:gd name="f86" fmla="cos 1 f71"/>
                <a:gd name="f87" fmla="sin 1 f71"/>
                <a:gd name="f88" fmla="+- f54 f68 0"/>
                <a:gd name="f89" fmla="*/ f72 1 f7"/>
                <a:gd name="f90" fmla="+- f64 0 f78"/>
                <a:gd name="f91" fmla="+- f65 0 f78"/>
                <a:gd name="f92" fmla="*/ f78 f8 1"/>
                <a:gd name="f93" fmla="*/ f78 f8 1"/>
                <a:gd name="f94" fmla="+- f81 0 f2"/>
                <a:gd name="f95" fmla="+- 0 0 f80"/>
                <a:gd name="f96" fmla="*/ f79 1 2"/>
                <a:gd name="f97" fmla="+- f84 0 f2"/>
                <a:gd name="f98" fmla="+- 0 0 f83"/>
                <a:gd name="f99" fmla="+- 0 0 f86"/>
                <a:gd name="f100" fmla="+- 0 0 f87"/>
                <a:gd name="f101" fmla="+- 0 0 f85"/>
                <a:gd name="f102" fmla="+- f89 0 f2"/>
                <a:gd name="f103" fmla="+- 0 0 f88"/>
                <a:gd name="f104" fmla="*/ f76 f46 1"/>
                <a:gd name="f105" fmla="*/ f77 f46 1"/>
                <a:gd name="f106" fmla="*/ f92 1 f55"/>
                <a:gd name="f107" fmla="*/ f90 f8 1"/>
                <a:gd name="f108" fmla="*/ f93 1 f56"/>
                <a:gd name="f109" fmla="*/ f91 f8 1"/>
                <a:gd name="f110" fmla="cos 1 f94"/>
                <a:gd name="f111" fmla="sin 1 f94"/>
                <a:gd name="f112" fmla="*/ f95 f1 1"/>
                <a:gd name="f113" fmla="cos 1 f97"/>
                <a:gd name="f114" fmla="sin 1 f97"/>
                <a:gd name="f115" fmla="*/ f98 f1 1"/>
                <a:gd name="f116" fmla="*/ f99 1 f79"/>
                <a:gd name="f117" fmla="*/ f100 1 f79"/>
                <a:gd name="f118" fmla="*/ f101 f1 1"/>
                <a:gd name="f119" fmla="cos 1 f102"/>
                <a:gd name="f120" fmla="sin 1 f102"/>
                <a:gd name="f121" fmla="*/ f103 f1 1"/>
                <a:gd name="f122" fmla="*/ f107 1 f55"/>
                <a:gd name="f123" fmla="*/ f109 1 f56"/>
                <a:gd name="f124" fmla="val f106"/>
                <a:gd name="f125" fmla="val f108"/>
                <a:gd name="f126" fmla="+- 0 0 f110"/>
                <a:gd name="f127" fmla="+- 0 0 f111"/>
                <a:gd name="f128" fmla="*/ f112 1 f7"/>
                <a:gd name="f129" fmla="+- 0 0 f113"/>
                <a:gd name="f130" fmla="+- 0 0 f114"/>
                <a:gd name="f131" fmla="*/ f115 1 f7"/>
                <a:gd name="f132" fmla="+- 0 0 f116"/>
                <a:gd name="f133" fmla="+- 0 0 f117"/>
                <a:gd name="f134" fmla="*/ f118 1 f7"/>
                <a:gd name="f135" fmla="+- 0 0 f119"/>
                <a:gd name="f136" fmla="+- 0 0 f120"/>
                <a:gd name="f137" fmla="*/ f121 1 f7"/>
                <a:gd name="f138" fmla="val f122"/>
                <a:gd name="f139" fmla="val f123"/>
                <a:gd name="f140" fmla="*/ f124 1 1"/>
                <a:gd name="f141" fmla="*/ f125 1 1"/>
                <a:gd name="f142" fmla="*/ f126 1 f79"/>
                <a:gd name="f143" fmla="*/ f127 1 f79"/>
                <a:gd name="f144" fmla="+- f128 0 f2"/>
                <a:gd name="f145" fmla="*/ f129 1 f79"/>
                <a:gd name="f146" fmla="*/ f130 1 f79"/>
                <a:gd name="f147" fmla="+- f131 0 f2"/>
                <a:gd name="f148" fmla="at2 f132 f133"/>
                <a:gd name="f149" fmla="+- f134 0 f2"/>
                <a:gd name="f150" fmla="*/ f135 1 f79"/>
                <a:gd name="f151" fmla="*/ f136 1 f79"/>
                <a:gd name="f152" fmla="+- f137 0 f2"/>
                <a:gd name="f153" fmla="*/ f140 1 f8"/>
                <a:gd name="f154" fmla="*/ f141 1 f8"/>
                <a:gd name="f155" fmla="*/ f138 1 1"/>
                <a:gd name="f156" fmla="*/ f139 1 1"/>
                <a:gd name="f157" fmla="+- 0 0 f142"/>
                <a:gd name="f158" fmla="+- 0 0 f143"/>
                <a:gd name="f159" fmla="cos 1 f144"/>
                <a:gd name="f160" fmla="sin 1 f144"/>
                <a:gd name="f161" fmla="+- 0 0 f145"/>
                <a:gd name="f162" fmla="+- 0 0 f146"/>
                <a:gd name="f163" fmla="cos 1 f147"/>
                <a:gd name="f164" fmla="sin 1 f147"/>
                <a:gd name="f165" fmla="+- f148 f2 0"/>
                <a:gd name="f166" fmla="cos 1 f149"/>
                <a:gd name="f167" fmla="sin 1 f149"/>
                <a:gd name="f168" fmla="+- 0 0 f150"/>
                <a:gd name="f169" fmla="+- 0 0 f151"/>
                <a:gd name="f170" fmla="cos 1 f152"/>
                <a:gd name="f171" fmla="sin 1 f152"/>
                <a:gd name="f172" fmla="*/ f155 1 f8"/>
                <a:gd name="f173" fmla="*/ f156 1 f8"/>
                <a:gd name="f174" fmla="at2 f157 f158"/>
                <a:gd name="f175" fmla="+- 0 0 f159"/>
                <a:gd name="f176" fmla="+- 0 0 f160"/>
                <a:gd name="f177" fmla="at2 f161 f162"/>
                <a:gd name="f178" fmla="+- 0 0 f163"/>
                <a:gd name="f179" fmla="+- 0 0 f164"/>
                <a:gd name="f180" fmla="*/ f165 f7 1"/>
                <a:gd name="f181" fmla="+- 0 0 f166"/>
                <a:gd name="f182" fmla="+- 0 0 f167"/>
                <a:gd name="f183" fmla="at2 f168 f169"/>
                <a:gd name="f184" fmla="+- 0 0 f170"/>
                <a:gd name="f185" fmla="+- 0 0 f171"/>
                <a:gd name="f186" fmla="*/ f153 f55 1"/>
                <a:gd name="f187" fmla="*/ f154 f56 1"/>
                <a:gd name="f188" fmla="+- f174 f2 0"/>
                <a:gd name="f189" fmla="*/ f175 1 f79"/>
                <a:gd name="f190" fmla="*/ f176 1 f79"/>
                <a:gd name="f191" fmla="+- f177 f2 0"/>
                <a:gd name="f192" fmla="*/ f178 1 f79"/>
                <a:gd name="f193" fmla="*/ f179 1 f79"/>
                <a:gd name="f194" fmla="*/ f180 1 f1"/>
                <a:gd name="f195" fmla="*/ f181 1 f79"/>
                <a:gd name="f196" fmla="*/ f182 1 f79"/>
                <a:gd name="f197" fmla="+- f183 f2 0"/>
                <a:gd name="f198" fmla="*/ f184 1 f79"/>
                <a:gd name="f199" fmla="*/ f185 1 f79"/>
                <a:gd name="f200" fmla="*/ f172 f55 1"/>
                <a:gd name="f201" fmla="*/ f173 f56 1"/>
                <a:gd name="f202" fmla="*/ f186 f46 1"/>
                <a:gd name="f203" fmla="*/ f187 f46 1"/>
                <a:gd name="f204" fmla="*/ f188 f7 1"/>
                <a:gd name="f205" fmla="+- 0 0 f189"/>
                <a:gd name="f206" fmla="+- 0 0 f190"/>
                <a:gd name="f207" fmla="*/ f191 f7 1"/>
                <a:gd name="f208" fmla="+- 0 0 f192"/>
                <a:gd name="f209" fmla="+- 0 0 f193"/>
                <a:gd name="f210" fmla="+- 0 0 f194"/>
                <a:gd name="f211" fmla="+- 0 0 f195"/>
                <a:gd name="f212" fmla="+- 0 0 f196"/>
                <a:gd name="f213" fmla="*/ f197 f7 1"/>
                <a:gd name="f214" fmla="+- 0 0 f198"/>
                <a:gd name="f215" fmla="+- 0 0 f199"/>
                <a:gd name="f216" fmla="*/ f200 f46 1"/>
                <a:gd name="f217" fmla="*/ f201 f46 1"/>
                <a:gd name="f218" fmla="*/ f204 1 f1"/>
                <a:gd name="f219" fmla="at2 f205 f206"/>
                <a:gd name="f220" fmla="*/ f207 1 f1"/>
                <a:gd name="f221" fmla="at2 f208 f209"/>
                <a:gd name="f222" fmla="val f210"/>
                <a:gd name="f223" fmla="at2 f211 f212"/>
                <a:gd name="f224" fmla="*/ f213 1 f1"/>
                <a:gd name="f225" fmla="at2 f214 f215"/>
                <a:gd name="f226" fmla="+- 0 0 f218"/>
                <a:gd name="f227" fmla="+- f219 f2 0"/>
                <a:gd name="f228" fmla="+- 0 0 f220"/>
                <a:gd name="f229" fmla="+- f221 f2 0"/>
                <a:gd name="f230" fmla="+- f223 f2 0"/>
                <a:gd name="f231" fmla="+- 0 0 f222"/>
                <a:gd name="f232" fmla="val f222"/>
                <a:gd name="f233" fmla="+- 0 0 f224"/>
                <a:gd name="f234" fmla="+- f225 f2 0"/>
                <a:gd name="f235" fmla="val f226"/>
                <a:gd name="f236" fmla="*/ f227 f7 1"/>
                <a:gd name="f237" fmla="val f228"/>
                <a:gd name="f238" fmla="*/ f229 f7 1"/>
                <a:gd name="f239" fmla="*/ f230 f7 1"/>
                <a:gd name="f240" fmla="*/ f231 f1 1"/>
                <a:gd name="f241" fmla="+- 0 0 f232"/>
                <a:gd name="f242" fmla="val f233"/>
                <a:gd name="f243" fmla="*/ f234 f7 1"/>
                <a:gd name="f244" fmla="*/ f236 1 f1"/>
                <a:gd name="f245" fmla="+- 0 0 f235"/>
                <a:gd name="f246" fmla="val f235"/>
                <a:gd name="f247" fmla="*/ f238 1 f1"/>
                <a:gd name="f248" fmla="+- 0 0 f237"/>
                <a:gd name="f249" fmla="val f237"/>
                <a:gd name="f250" fmla="*/ f239 1 f1"/>
                <a:gd name="f251" fmla="*/ f240 1 f7"/>
                <a:gd name="f252" fmla="*/ f241 f1 1"/>
                <a:gd name="f253" fmla="*/ f243 1 f1"/>
                <a:gd name="f254" fmla="+- 0 0 f242"/>
                <a:gd name="f255" fmla="val f242"/>
                <a:gd name="f256" fmla="+- 0 0 f244"/>
                <a:gd name="f257" fmla="*/ f245 f1 1"/>
                <a:gd name="f258" fmla="+- 0 0 f246"/>
                <a:gd name="f259" fmla="+- 0 0 f247"/>
                <a:gd name="f260" fmla="*/ f248 f1 1"/>
                <a:gd name="f261" fmla="+- 0 0 f249"/>
                <a:gd name="f262" fmla="+- 0 0 f250"/>
                <a:gd name="f263" fmla="+- f251 0 f2"/>
                <a:gd name="f264" fmla="*/ f252 1 f7"/>
                <a:gd name="f265" fmla="+- 0 0 f253"/>
                <a:gd name="f266" fmla="*/ f254 f1 1"/>
                <a:gd name="f267" fmla="+- 0 0 f255"/>
                <a:gd name="f268" fmla="val f256"/>
                <a:gd name="f269" fmla="*/ f257 1 f7"/>
                <a:gd name="f270" fmla="*/ f258 f1 1"/>
                <a:gd name="f271" fmla="val f259"/>
                <a:gd name="f272" fmla="*/ f260 1 f7"/>
                <a:gd name="f273" fmla="*/ f261 f1 1"/>
                <a:gd name="f274" fmla="val f262"/>
                <a:gd name="f275" fmla="sin 1 f263"/>
                <a:gd name="f276" fmla="cos 1 f263"/>
                <a:gd name="f277" fmla="+- f264 0 f2"/>
                <a:gd name="f278" fmla="val f265"/>
                <a:gd name="f279" fmla="*/ f266 1 f7"/>
                <a:gd name="f280" fmla="*/ f267 f1 1"/>
                <a:gd name="f281" fmla="+- f269 0 f2"/>
                <a:gd name="f282" fmla="+- f268 0 f235"/>
                <a:gd name="f283" fmla="*/ f270 1 f7"/>
                <a:gd name="f284" fmla="+- f272 0 f2"/>
                <a:gd name="f285" fmla="+- f271 0 f237"/>
                <a:gd name="f286" fmla="*/ f273 1 f7"/>
                <a:gd name="f287" fmla="+- 0 0 f275"/>
                <a:gd name="f288" fmla="+- 0 0 f276"/>
                <a:gd name="f289" fmla="+- f274 0 f222"/>
                <a:gd name="f290" fmla="cos 1 f277"/>
                <a:gd name="f291" fmla="sin 1 f277"/>
                <a:gd name="f292" fmla="+- f279 0 f2"/>
                <a:gd name="f293" fmla="+- f278 0 f242"/>
                <a:gd name="f294" fmla="*/ f280 1 f7"/>
                <a:gd name="f295" fmla="sin 1 f281"/>
                <a:gd name="f296" fmla="cos 1 f281"/>
                <a:gd name="f297" fmla="?: f282 0 f25"/>
                <a:gd name="f298" fmla="+- f283 0 f2"/>
                <a:gd name="f299" fmla="sin 1 f284"/>
                <a:gd name="f300" fmla="cos 1 f284"/>
                <a:gd name="f301" fmla="?: f285 0 f25"/>
                <a:gd name="f302" fmla="+- f286 0 f2"/>
                <a:gd name="f303" fmla="*/ f67 f287 1"/>
                <a:gd name="f304" fmla="*/ f67 f288 1"/>
                <a:gd name="f305" fmla="?: f289 0 f25"/>
                <a:gd name="f306" fmla="+- 0 0 f290"/>
                <a:gd name="f307" fmla="+- 0 0 f291"/>
                <a:gd name="f308" fmla="sin 1 f292"/>
                <a:gd name="f309" fmla="cos 1 f292"/>
                <a:gd name="f310" fmla="?: f293 0 f25"/>
                <a:gd name="f311" fmla="+- f294 0 f2"/>
                <a:gd name="f312" fmla="+- 0 0 f295"/>
                <a:gd name="f313" fmla="+- 0 0 f296"/>
                <a:gd name="f314" fmla="+- f268 f297 0"/>
                <a:gd name="f315" fmla="cos 1 f298"/>
                <a:gd name="f316" fmla="sin 1 f298"/>
                <a:gd name="f317" fmla="+- 0 0 f299"/>
                <a:gd name="f318" fmla="+- 0 0 f300"/>
                <a:gd name="f319" fmla="+- f271 f301 0"/>
                <a:gd name="f320" fmla="cos 1 f302"/>
                <a:gd name="f321" fmla="sin 1 f302"/>
                <a:gd name="f322" fmla="+- f55 0 f303"/>
                <a:gd name="f323" fmla="+- f77 0 f304"/>
                <a:gd name="f324" fmla="+- f274 f305 0"/>
                <a:gd name="f325" fmla="*/ f12 f306 1"/>
                <a:gd name="f326" fmla="*/ f96 f307 1"/>
                <a:gd name="f327" fmla="*/ f96 f306 1"/>
                <a:gd name="f328" fmla="+- 0 0 f308"/>
                <a:gd name="f329" fmla="+- 0 0 f309"/>
                <a:gd name="f330" fmla="+- f278 f310 0"/>
                <a:gd name="f331" fmla="cos 1 f311"/>
                <a:gd name="f332" fmla="sin 1 f311"/>
                <a:gd name="f333" fmla="*/ f67 f312 1"/>
                <a:gd name="f334" fmla="*/ f67 f313 1"/>
                <a:gd name="f335" fmla="+- f314 0 f235"/>
                <a:gd name="f336" fmla="+- 0 0 f315"/>
                <a:gd name="f337" fmla="+- 0 0 f316"/>
                <a:gd name="f338" fmla="*/ f67 f317 1"/>
                <a:gd name="f339" fmla="*/ f67 f318 1"/>
                <a:gd name="f340" fmla="+- f319 0 f237"/>
                <a:gd name="f341" fmla="+- 0 0 f320"/>
                <a:gd name="f342" fmla="+- 0 0 f321"/>
                <a:gd name="f343" fmla="+- f324 0 f222"/>
                <a:gd name="f344" fmla="+- f326 f322 0"/>
                <a:gd name="f345" fmla="+- f327 f323 0"/>
                <a:gd name="f346" fmla="*/ f67 f328 1"/>
                <a:gd name="f347" fmla="*/ f67 f329 1"/>
                <a:gd name="f348" fmla="+- f330 0 f242"/>
                <a:gd name="f349" fmla="+- 0 0 f331"/>
                <a:gd name="f350" fmla="+- 0 0 f332"/>
                <a:gd name="f351" fmla="+- 0 0 f333"/>
                <a:gd name="f352" fmla="+- f57 0 f334"/>
                <a:gd name="f353" fmla="+- f335 0 f82"/>
                <a:gd name="f354" fmla="*/ f12 f336 1"/>
                <a:gd name="f355" fmla="*/ f96 f337 1"/>
                <a:gd name="f356" fmla="*/ f96 f336 1"/>
                <a:gd name="f357" fmla="+- f76 0 f338"/>
                <a:gd name="f358" fmla="+- 0 0 f339"/>
                <a:gd name="f359" fmla="+- f340 0 f82"/>
                <a:gd name="f360" fmla="*/ f12 f341 1"/>
                <a:gd name="f361" fmla="*/ f96 f342 1"/>
                <a:gd name="f362" fmla="*/ f96 f341 1"/>
                <a:gd name="f363" fmla="+- f343 0 f82"/>
                <a:gd name="f364" fmla="+- f57 0 f346"/>
                <a:gd name="f365" fmla="+- f56 0 f347"/>
                <a:gd name="f366" fmla="+- f348 0 f82"/>
                <a:gd name="f367" fmla="*/ f12 f349 1"/>
                <a:gd name="f368" fmla="*/ f96 f350 1"/>
                <a:gd name="f369" fmla="*/ f96 f349 1"/>
                <a:gd name="f370" fmla="+- f353 0 f25"/>
                <a:gd name="f371" fmla="+- f355 f351 0"/>
                <a:gd name="f372" fmla="+- f356 f352 0"/>
                <a:gd name="f373" fmla="+- f359 0 f25"/>
                <a:gd name="f374" fmla="+- f361 f357 0"/>
                <a:gd name="f375" fmla="+- f362 f358 0"/>
                <a:gd name="f376" fmla="+- f363 0 f25"/>
                <a:gd name="f377" fmla="+- f366 0 f25"/>
                <a:gd name="f378" fmla="+- f368 f364 0"/>
                <a:gd name="f379" fmla="+- f369 f365 0"/>
                <a:gd name="f380" fmla="?: f370 f25 f353"/>
                <a:gd name="f381" fmla="?: f373 f25 f359"/>
                <a:gd name="f382" fmla="?: f376 f25 f363"/>
                <a:gd name="f383" fmla="?: f377 f25 f366"/>
                <a:gd name="f384" fmla="*/ f380 1 4"/>
                <a:gd name="f385" fmla="*/ f381 1 4"/>
                <a:gd name="f386" fmla="*/ f382 1 4"/>
                <a:gd name="f387" fmla="*/ f383 1 4"/>
                <a:gd name="f388" fmla="+- f246 f384 0"/>
                <a:gd name="f389" fmla="+- 0 0 f384"/>
                <a:gd name="f390" fmla="*/ f384 1 2"/>
                <a:gd name="f391" fmla="+- f249 f385 0"/>
                <a:gd name="f392" fmla="+- 0 0 f385"/>
                <a:gd name="f393" fmla="*/ f385 1 2"/>
                <a:gd name="f394" fmla="+- f232 f386 0"/>
                <a:gd name="f395" fmla="+- 0 0 f386"/>
                <a:gd name="f396" fmla="*/ f386 1 2"/>
                <a:gd name="f397" fmla="+- f255 f387 0"/>
                <a:gd name="f398" fmla="+- 0 0 f387"/>
                <a:gd name="f399" fmla="*/ f387 1 2"/>
                <a:gd name="f400" fmla="*/ f389 f1 1"/>
                <a:gd name="f401" fmla="+- 0 0 f390"/>
                <a:gd name="f402" fmla="+- 0 0 f388"/>
                <a:gd name="f403" fmla="+- f388 f384 0"/>
                <a:gd name="f404" fmla="*/ f392 f1 1"/>
                <a:gd name="f405" fmla="+- 0 0 f393"/>
                <a:gd name="f406" fmla="+- 0 0 f391"/>
                <a:gd name="f407" fmla="+- f391 f385 0"/>
                <a:gd name="f408" fmla="*/ f395 f1 1"/>
                <a:gd name="f409" fmla="+- 0 0 f396"/>
                <a:gd name="f410" fmla="+- 0 0 f394"/>
                <a:gd name="f411" fmla="+- f394 f386 0"/>
                <a:gd name="f412" fmla="*/ f398 f1 1"/>
                <a:gd name="f413" fmla="+- 0 0 f399"/>
                <a:gd name="f414" fmla="+- 0 0 f397"/>
                <a:gd name="f415" fmla="+- f397 f387 0"/>
                <a:gd name="f416" fmla="*/ f400 1 f7"/>
                <a:gd name="f417" fmla="*/ f401 f1 1"/>
                <a:gd name="f418" fmla="*/ f402 f1 1"/>
                <a:gd name="f419" fmla="+- 0 0 f403"/>
                <a:gd name="f420" fmla="+- f403 f384 0"/>
                <a:gd name="f421" fmla="*/ f404 1 f7"/>
                <a:gd name="f422" fmla="*/ f405 f1 1"/>
                <a:gd name="f423" fmla="*/ f406 f1 1"/>
                <a:gd name="f424" fmla="+- 0 0 f407"/>
                <a:gd name="f425" fmla="+- f407 f385 0"/>
                <a:gd name="f426" fmla="*/ f408 1 f7"/>
                <a:gd name="f427" fmla="*/ f409 f1 1"/>
                <a:gd name="f428" fmla="*/ f410 f1 1"/>
                <a:gd name="f429" fmla="+- 0 0 f411"/>
                <a:gd name="f430" fmla="+- f411 f386 0"/>
                <a:gd name="f431" fmla="*/ f412 1 f7"/>
                <a:gd name="f432" fmla="*/ f413 f1 1"/>
                <a:gd name="f433" fmla="*/ f414 f1 1"/>
                <a:gd name="f434" fmla="+- 0 0 f415"/>
                <a:gd name="f435" fmla="+- f415 f387 0"/>
                <a:gd name="f436" fmla="+- f416 0 f2"/>
                <a:gd name="f437" fmla="*/ f417 1 f7"/>
                <a:gd name="f438" fmla="*/ f418 1 f7"/>
                <a:gd name="f439" fmla="*/ f419 f1 1"/>
                <a:gd name="f440" fmla="+- 0 0 f420"/>
                <a:gd name="f441" fmla="+- f420 f384 0"/>
                <a:gd name="f442" fmla="+- f421 0 f2"/>
                <a:gd name="f443" fmla="*/ f422 1 f7"/>
                <a:gd name="f444" fmla="*/ f423 1 f7"/>
                <a:gd name="f445" fmla="*/ f424 f1 1"/>
                <a:gd name="f446" fmla="+- 0 0 f425"/>
                <a:gd name="f447" fmla="+- f425 f385 0"/>
                <a:gd name="f448" fmla="+- f426 0 f2"/>
                <a:gd name="f449" fmla="*/ f427 1 f7"/>
                <a:gd name="f450" fmla="*/ f428 1 f7"/>
                <a:gd name="f451" fmla="*/ f429 f1 1"/>
                <a:gd name="f452" fmla="+- 0 0 f430"/>
                <a:gd name="f453" fmla="+- f430 f386 0"/>
                <a:gd name="f454" fmla="+- f431 0 f2"/>
                <a:gd name="f455" fmla="*/ f432 1 f7"/>
                <a:gd name="f456" fmla="*/ f433 1 f7"/>
                <a:gd name="f457" fmla="*/ f434 f1 1"/>
                <a:gd name="f458" fmla="+- 0 0 f435"/>
                <a:gd name="f459" fmla="+- f435 f387 0"/>
                <a:gd name="f460" fmla="cos 1 f436"/>
                <a:gd name="f461" fmla="+- f437 0 f2"/>
                <a:gd name="f462" fmla="+- f438 0 f2"/>
                <a:gd name="f463" fmla="*/ f439 1 f7"/>
                <a:gd name="f464" fmla="*/ f440 f1 1"/>
                <a:gd name="f465" fmla="+- 0 0 f441"/>
                <a:gd name="f466" fmla="cos 1 f442"/>
                <a:gd name="f467" fmla="+- f443 0 f2"/>
                <a:gd name="f468" fmla="+- f444 0 f2"/>
                <a:gd name="f469" fmla="*/ f445 1 f7"/>
                <a:gd name="f470" fmla="*/ f446 f1 1"/>
                <a:gd name="f471" fmla="+- 0 0 f447"/>
                <a:gd name="f472" fmla="cos 1 f448"/>
                <a:gd name="f473" fmla="+- f449 0 f2"/>
                <a:gd name="f474" fmla="+- f450 0 f2"/>
                <a:gd name="f475" fmla="*/ f451 1 f7"/>
                <a:gd name="f476" fmla="*/ f452 f1 1"/>
                <a:gd name="f477" fmla="+- 0 0 f453"/>
                <a:gd name="f478" fmla="cos 1 f454"/>
                <a:gd name="f479" fmla="+- f455 0 f2"/>
                <a:gd name="f480" fmla="+- f456 0 f2"/>
                <a:gd name="f481" fmla="*/ f457 1 f7"/>
                <a:gd name="f482" fmla="*/ f458 f1 1"/>
                <a:gd name="f483" fmla="+- 0 0 f459"/>
                <a:gd name="f484" fmla="+- 0 0 f460"/>
                <a:gd name="f485" fmla="tan 1 f461"/>
                <a:gd name="f486" fmla="cos 1 f462"/>
                <a:gd name="f487" fmla="sin 1 f462"/>
                <a:gd name="f488" fmla="+- f463 0 f2"/>
                <a:gd name="f489" fmla="*/ f464 1 f7"/>
                <a:gd name="f490" fmla="*/ f465 f1 1"/>
                <a:gd name="f491" fmla="+- 0 0 f466"/>
                <a:gd name="f492" fmla="tan 1 f467"/>
                <a:gd name="f493" fmla="cos 1 f468"/>
                <a:gd name="f494" fmla="sin 1 f468"/>
                <a:gd name="f495" fmla="+- f469 0 f2"/>
                <a:gd name="f496" fmla="*/ f470 1 f7"/>
                <a:gd name="f497" fmla="*/ f471 f1 1"/>
                <a:gd name="f498" fmla="+- 0 0 f472"/>
                <a:gd name="f499" fmla="tan 1 f473"/>
                <a:gd name="f500" fmla="cos 1 f474"/>
                <a:gd name="f501" fmla="sin 1 f474"/>
                <a:gd name="f502" fmla="+- f475 0 f2"/>
                <a:gd name="f503" fmla="*/ f476 1 f7"/>
                <a:gd name="f504" fmla="*/ f477 f1 1"/>
                <a:gd name="f505" fmla="+- 0 0 f478"/>
                <a:gd name="f506" fmla="tan 1 f479"/>
                <a:gd name="f507" fmla="cos 1 f480"/>
                <a:gd name="f508" fmla="sin 1 f480"/>
                <a:gd name="f509" fmla="+- f481 0 f2"/>
                <a:gd name="f510" fmla="*/ f482 1 f7"/>
                <a:gd name="f511" fmla="*/ f483 f1 1"/>
                <a:gd name="f512" fmla="*/ 1 1 f485"/>
                <a:gd name="f513" fmla="+- 0 0 f486"/>
                <a:gd name="f514" fmla="+- 0 0 f487"/>
                <a:gd name="f515" fmla="cos 1 f488"/>
                <a:gd name="f516" fmla="sin 1 f488"/>
                <a:gd name="f517" fmla="+- f489 0 f2"/>
                <a:gd name="f518" fmla="*/ f490 1 f7"/>
                <a:gd name="f519" fmla="*/ 1 1 f492"/>
                <a:gd name="f520" fmla="+- 0 0 f493"/>
                <a:gd name="f521" fmla="+- 0 0 f494"/>
                <a:gd name="f522" fmla="cos 1 f495"/>
                <a:gd name="f523" fmla="sin 1 f495"/>
                <a:gd name="f524" fmla="+- f496 0 f2"/>
                <a:gd name="f525" fmla="*/ f497 1 f7"/>
                <a:gd name="f526" fmla="*/ 1 1 f499"/>
                <a:gd name="f527" fmla="+- 0 0 f500"/>
                <a:gd name="f528" fmla="+- 0 0 f501"/>
                <a:gd name="f529" fmla="cos 1 f502"/>
                <a:gd name="f530" fmla="sin 1 f502"/>
                <a:gd name="f531" fmla="+- f503 0 f2"/>
                <a:gd name="f532" fmla="*/ f504 1 f7"/>
                <a:gd name="f533" fmla="*/ 1 1 f506"/>
                <a:gd name="f534" fmla="+- 0 0 f507"/>
                <a:gd name="f535" fmla="+- 0 0 f508"/>
                <a:gd name="f536" fmla="cos 1 f509"/>
                <a:gd name="f537" fmla="sin 1 f509"/>
                <a:gd name="f538" fmla="+- f510 0 f2"/>
                <a:gd name="f539" fmla="*/ f511 1 f7"/>
                <a:gd name="f540" fmla="*/ f512 f512 1"/>
                <a:gd name="f541" fmla="*/ f12 f513 1"/>
                <a:gd name="f542" fmla="*/ f96 f514 1"/>
                <a:gd name="f543" fmla="*/ f96 f513 1"/>
                <a:gd name="f544" fmla="+- 0 0 f515"/>
                <a:gd name="f545" fmla="+- 0 0 f516"/>
                <a:gd name="f546" fmla="cos 1 f517"/>
                <a:gd name="f547" fmla="sin 1 f517"/>
                <a:gd name="f548" fmla="+- f518 0 f2"/>
                <a:gd name="f549" fmla="*/ f519 f519 1"/>
                <a:gd name="f550" fmla="*/ f12 f520 1"/>
                <a:gd name="f551" fmla="*/ f96 f521 1"/>
                <a:gd name="f552" fmla="*/ f96 f520 1"/>
                <a:gd name="f553" fmla="+- 0 0 f522"/>
                <a:gd name="f554" fmla="+- 0 0 f523"/>
                <a:gd name="f555" fmla="cos 1 f524"/>
                <a:gd name="f556" fmla="sin 1 f524"/>
                <a:gd name="f557" fmla="+- f525 0 f2"/>
                <a:gd name="f558" fmla="*/ f526 f526 1"/>
                <a:gd name="f559" fmla="*/ f12 f527 1"/>
                <a:gd name="f560" fmla="*/ f96 f528 1"/>
                <a:gd name="f561" fmla="*/ f96 f527 1"/>
                <a:gd name="f562" fmla="+- 0 0 f529"/>
                <a:gd name="f563" fmla="+- 0 0 f530"/>
                <a:gd name="f564" fmla="cos 1 f531"/>
                <a:gd name="f565" fmla="sin 1 f531"/>
                <a:gd name="f566" fmla="+- f532 0 f2"/>
                <a:gd name="f567" fmla="*/ f533 f533 1"/>
                <a:gd name="f568" fmla="*/ f12 f534 1"/>
                <a:gd name="f569" fmla="*/ f96 f535 1"/>
                <a:gd name="f570" fmla="*/ f96 f534 1"/>
                <a:gd name="f571" fmla="+- 0 0 f536"/>
                <a:gd name="f572" fmla="+- 0 0 f537"/>
                <a:gd name="f573" fmla="cos 1 f538"/>
                <a:gd name="f574" fmla="sin 1 f538"/>
                <a:gd name="f575" fmla="+- f539 0 f2"/>
                <a:gd name="f576" fmla="*/ 3 f540 1"/>
                <a:gd name="f577" fmla="+- f542 f351 0"/>
                <a:gd name="f578" fmla="+- f543 f352 0"/>
                <a:gd name="f579" fmla="*/ f12 f544 1"/>
                <a:gd name="f580" fmla="*/ f96 f545 1"/>
                <a:gd name="f581" fmla="*/ f96 f544 1"/>
                <a:gd name="f582" fmla="+- 0 0 f546"/>
                <a:gd name="f583" fmla="+- 0 0 f547"/>
                <a:gd name="f584" fmla="cos 1 f548"/>
                <a:gd name="f585" fmla="sin 1 f548"/>
                <a:gd name="f586" fmla="*/ 3 f549 1"/>
                <a:gd name="f587" fmla="+- f551 f357 0"/>
                <a:gd name="f588" fmla="+- f552 f358 0"/>
                <a:gd name="f589" fmla="*/ f12 f553 1"/>
                <a:gd name="f590" fmla="*/ f96 f554 1"/>
                <a:gd name="f591" fmla="*/ f96 f553 1"/>
                <a:gd name="f592" fmla="+- 0 0 f555"/>
                <a:gd name="f593" fmla="+- 0 0 f556"/>
                <a:gd name="f594" fmla="cos 1 f557"/>
                <a:gd name="f595" fmla="sin 1 f557"/>
                <a:gd name="f596" fmla="*/ 3 f558 1"/>
                <a:gd name="f597" fmla="+- f560 f322 0"/>
                <a:gd name="f598" fmla="+- f561 f323 0"/>
                <a:gd name="f599" fmla="*/ f12 f562 1"/>
                <a:gd name="f600" fmla="*/ f96 f563 1"/>
                <a:gd name="f601" fmla="*/ f96 f562 1"/>
                <a:gd name="f602" fmla="+- 0 0 f564"/>
                <a:gd name="f603" fmla="+- 0 0 f565"/>
                <a:gd name="f604" fmla="cos 1 f566"/>
                <a:gd name="f605" fmla="sin 1 f566"/>
                <a:gd name="f606" fmla="*/ 3 f567 1"/>
                <a:gd name="f607" fmla="+- f569 f364 0"/>
                <a:gd name="f608" fmla="+- f570 f365 0"/>
                <a:gd name="f609" fmla="*/ f12 f571 1"/>
                <a:gd name="f610" fmla="*/ f96 f572 1"/>
                <a:gd name="f611" fmla="*/ f96 f571 1"/>
                <a:gd name="f612" fmla="+- 0 0 f573"/>
                <a:gd name="f613" fmla="+- 0 0 f574"/>
                <a:gd name="f614" fmla="cos 1 f575"/>
                <a:gd name="f615" fmla="sin 1 f575"/>
                <a:gd name="f616" fmla="+- 4 f576 0"/>
                <a:gd name="f617" fmla="+- f580 f351 0"/>
                <a:gd name="f618" fmla="+- f581 f352 0"/>
                <a:gd name="f619" fmla="*/ f12 f582 1"/>
                <a:gd name="f620" fmla="*/ f96 f583 1"/>
                <a:gd name="f621" fmla="*/ f96 f582 1"/>
                <a:gd name="f622" fmla="+- 0 0 f584"/>
                <a:gd name="f623" fmla="+- 0 0 f585"/>
                <a:gd name="f624" fmla="+- 4 f586 0"/>
                <a:gd name="f625" fmla="+- f590 f357 0"/>
                <a:gd name="f626" fmla="+- f591 f358 0"/>
                <a:gd name="f627" fmla="*/ f12 f592 1"/>
                <a:gd name="f628" fmla="*/ f96 f593 1"/>
                <a:gd name="f629" fmla="*/ f96 f592 1"/>
                <a:gd name="f630" fmla="+- 0 0 f594"/>
                <a:gd name="f631" fmla="+- 0 0 f595"/>
                <a:gd name="f632" fmla="+- 4 f596 0"/>
                <a:gd name="f633" fmla="+- f600 f322 0"/>
                <a:gd name="f634" fmla="+- f601 f323 0"/>
                <a:gd name="f635" fmla="*/ f12 f602 1"/>
                <a:gd name="f636" fmla="*/ f96 f603 1"/>
                <a:gd name="f637" fmla="*/ f96 f602 1"/>
                <a:gd name="f638" fmla="+- 0 0 f604"/>
                <a:gd name="f639" fmla="+- 0 0 f605"/>
                <a:gd name="f640" fmla="+- 4 f606 0"/>
                <a:gd name="f641" fmla="+- f610 f364 0"/>
                <a:gd name="f642" fmla="+- f611 f365 0"/>
                <a:gd name="f643" fmla="*/ f12 f612 1"/>
                <a:gd name="f644" fmla="*/ f96 f613 1"/>
                <a:gd name="f645" fmla="*/ f96 f612 1"/>
                <a:gd name="f646" fmla="+- 0 0 f614"/>
                <a:gd name="f647" fmla="+- 0 0 f615"/>
                <a:gd name="f648" fmla="*/ f577 f46 1"/>
                <a:gd name="f649" fmla="*/ f578 f46 1"/>
                <a:gd name="f650" fmla="*/ f587 f46 1"/>
                <a:gd name="f651" fmla="*/ f588 f46 1"/>
                <a:gd name="f652" fmla="*/ f597 f46 1"/>
                <a:gd name="f653" fmla="*/ f598 f46 1"/>
                <a:gd name="f654" fmla="*/ f607 f46 1"/>
                <a:gd name="f655" fmla="*/ f608 f46 1"/>
                <a:gd name="f656" fmla="sqrt f616"/>
                <a:gd name="f657" fmla="+- f620 f351 0"/>
                <a:gd name="f658" fmla="+- f621 f352 0"/>
                <a:gd name="f659" fmla="*/ f12 f622 1"/>
                <a:gd name="f660" fmla="*/ f96 f623 1"/>
                <a:gd name="f661" fmla="*/ f96 f622 1"/>
                <a:gd name="f662" fmla="sqrt f624"/>
                <a:gd name="f663" fmla="+- f628 f357 0"/>
                <a:gd name="f664" fmla="+- f629 f358 0"/>
                <a:gd name="f665" fmla="*/ f12 f630 1"/>
                <a:gd name="f666" fmla="*/ f96 f631 1"/>
                <a:gd name="f667" fmla="*/ f96 f630 1"/>
                <a:gd name="f668" fmla="sqrt f632"/>
                <a:gd name="f669" fmla="+- f636 f322 0"/>
                <a:gd name="f670" fmla="+- f637 f323 0"/>
                <a:gd name="f671" fmla="*/ f12 f638 1"/>
                <a:gd name="f672" fmla="*/ f96 f639 1"/>
                <a:gd name="f673" fmla="*/ f96 f638 1"/>
                <a:gd name="f674" fmla="sqrt f640"/>
                <a:gd name="f675" fmla="+- f644 f364 0"/>
                <a:gd name="f676" fmla="+- f645 f365 0"/>
                <a:gd name="f677" fmla="*/ f12 f646 1"/>
                <a:gd name="f678" fmla="*/ f96 f647 1"/>
                <a:gd name="f679" fmla="*/ f96 f646 1"/>
                <a:gd name="f680" fmla="*/ f617 f46 1"/>
                <a:gd name="f681" fmla="*/ f618 f46 1"/>
                <a:gd name="f682" fmla="*/ f625 f46 1"/>
                <a:gd name="f683" fmla="*/ f626 f46 1"/>
                <a:gd name="f684" fmla="*/ f633 f46 1"/>
                <a:gd name="f685" fmla="*/ f634 f46 1"/>
                <a:gd name="f686" fmla="*/ f641 f46 1"/>
                <a:gd name="f687" fmla="*/ f642 f46 1"/>
                <a:gd name="f688" fmla="+- f656 0 1"/>
                <a:gd name="f689" fmla="+- f660 f351 0"/>
                <a:gd name="f690" fmla="+- f661 f352 0"/>
                <a:gd name="f691" fmla="+- f662 0 1"/>
                <a:gd name="f692" fmla="+- f666 f357 0"/>
                <a:gd name="f693" fmla="+- f667 f358 0"/>
                <a:gd name="f694" fmla="+- f668 0 1"/>
                <a:gd name="f695" fmla="+- f672 f322 0"/>
                <a:gd name="f696" fmla="+- f673 f323 0"/>
                <a:gd name="f697" fmla="+- f674 0 1"/>
                <a:gd name="f698" fmla="+- f678 f364 0"/>
                <a:gd name="f699" fmla="+- f679 f365 0"/>
                <a:gd name="f700" fmla="*/ f657 f46 1"/>
                <a:gd name="f701" fmla="*/ f658 f46 1"/>
                <a:gd name="f702" fmla="*/ f663 f46 1"/>
                <a:gd name="f703" fmla="*/ f664 f46 1"/>
                <a:gd name="f704" fmla="*/ f669 f46 1"/>
                <a:gd name="f705" fmla="*/ f670 f46 1"/>
                <a:gd name="f706" fmla="*/ f675 f46 1"/>
                <a:gd name="f707" fmla="*/ f676 f46 1"/>
                <a:gd name="f708" fmla="*/ f484 f688 1"/>
                <a:gd name="f709" fmla="*/ f491 f691 1"/>
                <a:gd name="f710" fmla="*/ f498 f694 1"/>
                <a:gd name="f711" fmla="*/ f505 f697 1"/>
                <a:gd name="f712" fmla="*/ f689 f46 1"/>
                <a:gd name="f713" fmla="*/ f690 f46 1"/>
                <a:gd name="f714" fmla="*/ f692 f46 1"/>
                <a:gd name="f715" fmla="*/ f693 f46 1"/>
                <a:gd name="f716" fmla="*/ f695 f46 1"/>
                <a:gd name="f717" fmla="*/ f696 f46 1"/>
                <a:gd name="f718" fmla="*/ f698 f46 1"/>
                <a:gd name="f719" fmla="*/ f699 f46 1"/>
                <a:gd name="f720" fmla="*/ f708 1 3"/>
                <a:gd name="f721" fmla="*/ f709 1 3"/>
                <a:gd name="f722" fmla="*/ f710 1 3"/>
                <a:gd name="f723" fmla="*/ f711 1 3"/>
                <a:gd name="f724" fmla="*/ f720 f96 1"/>
                <a:gd name="f725" fmla="*/ f721 f96 1"/>
                <a:gd name="f726" fmla="*/ f722 f96 1"/>
                <a:gd name="f727" fmla="*/ f723 f96 1"/>
                <a:gd name="f728" fmla="*/ f724 f354 1"/>
                <a:gd name="f729" fmla="*/ f724 f337 1"/>
                <a:gd name="f730" fmla="*/ f724 f541 1"/>
                <a:gd name="f731" fmla="*/ f724 f514 1"/>
                <a:gd name="f732" fmla="*/ f724 f579 1"/>
                <a:gd name="f733" fmla="*/ f724 f545 1"/>
                <a:gd name="f734" fmla="*/ f724 f619 1"/>
                <a:gd name="f735" fmla="*/ f724 f583 1"/>
                <a:gd name="f736" fmla="*/ f724 f659 1"/>
                <a:gd name="f737" fmla="*/ f724 f623 1"/>
                <a:gd name="f738" fmla="*/ f725 f360 1"/>
                <a:gd name="f739" fmla="*/ f725 f342 1"/>
                <a:gd name="f740" fmla="*/ f725 f550 1"/>
                <a:gd name="f741" fmla="*/ f725 f521 1"/>
                <a:gd name="f742" fmla="*/ f725 f589 1"/>
                <a:gd name="f743" fmla="*/ f725 f554 1"/>
                <a:gd name="f744" fmla="*/ f725 f627 1"/>
                <a:gd name="f745" fmla="*/ f725 f593 1"/>
                <a:gd name="f746" fmla="*/ f725 f665 1"/>
                <a:gd name="f747" fmla="*/ f725 f631 1"/>
                <a:gd name="f748" fmla="*/ f726 f325 1"/>
                <a:gd name="f749" fmla="*/ f726 f307 1"/>
                <a:gd name="f750" fmla="*/ f726 f559 1"/>
                <a:gd name="f751" fmla="*/ f726 f528 1"/>
                <a:gd name="f752" fmla="*/ f726 f599 1"/>
                <a:gd name="f753" fmla="*/ f726 f563 1"/>
                <a:gd name="f754" fmla="*/ f726 f635 1"/>
                <a:gd name="f755" fmla="*/ f726 f603 1"/>
                <a:gd name="f756" fmla="*/ f726 f671 1"/>
                <a:gd name="f757" fmla="*/ f726 f639 1"/>
                <a:gd name="f758" fmla="*/ f727 f367 1"/>
                <a:gd name="f759" fmla="*/ f727 f350 1"/>
                <a:gd name="f760" fmla="*/ f727 f568 1"/>
                <a:gd name="f761" fmla="*/ f727 f535 1"/>
                <a:gd name="f762" fmla="*/ f727 f609 1"/>
                <a:gd name="f763" fmla="*/ f727 f572 1"/>
                <a:gd name="f764" fmla="*/ f727 f643 1"/>
                <a:gd name="f765" fmla="*/ f727 f613 1"/>
                <a:gd name="f766" fmla="*/ f727 f677 1"/>
                <a:gd name="f767" fmla="*/ f727 f647 1"/>
                <a:gd name="f768" fmla="+- f371 f728 0"/>
                <a:gd name="f769" fmla="+- f372 f729 0"/>
                <a:gd name="f770" fmla="+- f577 0 f730"/>
                <a:gd name="f771" fmla="+- f578 0 f731"/>
                <a:gd name="f772" fmla="+- f577 f730 0"/>
                <a:gd name="f773" fmla="+- f578 f731 0"/>
                <a:gd name="f774" fmla="+- f617 0 f732"/>
                <a:gd name="f775" fmla="+- f618 0 f733"/>
                <a:gd name="f776" fmla="+- f617 f732 0"/>
                <a:gd name="f777" fmla="+- f618 f733 0"/>
                <a:gd name="f778" fmla="+- f657 0 f734"/>
                <a:gd name="f779" fmla="+- f658 0 f735"/>
                <a:gd name="f780" fmla="+- f657 f734 0"/>
                <a:gd name="f781" fmla="+- f658 f735 0"/>
                <a:gd name="f782" fmla="+- f689 0 f736"/>
                <a:gd name="f783" fmla="+- f690 0 f737"/>
                <a:gd name="f784" fmla="+- f374 f738 0"/>
                <a:gd name="f785" fmla="+- f375 f739 0"/>
                <a:gd name="f786" fmla="+- f587 0 f740"/>
                <a:gd name="f787" fmla="+- f588 0 f741"/>
                <a:gd name="f788" fmla="+- f587 f740 0"/>
                <a:gd name="f789" fmla="+- f588 f741 0"/>
                <a:gd name="f790" fmla="+- f625 0 f742"/>
                <a:gd name="f791" fmla="+- f626 0 f743"/>
                <a:gd name="f792" fmla="+- f625 f742 0"/>
                <a:gd name="f793" fmla="+- f626 f743 0"/>
                <a:gd name="f794" fmla="+- f663 0 f744"/>
                <a:gd name="f795" fmla="+- f664 0 f745"/>
                <a:gd name="f796" fmla="+- f663 f744 0"/>
                <a:gd name="f797" fmla="+- f664 f745 0"/>
                <a:gd name="f798" fmla="+- f692 0 f746"/>
                <a:gd name="f799" fmla="+- f693 0 f747"/>
                <a:gd name="f800" fmla="+- f344 f748 0"/>
                <a:gd name="f801" fmla="+- f345 f749 0"/>
                <a:gd name="f802" fmla="+- f597 0 f750"/>
                <a:gd name="f803" fmla="+- f598 0 f751"/>
                <a:gd name="f804" fmla="+- f597 f750 0"/>
                <a:gd name="f805" fmla="+- f598 f751 0"/>
                <a:gd name="f806" fmla="+- f633 0 f752"/>
                <a:gd name="f807" fmla="+- f634 0 f753"/>
                <a:gd name="f808" fmla="+- f633 f752 0"/>
                <a:gd name="f809" fmla="+- f634 f753 0"/>
                <a:gd name="f810" fmla="+- f669 0 f754"/>
                <a:gd name="f811" fmla="+- f670 0 f755"/>
                <a:gd name="f812" fmla="+- f669 f754 0"/>
                <a:gd name="f813" fmla="+- f670 f755 0"/>
                <a:gd name="f814" fmla="+- f695 0 f756"/>
                <a:gd name="f815" fmla="+- f696 0 f757"/>
                <a:gd name="f816" fmla="+- f378 f758 0"/>
                <a:gd name="f817" fmla="+- f379 f759 0"/>
                <a:gd name="f818" fmla="+- f607 0 f760"/>
                <a:gd name="f819" fmla="+- f608 0 f761"/>
                <a:gd name="f820" fmla="+- f607 f760 0"/>
                <a:gd name="f821" fmla="+- f608 f761 0"/>
                <a:gd name="f822" fmla="+- f641 0 f762"/>
                <a:gd name="f823" fmla="+- f642 0 f763"/>
                <a:gd name="f824" fmla="+- f641 f762 0"/>
                <a:gd name="f825" fmla="+- f642 f763 0"/>
                <a:gd name="f826" fmla="+- f675 0 f764"/>
                <a:gd name="f827" fmla="+- f676 0 f765"/>
                <a:gd name="f828" fmla="+- f675 f764 0"/>
                <a:gd name="f829" fmla="+- f676 f765 0"/>
                <a:gd name="f830" fmla="+- f698 0 f766"/>
                <a:gd name="f831" fmla="+- f699 0 f767"/>
                <a:gd name="f832" fmla="*/ f768 f46 1"/>
                <a:gd name="f833" fmla="*/ f769 f46 1"/>
                <a:gd name="f834" fmla="*/ f770 f46 1"/>
                <a:gd name="f835" fmla="*/ f771 f46 1"/>
                <a:gd name="f836" fmla="*/ f772 f46 1"/>
                <a:gd name="f837" fmla="*/ f773 f46 1"/>
                <a:gd name="f838" fmla="*/ f774 f46 1"/>
                <a:gd name="f839" fmla="*/ f775 f46 1"/>
                <a:gd name="f840" fmla="*/ f776 f46 1"/>
                <a:gd name="f841" fmla="*/ f777 f46 1"/>
                <a:gd name="f842" fmla="*/ f778 f46 1"/>
                <a:gd name="f843" fmla="*/ f779 f46 1"/>
                <a:gd name="f844" fmla="*/ f780 f46 1"/>
                <a:gd name="f845" fmla="*/ f781 f46 1"/>
                <a:gd name="f846" fmla="*/ f782 f46 1"/>
                <a:gd name="f847" fmla="*/ f783 f46 1"/>
                <a:gd name="f848" fmla="*/ f784 f46 1"/>
                <a:gd name="f849" fmla="*/ f785 f46 1"/>
                <a:gd name="f850" fmla="*/ f786 f46 1"/>
                <a:gd name="f851" fmla="*/ f787 f46 1"/>
                <a:gd name="f852" fmla="*/ f788 f46 1"/>
                <a:gd name="f853" fmla="*/ f789 f46 1"/>
                <a:gd name="f854" fmla="*/ f790 f46 1"/>
                <a:gd name="f855" fmla="*/ f791 f46 1"/>
                <a:gd name="f856" fmla="*/ f792 f46 1"/>
                <a:gd name="f857" fmla="*/ f793 f46 1"/>
                <a:gd name="f858" fmla="*/ f794 f46 1"/>
                <a:gd name="f859" fmla="*/ f795 f46 1"/>
                <a:gd name="f860" fmla="*/ f796 f46 1"/>
                <a:gd name="f861" fmla="*/ f797 f46 1"/>
                <a:gd name="f862" fmla="*/ f798 f46 1"/>
                <a:gd name="f863" fmla="*/ f799 f46 1"/>
                <a:gd name="f864" fmla="*/ f800 f46 1"/>
                <a:gd name="f865" fmla="*/ f801 f46 1"/>
                <a:gd name="f866" fmla="*/ f802 f46 1"/>
                <a:gd name="f867" fmla="*/ f803 f46 1"/>
                <a:gd name="f868" fmla="*/ f804 f46 1"/>
                <a:gd name="f869" fmla="*/ f805 f46 1"/>
                <a:gd name="f870" fmla="*/ f806 f46 1"/>
                <a:gd name="f871" fmla="*/ f807 f46 1"/>
                <a:gd name="f872" fmla="*/ f808 f46 1"/>
                <a:gd name="f873" fmla="*/ f809 f46 1"/>
                <a:gd name="f874" fmla="*/ f810 f46 1"/>
                <a:gd name="f875" fmla="*/ f811 f46 1"/>
                <a:gd name="f876" fmla="*/ f812 f46 1"/>
                <a:gd name="f877" fmla="*/ f813 f46 1"/>
                <a:gd name="f878" fmla="*/ f814 f46 1"/>
                <a:gd name="f879" fmla="*/ f815 f46 1"/>
                <a:gd name="f880" fmla="*/ f816 f46 1"/>
                <a:gd name="f881" fmla="*/ f817 f46 1"/>
                <a:gd name="f882" fmla="*/ f818 f46 1"/>
                <a:gd name="f883" fmla="*/ f819 f46 1"/>
                <a:gd name="f884" fmla="*/ f820 f46 1"/>
                <a:gd name="f885" fmla="*/ f821 f46 1"/>
                <a:gd name="f886" fmla="*/ f822 f46 1"/>
                <a:gd name="f887" fmla="*/ f823 f46 1"/>
                <a:gd name="f888" fmla="*/ f824 f46 1"/>
                <a:gd name="f889" fmla="*/ f825 f46 1"/>
                <a:gd name="f890" fmla="*/ f826 f46 1"/>
                <a:gd name="f891" fmla="*/ f827 f46 1"/>
                <a:gd name="f892" fmla="*/ f828 f46 1"/>
                <a:gd name="f893" fmla="*/ f829 f46 1"/>
                <a:gd name="f894" fmla="*/ f830 f46 1"/>
                <a:gd name="f895" fmla="*/ f831 f4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2" t="f203" r="f216" b="f217"/>
              <a:pathLst>
                <a:path>
                  <a:moveTo>
                    <a:pt x="f63" y="f73"/>
                  </a:moveTo>
                  <a:cubicBezTo>
                    <a:pt x="f832" y="f833"/>
                    <a:pt x="f834" y="f835"/>
                    <a:pt x="f648" y="f649"/>
                  </a:cubicBezTo>
                  <a:cubicBezTo>
                    <a:pt x="f836" y="f837"/>
                    <a:pt x="f838" y="f839"/>
                    <a:pt x="f680" y="f681"/>
                  </a:cubicBezTo>
                  <a:cubicBezTo>
                    <a:pt x="f840" y="f841"/>
                    <a:pt x="f842" y="f843"/>
                    <a:pt x="f700" y="f701"/>
                  </a:cubicBezTo>
                  <a:cubicBezTo>
                    <a:pt x="f844" y="f845"/>
                    <a:pt x="f846" y="f847"/>
                    <a:pt x="f712" y="f713"/>
                  </a:cubicBezTo>
                  <a:lnTo>
                    <a:pt x="f104" y="f63"/>
                  </a:lnTo>
                  <a:cubicBezTo>
                    <a:pt x="f848" y="f849"/>
                    <a:pt x="f850" y="f851"/>
                    <a:pt x="f650" y="f651"/>
                  </a:cubicBezTo>
                  <a:cubicBezTo>
                    <a:pt x="f852" y="f853"/>
                    <a:pt x="f854" y="f855"/>
                    <a:pt x="f682" y="f683"/>
                  </a:cubicBezTo>
                  <a:cubicBezTo>
                    <a:pt x="f856" y="f857"/>
                    <a:pt x="f858" y="f859"/>
                    <a:pt x="f702" y="f703"/>
                  </a:cubicBezTo>
                  <a:cubicBezTo>
                    <a:pt x="f860" y="f861"/>
                    <a:pt x="f862" y="f863"/>
                    <a:pt x="f714" y="f715"/>
                  </a:cubicBezTo>
                  <a:lnTo>
                    <a:pt x="f74" y="f105"/>
                  </a:lnTo>
                  <a:cubicBezTo>
                    <a:pt x="f864" y="f865"/>
                    <a:pt x="f866" y="f867"/>
                    <a:pt x="f652" y="f653"/>
                  </a:cubicBezTo>
                  <a:cubicBezTo>
                    <a:pt x="f868" y="f869"/>
                    <a:pt x="f870" y="f871"/>
                    <a:pt x="f684" y="f685"/>
                  </a:cubicBezTo>
                  <a:cubicBezTo>
                    <a:pt x="f872" y="f873"/>
                    <a:pt x="f874" y="f875"/>
                    <a:pt x="f704" y="f705"/>
                  </a:cubicBezTo>
                  <a:cubicBezTo>
                    <a:pt x="f876" y="f877"/>
                    <a:pt x="f878" y="f879"/>
                    <a:pt x="f716" y="f717"/>
                  </a:cubicBezTo>
                  <a:lnTo>
                    <a:pt x="f73" y="f75"/>
                  </a:lnTo>
                  <a:cubicBezTo>
                    <a:pt x="f880" y="f881"/>
                    <a:pt x="f882" y="f883"/>
                    <a:pt x="f654" y="f655"/>
                  </a:cubicBezTo>
                  <a:cubicBezTo>
                    <a:pt x="f884" y="f885"/>
                    <a:pt x="f886" y="f887"/>
                    <a:pt x="f686" y="f687"/>
                  </a:cubicBezTo>
                  <a:cubicBezTo>
                    <a:pt x="f888" y="f889"/>
                    <a:pt x="f890" y="f891"/>
                    <a:pt x="f706" y="f707"/>
                  </a:cubicBezTo>
                  <a:cubicBezTo>
                    <a:pt x="f892" y="f893"/>
                    <a:pt x="f894" y="f895"/>
                    <a:pt x="f718" y="f719"/>
                  </a:cubicBezTo>
                  <a:close/>
                </a:path>
              </a:pathLst>
            </a:custGeom>
            <a:solidFill>
              <a:srgbClr val="9999FF"/>
            </a:solidFill>
            <a:ln w="25400">
              <a:solidFill>
                <a:srgbClr val="CCCCFF"/>
              </a:solidFill>
              <a:prstDash val="solid"/>
            </a:ln>
          </p:spPr>
          <p:txBody>
            <a:bodyPr wrap="square" lIns="91440" tIns="45720" rIns="91440" bIns="45720" anchor="ctr"/>
            <a:lstStyle/>
            <a:p>
              <a:pPr marL="0" marR="0" lvl="0" indent="0" algn="ctr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2400" b="1" spc="0">
                  <a:solidFill>
                    <a:srgbClr val="FFFFFF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спасатель</a:t>
              </a: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6975647" y="3240360"/>
            <a:ext cx="1988840" cy="1988840"/>
            <a:chOff x="6975647" y="3240360"/>
            <a:chExt cx="1988840" cy="1988840"/>
          </a:xfrm>
        </p:grpSpPr>
        <p:sp>
          <p:nvSpPr>
            <p:cNvPr id="19" name="Полилиния 18"/>
            <p:cNvSpPr/>
            <p:nvPr/>
          </p:nvSpPr>
          <p:spPr>
            <a:xfrm>
              <a:off x="6975647" y="3240360"/>
              <a:ext cx="1988840" cy="198884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1600"/>
                <a:gd name="f4" fmla="*/ f0 1 21600"/>
                <a:gd name="f5" fmla="*/ f1 1 21600"/>
                <a:gd name="f6" fmla="val f3"/>
                <a:gd name="f7" fmla="val f3"/>
                <a:gd name="f8" fmla="*/ f2 1 1"/>
                <a:gd name="f9" fmla="*/ f8 1 f3"/>
                <a:gd name="f10" fmla="*/ f8 1 f3"/>
                <a:gd name="f11" fmla="*/ f6 1 1"/>
                <a:gd name="f12" fmla="*/ f7 1 1"/>
                <a:gd name="f13" fmla="*/ f11 1 f3"/>
                <a:gd name="f14" fmla="*/ f12 1 f3"/>
                <a:gd name="f15" fmla="*/ f9 f3 1"/>
                <a:gd name="f16" fmla="*/ f10 f3 1"/>
                <a:gd name="f17" fmla="*/ f13 f3 1"/>
                <a:gd name="f18" fmla="*/ f14 f3 1"/>
                <a:gd name="f19" fmla="*/ f15 f4 1"/>
                <a:gd name="f20" fmla="*/ f16 f5 1"/>
                <a:gd name="f21" fmla="*/ f17 f4 1"/>
                <a:gd name="f22" fmla="*/ f18 f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0" r="f21" b="f22"/>
              <a:pathLst>
                <a:path w="21600" h="21600">
                  <a:moveTo>
                    <a:pt x="f2" y="f2"/>
                  </a:moveTo>
                  <a:lnTo>
                    <a:pt x="f3" y="f2"/>
                  </a:lnTo>
                  <a:lnTo>
                    <a:pt x="f3" y="f3"/>
                  </a:lnTo>
                  <a:lnTo>
                    <a:pt x="f2" y="f3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  <a:ln>
              <a:noFill/>
              <a:prstDash val="solid"/>
            </a:ln>
          </p:spPr>
          <p:txBody>
            <a:bodyPr wrap="square" lIns="45720" tIns="45720" rIns="45720" bIns="45720"/>
            <a:lstStyle/>
            <a:p>
              <a:pPr marR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ru-RU" sz="12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XO Thames"/>
              </a:endParaRPr>
            </a:p>
          </p:txBody>
        </p:sp>
        <p:sp>
          <p:nvSpPr>
            <p:cNvPr id="20" name="Полилиния 19"/>
            <p:cNvSpPr/>
            <p:nvPr/>
          </p:nvSpPr>
          <p:spPr>
            <a:xfrm>
              <a:off x="7263679" y="3888432"/>
              <a:ext cx="1368151" cy="792087"/>
            </a:xfrm>
            <a:custGeom>
              <a:avLst>
                <a:gd name="f15" fmla="val 16667"/>
              </a:avLst>
              <a:gdLst>
                <a:gd name="f1" fmla="val 10800000"/>
                <a:gd name="f2" fmla="val 5400000"/>
                <a:gd name="f3" fmla="val w"/>
                <a:gd name="f4" fmla="val h"/>
                <a:gd name="f5" fmla="val ss"/>
                <a:gd name="f6" fmla="val 0"/>
                <a:gd name="f7" fmla="*/ 5419351 1 1725033"/>
                <a:gd name="f8" fmla="val 21600"/>
                <a:gd name="f9" fmla="*/ 1 1 2"/>
                <a:gd name="f10" fmla="+- 21600000 0 1"/>
                <a:gd name="f11" fmla="*/ 1 1 4"/>
                <a:gd name="f12" fmla="+- 0 0 1"/>
                <a:gd name="f13" fmla="*/ 3 1 4"/>
                <a:gd name="f14" fmla="*/ 0 1 60000"/>
                <a:gd name="f15" fmla="val 16667"/>
                <a:gd name="f16" fmla="abs f3"/>
                <a:gd name="f17" fmla="abs f4"/>
                <a:gd name="f18" fmla="abs f5"/>
                <a:gd name="f19" fmla="+- f15 0 50000"/>
                <a:gd name="f20" fmla="+- 0 0 f15"/>
                <a:gd name="f21" fmla="min f8 f8"/>
                <a:gd name="f22" fmla="*/ 21600000 f9 1"/>
                <a:gd name="f23" fmla="*/ f10 1 60000"/>
                <a:gd name="f24" fmla="*/ 21600000 f11 1"/>
                <a:gd name="f25" fmla="*/ 2 f7 1"/>
                <a:gd name="f26" fmla="*/ 21600000 f13 1"/>
                <a:gd name="f27" fmla="*/ f14 f7 1"/>
                <a:gd name="f28" fmla="?: f16 f3 1"/>
                <a:gd name="f29" fmla="?: f17 f4 1"/>
                <a:gd name="f30" fmla="?: f18 f5 1"/>
                <a:gd name="f31" fmla="?: f19 50000 f15"/>
                <a:gd name="f32" fmla="*/ f22 1 60000"/>
                <a:gd name="f33" fmla="*/ f24 1 60000"/>
                <a:gd name="f34" fmla="*/ f26 1 60000"/>
                <a:gd name="f35" fmla="*/ f27 1 180"/>
                <a:gd name="f36" fmla="*/ f28 1 21600"/>
                <a:gd name="f37" fmla="*/ f29 1 21600"/>
                <a:gd name="f38" fmla="*/ 21600 f28 1"/>
                <a:gd name="f39" fmla="*/ 21600 f29 1"/>
                <a:gd name="f40" fmla="?: f20 0 f31"/>
                <a:gd name="f41" fmla="*/ f32 f7 1"/>
                <a:gd name="f42" fmla="+- f33 0 f23"/>
                <a:gd name="f43" fmla="*/ f34 f7 1"/>
                <a:gd name="f44" fmla="+- 0 0 f35"/>
                <a:gd name="f45" fmla="*/ f33 f7 1"/>
                <a:gd name="f46" fmla="min f37 f36"/>
                <a:gd name="f47" fmla="*/ f38 1 f30"/>
                <a:gd name="f48" fmla="*/ f39 1 f30"/>
                <a:gd name="f49" fmla="*/ f21 f40 1"/>
                <a:gd name="f50" fmla="*/ f41 1 180"/>
                <a:gd name="f51" fmla="?: f42 f23 f33"/>
                <a:gd name="f52" fmla="*/ f43 1 180"/>
                <a:gd name="f53" fmla="*/ f44 f1 1"/>
                <a:gd name="f54" fmla="*/ f45 1 180"/>
                <a:gd name="f55" fmla="val f47"/>
                <a:gd name="f56" fmla="val f48"/>
                <a:gd name="f57" fmla="*/ f49 1 100000"/>
                <a:gd name="f58" fmla="*/ f51 f7 1"/>
                <a:gd name="f59" fmla="+- 0 0 f50"/>
                <a:gd name="f60" fmla="+- 0 0 f52"/>
                <a:gd name="f61" fmla="*/ f53 1 f7"/>
                <a:gd name="f62" fmla="+- 0 0 f54"/>
                <a:gd name="f63" fmla="*/ f6 f46 1"/>
                <a:gd name="f64" fmla="+- f55 0 0"/>
                <a:gd name="f65" fmla="+- f56 0 0"/>
                <a:gd name="f66" fmla="*/ f57 29289 1"/>
                <a:gd name="f67" fmla="val f57"/>
                <a:gd name="f68" fmla="*/ f58 1 180"/>
                <a:gd name="f69" fmla="*/ f59 f1 1"/>
                <a:gd name="f70" fmla="*/ f60 f1 1"/>
                <a:gd name="f71" fmla="+- f61 0 f2"/>
                <a:gd name="f72" fmla="*/ f62 f1 1"/>
                <a:gd name="f73" fmla="*/ f57 f46 1"/>
                <a:gd name="f74" fmla="*/ f55 f46 1"/>
                <a:gd name="f75" fmla="*/ f56 f46 1"/>
                <a:gd name="f76" fmla="+- f64 0 f57"/>
                <a:gd name="f77" fmla="+- f65 0 f57"/>
                <a:gd name="f78" fmla="*/ f66 1 100000"/>
                <a:gd name="f79" fmla="*/ 2 f67 1"/>
                <a:gd name="f80" fmla="+- f50 f68 0"/>
                <a:gd name="f81" fmla="*/ f69 1 f7"/>
                <a:gd name="f82" fmla="?: f68 0 f25"/>
                <a:gd name="f83" fmla="+- f52 f68 0"/>
                <a:gd name="f84" fmla="*/ f70 1 f7"/>
                <a:gd name="f85" fmla="+- f35 f68 0"/>
                <a:gd name="f86" fmla="cos 1 f71"/>
                <a:gd name="f87" fmla="sin 1 f71"/>
                <a:gd name="f88" fmla="+- f54 f68 0"/>
                <a:gd name="f89" fmla="*/ f72 1 f7"/>
                <a:gd name="f90" fmla="+- f64 0 f78"/>
                <a:gd name="f91" fmla="+- f65 0 f78"/>
                <a:gd name="f92" fmla="*/ f78 f8 1"/>
                <a:gd name="f93" fmla="*/ f78 f8 1"/>
                <a:gd name="f94" fmla="+- f81 0 f2"/>
                <a:gd name="f95" fmla="+- 0 0 f80"/>
                <a:gd name="f96" fmla="*/ f79 1 2"/>
                <a:gd name="f97" fmla="+- f84 0 f2"/>
                <a:gd name="f98" fmla="+- 0 0 f83"/>
                <a:gd name="f99" fmla="+- 0 0 f86"/>
                <a:gd name="f100" fmla="+- 0 0 f87"/>
                <a:gd name="f101" fmla="+- 0 0 f85"/>
                <a:gd name="f102" fmla="+- f89 0 f2"/>
                <a:gd name="f103" fmla="+- 0 0 f88"/>
                <a:gd name="f104" fmla="*/ f76 f46 1"/>
                <a:gd name="f105" fmla="*/ f77 f46 1"/>
                <a:gd name="f106" fmla="*/ f92 1 f55"/>
                <a:gd name="f107" fmla="*/ f90 f8 1"/>
                <a:gd name="f108" fmla="*/ f93 1 f56"/>
                <a:gd name="f109" fmla="*/ f91 f8 1"/>
                <a:gd name="f110" fmla="cos 1 f94"/>
                <a:gd name="f111" fmla="sin 1 f94"/>
                <a:gd name="f112" fmla="*/ f95 f1 1"/>
                <a:gd name="f113" fmla="cos 1 f97"/>
                <a:gd name="f114" fmla="sin 1 f97"/>
                <a:gd name="f115" fmla="*/ f98 f1 1"/>
                <a:gd name="f116" fmla="*/ f99 1 f79"/>
                <a:gd name="f117" fmla="*/ f100 1 f79"/>
                <a:gd name="f118" fmla="*/ f101 f1 1"/>
                <a:gd name="f119" fmla="cos 1 f102"/>
                <a:gd name="f120" fmla="sin 1 f102"/>
                <a:gd name="f121" fmla="*/ f103 f1 1"/>
                <a:gd name="f122" fmla="*/ f107 1 f55"/>
                <a:gd name="f123" fmla="*/ f109 1 f56"/>
                <a:gd name="f124" fmla="val f106"/>
                <a:gd name="f125" fmla="val f108"/>
                <a:gd name="f126" fmla="+- 0 0 f110"/>
                <a:gd name="f127" fmla="+- 0 0 f111"/>
                <a:gd name="f128" fmla="*/ f112 1 f7"/>
                <a:gd name="f129" fmla="+- 0 0 f113"/>
                <a:gd name="f130" fmla="+- 0 0 f114"/>
                <a:gd name="f131" fmla="*/ f115 1 f7"/>
                <a:gd name="f132" fmla="+- 0 0 f116"/>
                <a:gd name="f133" fmla="+- 0 0 f117"/>
                <a:gd name="f134" fmla="*/ f118 1 f7"/>
                <a:gd name="f135" fmla="+- 0 0 f119"/>
                <a:gd name="f136" fmla="+- 0 0 f120"/>
                <a:gd name="f137" fmla="*/ f121 1 f7"/>
                <a:gd name="f138" fmla="val f122"/>
                <a:gd name="f139" fmla="val f123"/>
                <a:gd name="f140" fmla="*/ f124 1 1"/>
                <a:gd name="f141" fmla="*/ f125 1 1"/>
                <a:gd name="f142" fmla="*/ f126 1 f79"/>
                <a:gd name="f143" fmla="*/ f127 1 f79"/>
                <a:gd name="f144" fmla="+- f128 0 f2"/>
                <a:gd name="f145" fmla="*/ f129 1 f79"/>
                <a:gd name="f146" fmla="*/ f130 1 f79"/>
                <a:gd name="f147" fmla="+- f131 0 f2"/>
                <a:gd name="f148" fmla="at2 f132 f133"/>
                <a:gd name="f149" fmla="+- f134 0 f2"/>
                <a:gd name="f150" fmla="*/ f135 1 f79"/>
                <a:gd name="f151" fmla="*/ f136 1 f79"/>
                <a:gd name="f152" fmla="+- f137 0 f2"/>
                <a:gd name="f153" fmla="*/ f140 1 f8"/>
                <a:gd name="f154" fmla="*/ f141 1 f8"/>
                <a:gd name="f155" fmla="*/ f138 1 1"/>
                <a:gd name="f156" fmla="*/ f139 1 1"/>
                <a:gd name="f157" fmla="+- 0 0 f142"/>
                <a:gd name="f158" fmla="+- 0 0 f143"/>
                <a:gd name="f159" fmla="cos 1 f144"/>
                <a:gd name="f160" fmla="sin 1 f144"/>
                <a:gd name="f161" fmla="+- 0 0 f145"/>
                <a:gd name="f162" fmla="+- 0 0 f146"/>
                <a:gd name="f163" fmla="cos 1 f147"/>
                <a:gd name="f164" fmla="sin 1 f147"/>
                <a:gd name="f165" fmla="+- f148 f2 0"/>
                <a:gd name="f166" fmla="cos 1 f149"/>
                <a:gd name="f167" fmla="sin 1 f149"/>
                <a:gd name="f168" fmla="+- 0 0 f150"/>
                <a:gd name="f169" fmla="+- 0 0 f151"/>
                <a:gd name="f170" fmla="cos 1 f152"/>
                <a:gd name="f171" fmla="sin 1 f152"/>
                <a:gd name="f172" fmla="*/ f155 1 f8"/>
                <a:gd name="f173" fmla="*/ f156 1 f8"/>
                <a:gd name="f174" fmla="at2 f157 f158"/>
                <a:gd name="f175" fmla="+- 0 0 f159"/>
                <a:gd name="f176" fmla="+- 0 0 f160"/>
                <a:gd name="f177" fmla="at2 f161 f162"/>
                <a:gd name="f178" fmla="+- 0 0 f163"/>
                <a:gd name="f179" fmla="+- 0 0 f164"/>
                <a:gd name="f180" fmla="*/ f165 f7 1"/>
                <a:gd name="f181" fmla="+- 0 0 f166"/>
                <a:gd name="f182" fmla="+- 0 0 f167"/>
                <a:gd name="f183" fmla="at2 f168 f169"/>
                <a:gd name="f184" fmla="+- 0 0 f170"/>
                <a:gd name="f185" fmla="+- 0 0 f171"/>
                <a:gd name="f186" fmla="*/ f153 f55 1"/>
                <a:gd name="f187" fmla="*/ f154 f56 1"/>
                <a:gd name="f188" fmla="+- f174 f2 0"/>
                <a:gd name="f189" fmla="*/ f175 1 f79"/>
                <a:gd name="f190" fmla="*/ f176 1 f79"/>
                <a:gd name="f191" fmla="+- f177 f2 0"/>
                <a:gd name="f192" fmla="*/ f178 1 f79"/>
                <a:gd name="f193" fmla="*/ f179 1 f79"/>
                <a:gd name="f194" fmla="*/ f180 1 f1"/>
                <a:gd name="f195" fmla="*/ f181 1 f79"/>
                <a:gd name="f196" fmla="*/ f182 1 f79"/>
                <a:gd name="f197" fmla="+- f183 f2 0"/>
                <a:gd name="f198" fmla="*/ f184 1 f79"/>
                <a:gd name="f199" fmla="*/ f185 1 f79"/>
                <a:gd name="f200" fmla="*/ f172 f55 1"/>
                <a:gd name="f201" fmla="*/ f173 f56 1"/>
                <a:gd name="f202" fmla="*/ f186 f46 1"/>
                <a:gd name="f203" fmla="*/ f187 f46 1"/>
                <a:gd name="f204" fmla="*/ f188 f7 1"/>
                <a:gd name="f205" fmla="+- 0 0 f189"/>
                <a:gd name="f206" fmla="+- 0 0 f190"/>
                <a:gd name="f207" fmla="*/ f191 f7 1"/>
                <a:gd name="f208" fmla="+- 0 0 f192"/>
                <a:gd name="f209" fmla="+- 0 0 f193"/>
                <a:gd name="f210" fmla="+- 0 0 f194"/>
                <a:gd name="f211" fmla="+- 0 0 f195"/>
                <a:gd name="f212" fmla="+- 0 0 f196"/>
                <a:gd name="f213" fmla="*/ f197 f7 1"/>
                <a:gd name="f214" fmla="+- 0 0 f198"/>
                <a:gd name="f215" fmla="+- 0 0 f199"/>
                <a:gd name="f216" fmla="*/ f200 f46 1"/>
                <a:gd name="f217" fmla="*/ f201 f46 1"/>
                <a:gd name="f218" fmla="*/ f204 1 f1"/>
                <a:gd name="f219" fmla="at2 f205 f206"/>
                <a:gd name="f220" fmla="*/ f207 1 f1"/>
                <a:gd name="f221" fmla="at2 f208 f209"/>
                <a:gd name="f222" fmla="val f210"/>
                <a:gd name="f223" fmla="at2 f211 f212"/>
                <a:gd name="f224" fmla="*/ f213 1 f1"/>
                <a:gd name="f225" fmla="at2 f214 f215"/>
                <a:gd name="f226" fmla="+- 0 0 f218"/>
                <a:gd name="f227" fmla="+- f219 f2 0"/>
                <a:gd name="f228" fmla="+- 0 0 f220"/>
                <a:gd name="f229" fmla="+- f221 f2 0"/>
                <a:gd name="f230" fmla="+- f223 f2 0"/>
                <a:gd name="f231" fmla="+- 0 0 f222"/>
                <a:gd name="f232" fmla="val f222"/>
                <a:gd name="f233" fmla="+- 0 0 f224"/>
                <a:gd name="f234" fmla="+- f225 f2 0"/>
                <a:gd name="f235" fmla="val f226"/>
                <a:gd name="f236" fmla="*/ f227 f7 1"/>
                <a:gd name="f237" fmla="val f228"/>
                <a:gd name="f238" fmla="*/ f229 f7 1"/>
                <a:gd name="f239" fmla="*/ f230 f7 1"/>
                <a:gd name="f240" fmla="*/ f231 f1 1"/>
                <a:gd name="f241" fmla="+- 0 0 f232"/>
                <a:gd name="f242" fmla="val f233"/>
                <a:gd name="f243" fmla="*/ f234 f7 1"/>
                <a:gd name="f244" fmla="*/ f236 1 f1"/>
                <a:gd name="f245" fmla="+- 0 0 f235"/>
                <a:gd name="f246" fmla="val f235"/>
                <a:gd name="f247" fmla="*/ f238 1 f1"/>
                <a:gd name="f248" fmla="+- 0 0 f237"/>
                <a:gd name="f249" fmla="val f237"/>
                <a:gd name="f250" fmla="*/ f239 1 f1"/>
                <a:gd name="f251" fmla="*/ f240 1 f7"/>
                <a:gd name="f252" fmla="*/ f241 f1 1"/>
                <a:gd name="f253" fmla="*/ f243 1 f1"/>
                <a:gd name="f254" fmla="+- 0 0 f242"/>
                <a:gd name="f255" fmla="val f242"/>
                <a:gd name="f256" fmla="+- 0 0 f244"/>
                <a:gd name="f257" fmla="*/ f245 f1 1"/>
                <a:gd name="f258" fmla="+- 0 0 f246"/>
                <a:gd name="f259" fmla="+- 0 0 f247"/>
                <a:gd name="f260" fmla="*/ f248 f1 1"/>
                <a:gd name="f261" fmla="+- 0 0 f249"/>
                <a:gd name="f262" fmla="+- 0 0 f250"/>
                <a:gd name="f263" fmla="+- f251 0 f2"/>
                <a:gd name="f264" fmla="*/ f252 1 f7"/>
                <a:gd name="f265" fmla="+- 0 0 f253"/>
                <a:gd name="f266" fmla="*/ f254 f1 1"/>
                <a:gd name="f267" fmla="+- 0 0 f255"/>
                <a:gd name="f268" fmla="val f256"/>
                <a:gd name="f269" fmla="*/ f257 1 f7"/>
                <a:gd name="f270" fmla="*/ f258 f1 1"/>
                <a:gd name="f271" fmla="val f259"/>
                <a:gd name="f272" fmla="*/ f260 1 f7"/>
                <a:gd name="f273" fmla="*/ f261 f1 1"/>
                <a:gd name="f274" fmla="val f262"/>
                <a:gd name="f275" fmla="sin 1 f263"/>
                <a:gd name="f276" fmla="cos 1 f263"/>
                <a:gd name="f277" fmla="+- f264 0 f2"/>
                <a:gd name="f278" fmla="val f265"/>
                <a:gd name="f279" fmla="*/ f266 1 f7"/>
                <a:gd name="f280" fmla="*/ f267 f1 1"/>
                <a:gd name="f281" fmla="+- f269 0 f2"/>
                <a:gd name="f282" fmla="+- f268 0 f235"/>
                <a:gd name="f283" fmla="*/ f270 1 f7"/>
                <a:gd name="f284" fmla="+- f272 0 f2"/>
                <a:gd name="f285" fmla="+- f271 0 f237"/>
                <a:gd name="f286" fmla="*/ f273 1 f7"/>
                <a:gd name="f287" fmla="+- 0 0 f275"/>
                <a:gd name="f288" fmla="+- 0 0 f276"/>
                <a:gd name="f289" fmla="+- f274 0 f222"/>
                <a:gd name="f290" fmla="cos 1 f277"/>
                <a:gd name="f291" fmla="sin 1 f277"/>
                <a:gd name="f292" fmla="+- f279 0 f2"/>
                <a:gd name="f293" fmla="+- f278 0 f242"/>
                <a:gd name="f294" fmla="*/ f280 1 f7"/>
                <a:gd name="f295" fmla="sin 1 f281"/>
                <a:gd name="f296" fmla="cos 1 f281"/>
                <a:gd name="f297" fmla="?: f282 0 f25"/>
                <a:gd name="f298" fmla="+- f283 0 f2"/>
                <a:gd name="f299" fmla="sin 1 f284"/>
                <a:gd name="f300" fmla="cos 1 f284"/>
                <a:gd name="f301" fmla="?: f285 0 f25"/>
                <a:gd name="f302" fmla="+- f286 0 f2"/>
                <a:gd name="f303" fmla="*/ f67 f287 1"/>
                <a:gd name="f304" fmla="*/ f67 f288 1"/>
                <a:gd name="f305" fmla="?: f289 0 f25"/>
                <a:gd name="f306" fmla="+- 0 0 f290"/>
                <a:gd name="f307" fmla="+- 0 0 f291"/>
                <a:gd name="f308" fmla="sin 1 f292"/>
                <a:gd name="f309" fmla="cos 1 f292"/>
                <a:gd name="f310" fmla="?: f293 0 f25"/>
                <a:gd name="f311" fmla="+- f294 0 f2"/>
                <a:gd name="f312" fmla="+- 0 0 f295"/>
                <a:gd name="f313" fmla="+- 0 0 f296"/>
                <a:gd name="f314" fmla="+- f268 f297 0"/>
                <a:gd name="f315" fmla="cos 1 f298"/>
                <a:gd name="f316" fmla="sin 1 f298"/>
                <a:gd name="f317" fmla="+- 0 0 f299"/>
                <a:gd name="f318" fmla="+- 0 0 f300"/>
                <a:gd name="f319" fmla="+- f271 f301 0"/>
                <a:gd name="f320" fmla="cos 1 f302"/>
                <a:gd name="f321" fmla="sin 1 f302"/>
                <a:gd name="f322" fmla="+- f55 0 f303"/>
                <a:gd name="f323" fmla="+- f77 0 f304"/>
                <a:gd name="f324" fmla="+- f274 f305 0"/>
                <a:gd name="f325" fmla="*/ f12 f306 1"/>
                <a:gd name="f326" fmla="*/ f96 f307 1"/>
                <a:gd name="f327" fmla="*/ f96 f306 1"/>
                <a:gd name="f328" fmla="+- 0 0 f308"/>
                <a:gd name="f329" fmla="+- 0 0 f309"/>
                <a:gd name="f330" fmla="+- f278 f310 0"/>
                <a:gd name="f331" fmla="cos 1 f311"/>
                <a:gd name="f332" fmla="sin 1 f311"/>
                <a:gd name="f333" fmla="*/ f67 f312 1"/>
                <a:gd name="f334" fmla="*/ f67 f313 1"/>
                <a:gd name="f335" fmla="+- f314 0 f235"/>
                <a:gd name="f336" fmla="+- 0 0 f315"/>
                <a:gd name="f337" fmla="+- 0 0 f316"/>
                <a:gd name="f338" fmla="*/ f67 f317 1"/>
                <a:gd name="f339" fmla="*/ f67 f318 1"/>
                <a:gd name="f340" fmla="+- f319 0 f237"/>
                <a:gd name="f341" fmla="+- 0 0 f320"/>
                <a:gd name="f342" fmla="+- 0 0 f321"/>
                <a:gd name="f343" fmla="+- f324 0 f222"/>
                <a:gd name="f344" fmla="+- f326 f322 0"/>
                <a:gd name="f345" fmla="+- f327 f323 0"/>
                <a:gd name="f346" fmla="*/ f67 f328 1"/>
                <a:gd name="f347" fmla="*/ f67 f329 1"/>
                <a:gd name="f348" fmla="+- f330 0 f242"/>
                <a:gd name="f349" fmla="+- 0 0 f331"/>
                <a:gd name="f350" fmla="+- 0 0 f332"/>
                <a:gd name="f351" fmla="+- 0 0 f333"/>
                <a:gd name="f352" fmla="+- f57 0 f334"/>
                <a:gd name="f353" fmla="+- f335 0 f82"/>
                <a:gd name="f354" fmla="*/ f12 f336 1"/>
                <a:gd name="f355" fmla="*/ f96 f337 1"/>
                <a:gd name="f356" fmla="*/ f96 f336 1"/>
                <a:gd name="f357" fmla="+- f76 0 f338"/>
                <a:gd name="f358" fmla="+- 0 0 f339"/>
                <a:gd name="f359" fmla="+- f340 0 f82"/>
                <a:gd name="f360" fmla="*/ f12 f341 1"/>
                <a:gd name="f361" fmla="*/ f96 f342 1"/>
                <a:gd name="f362" fmla="*/ f96 f341 1"/>
                <a:gd name="f363" fmla="+- f343 0 f82"/>
                <a:gd name="f364" fmla="+- f57 0 f346"/>
                <a:gd name="f365" fmla="+- f56 0 f347"/>
                <a:gd name="f366" fmla="+- f348 0 f82"/>
                <a:gd name="f367" fmla="*/ f12 f349 1"/>
                <a:gd name="f368" fmla="*/ f96 f350 1"/>
                <a:gd name="f369" fmla="*/ f96 f349 1"/>
                <a:gd name="f370" fmla="+- f353 0 f25"/>
                <a:gd name="f371" fmla="+- f355 f351 0"/>
                <a:gd name="f372" fmla="+- f356 f352 0"/>
                <a:gd name="f373" fmla="+- f359 0 f25"/>
                <a:gd name="f374" fmla="+- f361 f357 0"/>
                <a:gd name="f375" fmla="+- f362 f358 0"/>
                <a:gd name="f376" fmla="+- f363 0 f25"/>
                <a:gd name="f377" fmla="+- f366 0 f25"/>
                <a:gd name="f378" fmla="+- f368 f364 0"/>
                <a:gd name="f379" fmla="+- f369 f365 0"/>
                <a:gd name="f380" fmla="?: f370 f25 f353"/>
                <a:gd name="f381" fmla="?: f373 f25 f359"/>
                <a:gd name="f382" fmla="?: f376 f25 f363"/>
                <a:gd name="f383" fmla="?: f377 f25 f366"/>
                <a:gd name="f384" fmla="*/ f380 1 4"/>
                <a:gd name="f385" fmla="*/ f381 1 4"/>
                <a:gd name="f386" fmla="*/ f382 1 4"/>
                <a:gd name="f387" fmla="*/ f383 1 4"/>
                <a:gd name="f388" fmla="+- f246 f384 0"/>
                <a:gd name="f389" fmla="+- 0 0 f384"/>
                <a:gd name="f390" fmla="*/ f384 1 2"/>
                <a:gd name="f391" fmla="+- f249 f385 0"/>
                <a:gd name="f392" fmla="+- 0 0 f385"/>
                <a:gd name="f393" fmla="*/ f385 1 2"/>
                <a:gd name="f394" fmla="+- f232 f386 0"/>
                <a:gd name="f395" fmla="+- 0 0 f386"/>
                <a:gd name="f396" fmla="*/ f386 1 2"/>
                <a:gd name="f397" fmla="+- f255 f387 0"/>
                <a:gd name="f398" fmla="+- 0 0 f387"/>
                <a:gd name="f399" fmla="*/ f387 1 2"/>
                <a:gd name="f400" fmla="*/ f389 f1 1"/>
                <a:gd name="f401" fmla="+- 0 0 f390"/>
                <a:gd name="f402" fmla="+- 0 0 f388"/>
                <a:gd name="f403" fmla="+- f388 f384 0"/>
                <a:gd name="f404" fmla="*/ f392 f1 1"/>
                <a:gd name="f405" fmla="+- 0 0 f393"/>
                <a:gd name="f406" fmla="+- 0 0 f391"/>
                <a:gd name="f407" fmla="+- f391 f385 0"/>
                <a:gd name="f408" fmla="*/ f395 f1 1"/>
                <a:gd name="f409" fmla="+- 0 0 f396"/>
                <a:gd name="f410" fmla="+- 0 0 f394"/>
                <a:gd name="f411" fmla="+- f394 f386 0"/>
                <a:gd name="f412" fmla="*/ f398 f1 1"/>
                <a:gd name="f413" fmla="+- 0 0 f399"/>
                <a:gd name="f414" fmla="+- 0 0 f397"/>
                <a:gd name="f415" fmla="+- f397 f387 0"/>
                <a:gd name="f416" fmla="*/ f400 1 f7"/>
                <a:gd name="f417" fmla="*/ f401 f1 1"/>
                <a:gd name="f418" fmla="*/ f402 f1 1"/>
                <a:gd name="f419" fmla="+- 0 0 f403"/>
                <a:gd name="f420" fmla="+- f403 f384 0"/>
                <a:gd name="f421" fmla="*/ f404 1 f7"/>
                <a:gd name="f422" fmla="*/ f405 f1 1"/>
                <a:gd name="f423" fmla="*/ f406 f1 1"/>
                <a:gd name="f424" fmla="+- 0 0 f407"/>
                <a:gd name="f425" fmla="+- f407 f385 0"/>
                <a:gd name="f426" fmla="*/ f408 1 f7"/>
                <a:gd name="f427" fmla="*/ f409 f1 1"/>
                <a:gd name="f428" fmla="*/ f410 f1 1"/>
                <a:gd name="f429" fmla="+- 0 0 f411"/>
                <a:gd name="f430" fmla="+- f411 f386 0"/>
                <a:gd name="f431" fmla="*/ f412 1 f7"/>
                <a:gd name="f432" fmla="*/ f413 f1 1"/>
                <a:gd name="f433" fmla="*/ f414 f1 1"/>
                <a:gd name="f434" fmla="+- 0 0 f415"/>
                <a:gd name="f435" fmla="+- f415 f387 0"/>
                <a:gd name="f436" fmla="+- f416 0 f2"/>
                <a:gd name="f437" fmla="*/ f417 1 f7"/>
                <a:gd name="f438" fmla="*/ f418 1 f7"/>
                <a:gd name="f439" fmla="*/ f419 f1 1"/>
                <a:gd name="f440" fmla="+- 0 0 f420"/>
                <a:gd name="f441" fmla="+- f420 f384 0"/>
                <a:gd name="f442" fmla="+- f421 0 f2"/>
                <a:gd name="f443" fmla="*/ f422 1 f7"/>
                <a:gd name="f444" fmla="*/ f423 1 f7"/>
                <a:gd name="f445" fmla="*/ f424 f1 1"/>
                <a:gd name="f446" fmla="+- 0 0 f425"/>
                <a:gd name="f447" fmla="+- f425 f385 0"/>
                <a:gd name="f448" fmla="+- f426 0 f2"/>
                <a:gd name="f449" fmla="*/ f427 1 f7"/>
                <a:gd name="f450" fmla="*/ f428 1 f7"/>
                <a:gd name="f451" fmla="*/ f429 f1 1"/>
                <a:gd name="f452" fmla="+- 0 0 f430"/>
                <a:gd name="f453" fmla="+- f430 f386 0"/>
                <a:gd name="f454" fmla="+- f431 0 f2"/>
                <a:gd name="f455" fmla="*/ f432 1 f7"/>
                <a:gd name="f456" fmla="*/ f433 1 f7"/>
                <a:gd name="f457" fmla="*/ f434 f1 1"/>
                <a:gd name="f458" fmla="+- 0 0 f435"/>
                <a:gd name="f459" fmla="+- f435 f387 0"/>
                <a:gd name="f460" fmla="cos 1 f436"/>
                <a:gd name="f461" fmla="+- f437 0 f2"/>
                <a:gd name="f462" fmla="+- f438 0 f2"/>
                <a:gd name="f463" fmla="*/ f439 1 f7"/>
                <a:gd name="f464" fmla="*/ f440 f1 1"/>
                <a:gd name="f465" fmla="+- 0 0 f441"/>
                <a:gd name="f466" fmla="cos 1 f442"/>
                <a:gd name="f467" fmla="+- f443 0 f2"/>
                <a:gd name="f468" fmla="+- f444 0 f2"/>
                <a:gd name="f469" fmla="*/ f445 1 f7"/>
                <a:gd name="f470" fmla="*/ f446 f1 1"/>
                <a:gd name="f471" fmla="+- 0 0 f447"/>
                <a:gd name="f472" fmla="cos 1 f448"/>
                <a:gd name="f473" fmla="+- f449 0 f2"/>
                <a:gd name="f474" fmla="+- f450 0 f2"/>
                <a:gd name="f475" fmla="*/ f451 1 f7"/>
                <a:gd name="f476" fmla="*/ f452 f1 1"/>
                <a:gd name="f477" fmla="+- 0 0 f453"/>
                <a:gd name="f478" fmla="cos 1 f454"/>
                <a:gd name="f479" fmla="+- f455 0 f2"/>
                <a:gd name="f480" fmla="+- f456 0 f2"/>
                <a:gd name="f481" fmla="*/ f457 1 f7"/>
                <a:gd name="f482" fmla="*/ f458 f1 1"/>
                <a:gd name="f483" fmla="+- 0 0 f459"/>
                <a:gd name="f484" fmla="+- 0 0 f460"/>
                <a:gd name="f485" fmla="tan 1 f461"/>
                <a:gd name="f486" fmla="cos 1 f462"/>
                <a:gd name="f487" fmla="sin 1 f462"/>
                <a:gd name="f488" fmla="+- f463 0 f2"/>
                <a:gd name="f489" fmla="*/ f464 1 f7"/>
                <a:gd name="f490" fmla="*/ f465 f1 1"/>
                <a:gd name="f491" fmla="+- 0 0 f466"/>
                <a:gd name="f492" fmla="tan 1 f467"/>
                <a:gd name="f493" fmla="cos 1 f468"/>
                <a:gd name="f494" fmla="sin 1 f468"/>
                <a:gd name="f495" fmla="+- f469 0 f2"/>
                <a:gd name="f496" fmla="*/ f470 1 f7"/>
                <a:gd name="f497" fmla="*/ f471 f1 1"/>
                <a:gd name="f498" fmla="+- 0 0 f472"/>
                <a:gd name="f499" fmla="tan 1 f473"/>
                <a:gd name="f500" fmla="cos 1 f474"/>
                <a:gd name="f501" fmla="sin 1 f474"/>
                <a:gd name="f502" fmla="+- f475 0 f2"/>
                <a:gd name="f503" fmla="*/ f476 1 f7"/>
                <a:gd name="f504" fmla="*/ f477 f1 1"/>
                <a:gd name="f505" fmla="+- 0 0 f478"/>
                <a:gd name="f506" fmla="tan 1 f479"/>
                <a:gd name="f507" fmla="cos 1 f480"/>
                <a:gd name="f508" fmla="sin 1 f480"/>
                <a:gd name="f509" fmla="+- f481 0 f2"/>
                <a:gd name="f510" fmla="*/ f482 1 f7"/>
                <a:gd name="f511" fmla="*/ f483 f1 1"/>
                <a:gd name="f512" fmla="*/ 1 1 f485"/>
                <a:gd name="f513" fmla="+- 0 0 f486"/>
                <a:gd name="f514" fmla="+- 0 0 f487"/>
                <a:gd name="f515" fmla="cos 1 f488"/>
                <a:gd name="f516" fmla="sin 1 f488"/>
                <a:gd name="f517" fmla="+- f489 0 f2"/>
                <a:gd name="f518" fmla="*/ f490 1 f7"/>
                <a:gd name="f519" fmla="*/ 1 1 f492"/>
                <a:gd name="f520" fmla="+- 0 0 f493"/>
                <a:gd name="f521" fmla="+- 0 0 f494"/>
                <a:gd name="f522" fmla="cos 1 f495"/>
                <a:gd name="f523" fmla="sin 1 f495"/>
                <a:gd name="f524" fmla="+- f496 0 f2"/>
                <a:gd name="f525" fmla="*/ f497 1 f7"/>
                <a:gd name="f526" fmla="*/ 1 1 f499"/>
                <a:gd name="f527" fmla="+- 0 0 f500"/>
                <a:gd name="f528" fmla="+- 0 0 f501"/>
                <a:gd name="f529" fmla="cos 1 f502"/>
                <a:gd name="f530" fmla="sin 1 f502"/>
                <a:gd name="f531" fmla="+- f503 0 f2"/>
                <a:gd name="f532" fmla="*/ f504 1 f7"/>
                <a:gd name="f533" fmla="*/ 1 1 f506"/>
                <a:gd name="f534" fmla="+- 0 0 f507"/>
                <a:gd name="f535" fmla="+- 0 0 f508"/>
                <a:gd name="f536" fmla="cos 1 f509"/>
                <a:gd name="f537" fmla="sin 1 f509"/>
                <a:gd name="f538" fmla="+- f510 0 f2"/>
                <a:gd name="f539" fmla="*/ f511 1 f7"/>
                <a:gd name="f540" fmla="*/ f512 f512 1"/>
                <a:gd name="f541" fmla="*/ f12 f513 1"/>
                <a:gd name="f542" fmla="*/ f96 f514 1"/>
                <a:gd name="f543" fmla="*/ f96 f513 1"/>
                <a:gd name="f544" fmla="+- 0 0 f515"/>
                <a:gd name="f545" fmla="+- 0 0 f516"/>
                <a:gd name="f546" fmla="cos 1 f517"/>
                <a:gd name="f547" fmla="sin 1 f517"/>
                <a:gd name="f548" fmla="+- f518 0 f2"/>
                <a:gd name="f549" fmla="*/ f519 f519 1"/>
                <a:gd name="f550" fmla="*/ f12 f520 1"/>
                <a:gd name="f551" fmla="*/ f96 f521 1"/>
                <a:gd name="f552" fmla="*/ f96 f520 1"/>
                <a:gd name="f553" fmla="+- 0 0 f522"/>
                <a:gd name="f554" fmla="+- 0 0 f523"/>
                <a:gd name="f555" fmla="cos 1 f524"/>
                <a:gd name="f556" fmla="sin 1 f524"/>
                <a:gd name="f557" fmla="+- f525 0 f2"/>
                <a:gd name="f558" fmla="*/ f526 f526 1"/>
                <a:gd name="f559" fmla="*/ f12 f527 1"/>
                <a:gd name="f560" fmla="*/ f96 f528 1"/>
                <a:gd name="f561" fmla="*/ f96 f527 1"/>
                <a:gd name="f562" fmla="+- 0 0 f529"/>
                <a:gd name="f563" fmla="+- 0 0 f530"/>
                <a:gd name="f564" fmla="cos 1 f531"/>
                <a:gd name="f565" fmla="sin 1 f531"/>
                <a:gd name="f566" fmla="+- f532 0 f2"/>
                <a:gd name="f567" fmla="*/ f533 f533 1"/>
                <a:gd name="f568" fmla="*/ f12 f534 1"/>
                <a:gd name="f569" fmla="*/ f96 f535 1"/>
                <a:gd name="f570" fmla="*/ f96 f534 1"/>
                <a:gd name="f571" fmla="+- 0 0 f536"/>
                <a:gd name="f572" fmla="+- 0 0 f537"/>
                <a:gd name="f573" fmla="cos 1 f538"/>
                <a:gd name="f574" fmla="sin 1 f538"/>
                <a:gd name="f575" fmla="+- f539 0 f2"/>
                <a:gd name="f576" fmla="*/ 3 f540 1"/>
                <a:gd name="f577" fmla="+- f542 f351 0"/>
                <a:gd name="f578" fmla="+- f543 f352 0"/>
                <a:gd name="f579" fmla="*/ f12 f544 1"/>
                <a:gd name="f580" fmla="*/ f96 f545 1"/>
                <a:gd name="f581" fmla="*/ f96 f544 1"/>
                <a:gd name="f582" fmla="+- 0 0 f546"/>
                <a:gd name="f583" fmla="+- 0 0 f547"/>
                <a:gd name="f584" fmla="cos 1 f548"/>
                <a:gd name="f585" fmla="sin 1 f548"/>
                <a:gd name="f586" fmla="*/ 3 f549 1"/>
                <a:gd name="f587" fmla="+- f551 f357 0"/>
                <a:gd name="f588" fmla="+- f552 f358 0"/>
                <a:gd name="f589" fmla="*/ f12 f553 1"/>
                <a:gd name="f590" fmla="*/ f96 f554 1"/>
                <a:gd name="f591" fmla="*/ f96 f553 1"/>
                <a:gd name="f592" fmla="+- 0 0 f555"/>
                <a:gd name="f593" fmla="+- 0 0 f556"/>
                <a:gd name="f594" fmla="cos 1 f557"/>
                <a:gd name="f595" fmla="sin 1 f557"/>
                <a:gd name="f596" fmla="*/ 3 f558 1"/>
                <a:gd name="f597" fmla="+- f560 f322 0"/>
                <a:gd name="f598" fmla="+- f561 f323 0"/>
                <a:gd name="f599" fmla="*/ f12 f562 1"/>
                <a:gd name="f600" fmla="*/ f96 f563 1"/>
                <a:gd name="f601" fmla="*/ f96 f562 1"/>
                <a:gd name="f602" fmla="+- 0 0 f564"/>
                <a:gd name="f603" fmla="+- 0 0 f565"/>
                <a:gd name="f604" fmla="cos 1 f566"/>
                <a:gd name="f605" fmla="sin 1 f566"/>
                <a:gd name="f606" fmla="*/ 3 f567 1"/>
                <a:gd name="f607" fmla="+- f569 f364 0"/>
                <a:gd name="f608" fmla="+- f570 f365 0"/>
                <a:gd name="f609" fmla="*/ f12 f571 1"/>
                <a:gd name="f610" fmla="*/ f96 f572 1"/>
                <a:gd name="f611" fmla="*/ f96 f571 1"/>
                <a:gd name="f612" fmla="+- 0 0 f573"/>
                <a:gd name="f613" fmla="+- 0 0 f574"/>
                <a:gd name="f614" fmla="cos 1 f575"/>
                <a:gd name="f615" fmla="sin 1 f575"/>
                <a:gd name="f616" fmla="+- 4 f576 0"/>
                <a:gd name="f617" fmla="+- f580 f351 0"/>
                <a:gd name="f618" fmla="+- f581 f352 0"/>
                <a:gd name="f619" fmla="*/ f12 f582 1"/>
                <a:gd name="f620" fmla="*/ f96 f583 1"/>
                <a:gd name="f621" fmla="*/ f96 f582 1"/>
                <a:gd name="f622" fmla="+- 0 0 f584"/>
                <a:gd name="f623" fmla="+- 0 0 f585"/>
                <a:gd name="f624" fmla="+- 4 f586 0"/>
                <a:gd name="f625" fmla="+- f590 f357 0"/>
                <a:gd name="f626" fmla="+- f591 f358 0"/>
                <a:gd name="f627" fmla="*/ f12 f592 1"/>
                <a:gd name="f628" fmla="*/ f96 f593 1"/>
                <a:gd name="f629" fmla="*/ f96 f592 1"/>
                <a:gd name="f630" fmla="+- 0 0 f594"/>
                <a:gd name="f631" fmla="+- 0 0 f595"/>
                <a:gd name="f632" fmla="+- 4 f596 0"/>
                <a:gd name="f633" fmla="+- f600 f322 0"/>
                <a:gd name="f634" fmla="+- f601 f323 0"/>
                <a:gd name="f635" fmla="*/ f12 f602 1"/>
                <a:gd name="f636" fmla="*/ f96 f603 1"/>
                <a:gd name="f637" fmla="*/ f96 f602 1"/>
                <a:gd name="f638" fmla="+- 0 0 f604"/>
                <a:gd name="f639" fmla="+- 0 0 f605"/>
                <a:gd name="f640" fmla="+- 4 f606 0"/>
                <a:gd name="f641" fmla="+- f610 f364 0"/>
                <a:gd name="f642" fmla="+- f611 f365 0"/>
                <a:gd name="f643" fmla="*/ f12 f612 1"/>
                <a:gd name="f644" fmla="*/ f96 f613 1"/>
                <a:gd name="f645" fmla="*/ f96 f612 1"/>
                <a:gd name="f646" fmla="+- 0 0 f614"/>
                <a:gd name="f647" fmla="+- 0 0 f615"/>
                <a:gd name="f648" fmla="*/ f577 f46 1"/>
                <a:gd name="f649" fmla="*/ f578 f46 1"/>
                <a:gd name="f650" fmla="*/ f587 f46 1"/>
                <a:gd name="f651" fmla="*/ f588 f46 1"/>
                <a:gd name="f652" fmla="*/ f597 f46 1"/>
                <a:gd name="f653" fmla="*/ f598 f46 1"/>
                <a:gd name="f654" fmla="*/ f607 f46 1"/>
                <a:gd name="f655" fmla="*/ f608 f46 1"/>
                <a:gd name="f656" fmla="sqrt f616"/>
                <a:gd name="f657" fmla="+- f620 f351 0"/>
                <a:gd name="f658" fmla="+- f621 f352 0"/>
                <a:gd name="f659" fmla="*/ f12 f622 1"/>
                <a:gd name="f660" fmla="*/ f96 f623 1"/>
                <a:gd name="f661" fmla="*/ f96 f622 1"/>
                <a:gd name="f662" fmla="sqrt f624"/>
                <a:gd name="f663" fmla="+- f628 f357 0"/>
                <a:gd name="f664" fmla="+- f629 f358 0"/>
                <a:gd name="f665" fmla="*/ f12 f630 1"/>
                <a:gd name="f666" fmla="*/ f96 f631 1"/>
                <a:gd name="f667" fmla="*/ f96 f630 1"/>
                <a:gd name="f668" fmla="sqrt f632"/>
                <a:gd name="f669" fmla="+- f636 f322 0"/>
                <a:gd name="f670" fmla="+- f637 f323 0"/>
                <a:gd name="f671" fmla="*/ f12 f638 1"/>
                <a:gd name="f672" fmla="*/ f96 f639 1"/>
                <a:gd name="f673" fmla="*/ f96 f638 1"/>
                <a:gd name="f674" fmla="sqrt f640"/>
                <a:gd name="f675" fmla="+- f644 f364 0"/>
                <a:gd name="f676" fmla="+- f645 f365 0"/>
                <a:gd name="f677" fmla="*/ f12 f646 1"/>
                <a:gd name="f678" fmla="*/ f96 f647 1"/>
                <a:gd name="f679" fmla="*/ f96 f646 1"/>
                <a:gd name="f680" fmla="*/ f617 f46 1"/>
                <a:gd name="f681" fmla="*/ f618 f46 1"/>
                <a:gd name="f682" fmla="*/ f625 f46 1"/>
                <a:gd name="f683" fmla="*/ f626 f46 1"/>
                <a:gd name="f684" fmla="*/ f633 f46 1"/>
                <a:gd name="f685" fmla="*/ f634 f46 1"/>
                <a:gd name="f686" fmla="*/ f641 f46 1"/>
                <a:gd name="f687" fmla="*/ f642 f46 1"/>
                <a:gd name="f688" fmla="+- f656 0 1"/>
                <a:gd name="f689" fmla="+- f660 f351 0"/>
                <a:gd name="f690" fmla="+- f661 f352 0"/>
                <a:gd name="f691" fmla="+- f662 0 1"/>
                <a:gd name="f692" fmla="+- f666 f357 0"/>
                <a:gd name="f693" fmla="+- f667 f358 0"/>
                <a:gd name="f694" fmla="+- f668 0 1"/>
                <a:gd name="f695" fmla="+- f672 f322 0"/>
                <a:gd name="f696" fmla="+- f673 f323 0"/>
                <a:gd name="f697" fmla="+- f674 0 1"/>
                <a:gd name="f698" fmla="+- f678 f364 0"/>
                <a:gd name="f699" fmla="+- f679 f365 0"/>
                <a:gd name="f700" fmla="*/ f657 f46 1"/>
                <a:gd name="f701" fmla="*/ f658 f46 1"/>
                <a:gd name="f702" fmla="*/ f663 f46 1"/>
                <a:gd name="f703" fmla="*/ f664 f46 1"/>
                <a:gd name="f704" fmla="*/ f669 f46 1"/>
                <a:gd name="f705" fmla="*/ f670 f46 1"/>
                <a:gd name="f706" fmla="*/ f675 f46 1"/>
                <a:gd name="f707" fmla="*/ f676 f46 1"/>
                <a:gd name="f708" fmla="*/ f484 f688 1"/>
                <a:gd name="f709" fmla="*/ f491 f691 1"/>
                <a:gd name="f710" fmla="*/ f498 f694 1"/>
                <a:gd name="f711" fmla="*/ f505 f697 1"/>
                <a:gd name="f712" fmla="*/ f689 f46 1"/>
                <a:gd name="f713" fmla="*/ f690 f46 1"/>
                <a:gd name="f714" fmla="*/ f692 f46 1"/>
                <a:gd name="f715" fmla="*/ f693 f46 1"/>
                <a:gd name="f716" fmla="*/ f695 f46 1"/>
                <a:gd name="f717" fmla="*/ f696 f46 1"/>
                <a:gd name="f718" fmla="*/ f698 f46 1"/>
                <a:gd name="f719" fmla="*/ f699 f46 1"/>
                <a:gd name="f720" fmla="*/ f708 1 3"/>
                <a:gd name="f721" fmla="*/ f709 1 3"/>
                <a:gd name="f722" fmla="*/ f710 1 3"/>
                <a:gd name="f723" fmla="*/ f711 1 3"/>
                <a:gd name="f724" fmla="*/ f720 f96 1"/>
                <a:gd name="f725" fmla="*/ f721 f96 1"/>
                <a:gd name="f726" fmla="*/ f722 f96 1"/>
                <a:gd name="f727" fmla="*/ f723 f96 1"/>
                <a:gd name="f728" fmla="*/ f724 f354 1"/>
                <a:gd name="f729" fmla="*/ f724 f337 1"/>
                <a:gd name="f730" fmla="*/ f724 f541 1"/>
                <a:gd name="f731" fmla="*/ f724 f514 1"/>
                <a:gd name="f732" fmla="*/ f724 f579 1"/>
                <a:gd name="f733" fmla="*/ f724 f545 1"/>
                <a:gd name="f734" fmla="*/ f724 f619 1"/>
                <a:gd name="f735" fmla="*/ f724 f583 1"/>
                <a:gd name="f736" fmla="*/ f724 f659 1"/>
                <a:gd name="f737" fmla="*/ f724 f623 1"/>
                <a:gd name="f738" fmla="*/ f725 f360 1"/>
                <a:gd name="f739" fmla="*/ f725 f342 1"/>
                <a:gd name="f740" fmla="*/ f725 f550 1"/>
                <a:gd name="f741" fmla="*/ f725 f521 1"/>
                <a:gd name="f742" fmla="*/ f725 f589 1"/>
                <a:gd name="f743" fmla="*/ f725 f554 1"/>
                <a:gd name="f744" fmla="*/ f725 f627 1"/>
                <a:gd name="f745" fmla="*/ f725 f593 1"/>
                <a:gd name="f746" fmla="*/ f725 f665 1"/>
                <a:gd name="f747" fmla="*/ f725 f631 1"/>
                <a:gd name="f748" fmla="*/ f726 f325 1"/>
                <a:gd name="f749" fmla="*/ f726 f307 1"/>
                <a:gd name="f750" fmla="*/ f726 f559 1"/>
                <a:gd name="f751" fmla="*/ f726 f528 1"/>
                <a:gd name="f752" fmla="*/ f726 f599 1"/>
                <a:gd name="f753" fmla="*/ f726 f563 1"/>
                <a:gd name="f754" fmla="*/ f726 f635 1"/>
                <a:gd name="f755" fmla="*/ f726 f603 1"/>
                <a:gd name="f756" fmla="*/ f726 f671 1"/>
                <a:gd name="f757" fmla="*/ f726 f639 1"/>
                <a:gd name="f758" fmla="*/ f727 f367 1"/>
                <a:gd name="f759" fmla="*/ f727 f350 1"/>
                <a:gd name="f760" fmla="*/ f727 f568 1"/>
                <a:gd name="f761" fmla="*/ f727 f535 1"/>
                <a:gd name="f762" fmla="*/ f727 f609 1"/>
                <a:gd name="f763" fmla="*/ f727 f572 1"/>
                <a:gd name="f764" fmla="*/ f727 f643 1"/>
                <a:gd name="f765" fmla="*/ f727 f613 1"/>
                <a:gd name="f766" fmla="*/ f727 f677 1"/>
                <a:gd name="f767" fmla="*/ f727 f647 1"/>
                <a:gd name="f768" fmla="+- f371 f728 0"/>
                <a:gd name="f769" fmla="+- f372 f729 0"/>
                <a:gd name="f770" fmla="+- f577 0 f730"/>
                <a:gd name="f771" fmla="+- f578 0 f731"/>
                <a:gd name="f772" fmla="+- f577 f730 0"/>
                <a:gd name="f773" fmla="+- f578 f731 0"/>
                <a:gd name="f774" fmla="+- f617 0 f732"/>
                <a:gd name="f775" fmla="+- f618 0 f733"/>
                <a:gd name="f776" fmla="+- f617 f732 0"/>
                <a:gd name="f777" fmla="+- f618 f733 0"/>
                <a:gd name="f778" fmla="+- f657 0 f734"/>
                <a:gd name="f779" fmla="+- f658 0 f735"/>
                <a:gd name="f780" fmla="+- f657 f734 0"/>
                <a:gd name="f781" fmla="+- f658 f735 0"/>
                <a:gd name="f782" fmla="+- f689 0 f736"/>
                <a:gd name="f783" fmla="+- f690 0 f737"/>
                <a:gd name="f784" fmla="+- f374 f738 0"/>
                <a:gd name="f785" fmla="+- f375 f739 0"/>
                <a:gd name="f786" fmla="+- f587 0 f740"/>
                <a:gd name="f787" fmla="+- f588 0 f741"/>
                <a:gd name="f788" fmla="+- f587 f740 0"/>
                <a:gd name="f789" fmla="+- f588 f741 0"/>
                <a:gd name="f790" fmla="+- f625 0 f742"/>
                <a:gd name="f791" fmla="+- f626 0 f743"/>
                <a:gd name="f792" fmla="+- f625 f742 0"/>
                <a:gd name="f793" fmla="+- f626 f743 0"/>
                <a:gd name="f794" fmla="+- f663 0 f744"/>
                <a:gd name="f795" fmla="+- f664 0 f745"/>
                <a:gd name="f796" fmla="+- f663 f744 0"/>
                <a:gd name="f797" fmla="+- f664 f745 0"/>
                <a:gd name="f798" fmla="+- f692 0 f746"/>
                <a:gd name="f799" fmla="+- f693 0 f747"/>
                <a:gd name="f800" fmla="+- f344 f748 0"/>
                <a:gd name="f801" fmla="+- f345 f749 0"/>
                <a:gd name="f802" fmla="+- f597 0 f750"/>
                <a:gd name="f803" fmla="+- f598 0 f751"/>
                <a:gd name="f804" fmla="+- f597 f750 0"/>
                <a:gd name="f805" fmla="+- f598 f751 0"/>
                <a:gd name="f806" fmla="+- f633 0 f752"/>
                <a:gd name="f807" fmla="+- f634 0 f753"/>
                <a:gd name="f808" fmla="+- f633 f752 0"/>
                <a:gd name="f809" fmla="+- f634 f753 0"/>
                <a:gd name="f810" fmla="+- f669 0 f754"/>
                <a:gd name="f811" fmla="+- f670 0 f755"/>
                <a:gd name="f812" fmla="+- f669 f754 0"/>
                <a:gd name="f813" fmla="+- f670 f755 0"/>
                <a:gd name="f814" fmla="+- f695 0 f756"/>
                <a:gd name="f815" fmla="+- f696 0 f757"/>
                <a:gd name="f816" fmla="+- f378 f758 0"/>
                <a:gd name="f817" fmla="+- f379 f759 0"/>
                <a:gd name="f818" fmla="+- f607 0 f760"/>
                <a:gd name="f819" fmla="+- f608 0 f761"/>
                <a:gd name="f820" fmla="+- f607 f760 0"/>
                <a:gd name="f821" fmla="+- f608 f761 0"/>
                <a:gd name="f822" fmla="+- f641 0 f762"/>
                <a:gd name="f823" fmla="+- f642 0 f763"/>
                <a:gd name="f824" fmla="+- f641 f762 0"/>
                <a:gd name="f825" fmla="+- f642 f763 0"/>
                <a:gd name="f826" fmla="+- f675 0 f764"/>
                <a:gd name="f827" fmla="+- f676 0 f765"/>
                <a:gd name="f828" fmla="+- f675 f764 0"/>
                <a:gd name="f829" fmla="+- f676 f765 0"/>
                <a:gd name="f830" fmla="+- f698 0 f766"/>
                <a:gd name="f831" fmla="+- f699 0 f767"/>
                <a:gd name="f832" fmla="*/ f768 f46 1"/>
                <a:gd name="f833" fmla="*/ f769 f46 1"/>
                <a:gd name="f834" fmla="*/ f770 f46 1"/>
                <a:gd name="f835" fmla="*/ f771 f46 1"/>
                <a:gd name="f836" fmla="*/ f772 f46 1"/>
                <a:gd name="f837" fmla="*/ f773 f46 1"/>
                <a:gd name="f838" fmla="*/ f774 f46 1"/>
                <a:gd name="f839" fmla="*/ f775 f46 1"/>
                <a:gd name="f840" fmla="*/ f776 f46 1"/>
                <a:gd name="f841" fmla="*/ f777 f46 1"/>
                <a:gd name="f842" fmla="*/ f778 f46 1"/>
                <a:gd name="f843" fmla="*/ f779 f46 1"/>
                <a:gd name="f844" fmla="*/ f780 f46 1"/>
                <a:gd name="f845" fmla="*/ f781 f46 1"/>
                <a:gd name="f846" fmla="*/ f782 f46 1"/>
                <a:gd name="f847" fmla="*/ f783 f46 1"/>
                <a:gd name="f848" fmla="*/ f784 f46 1"/>
                <a:gd name="f849" fmla="*/ f785 f46 1"/>
                <a:gd name="f850" fmla="*/ f786 f46 1"/>
                <a:gd name="f851" fmla="*/ f787 f46 1"/>
                <a:gd name="f852" fmla="*/ f788 f46 1"/>
                <a:gd name="f853" fmla="*/ f789 f46 1"/>
                <a:gd name="f854" fmla="*/ f790 f46 1"/>
                <a:gd name="f855" fmla="*/ f791 f46 1"/>
                <a:gd name="f856" fmla="*/ f792 f46 1"/>
                <a:gd name="f857" fmla="*/ f793 f46 1"/>
                <a:gd name="f858" fmla="*/ f794 f46 1"/>
                <a:gd name="f859" fmla="*/ f795 f46 1"/>
                <a:gd name="f860" fmla="*/ f796 f46 1"/>
                <a:gd name="f861" fmla="*/ f797 f46 1"/>
                <a:gd name="f862" fmla="*/ f798 f46 1"/>
                <a:gd name="f863" fmla="*/ f799 f46 1"/>
                <a:gd name="f864" fmla="*/ f800 f46 1"/>
                <a:gd name="f865" fmla="*/ f801 f46 1"/>
                <a:gd name="f866" fmla="*/ f802 f46 1"/>
                <a:gd name="f867" fmla="*/ f803 f46 1"/>
                <a:gd name="f868" fmla="*/ f804 f46 1"/>
                <a:gd name="f869" fmla="*/ f805 f46 1"/>
                <a:gd name="f870" fmla="*/ f806 f46 1"/>
                <a:gd name="f871" fmla="*/ f807 f46 1"/>
                <a:gd name="f872" fmla="*/ f808 f46 1"/>
                <a:gd name="f873" fmla="*/ f809 f46 1"/>
                <a:gd name="f874" fmla="*/ f810 f46 1"/>
                <a:gd name="f875" fmla="*/ f811 f46 1"/>
                <a:gd name="f876" fmla="*/ f812 f46 1"/>
                <a:gd name="f877" fmla="*/ f813 f46 1"/>
                <a:gd name="f878" fmla="*/ f814 f46 1"/>
                <a:gd name="f879" fmla="*/ f815 f46 1"/>
                <a:gd name="f880" fmla="*/ f816 f46 1"/>
                <a:gd name="f881" fmla="*/ f817 f46 1"/>
                <a:gd name="f882" fmla="*/ f818 f46 1"/>
                <a:gd name="f883" fmla="*/ f819 f46 1"/>
                <a:gd name="f884" fmla="*/ f820 f46 1"/>
                <a:gd name="f885" fmla="*/ f821 f46 1"/>
                <a:gd name="f886" fmla="*/ f822 f46 1"/>
                <a:gd name="f887" fmla="*/ f823 f46 1"/>
                <a:gd name="f888" fmla="*/ f824 f46 1"/>
                <a:gd name="f889" fmla="*/ f825 f46 1"/>
                <a:gd name="f890" fmla="*/ f826 f46 1"/>
                <a:gd name="f891" fmla="*/ f827 f46 1"/>
                <a:gd name="f892" fmla="*/ f828 f46 1"/>
                <a:gd name="f893" fmla="*/ f829 f46 1"/>
                <a:gd name="f894" fmla="*/ f830 f46 1"/>
                <a:gd name="f895" fmla="*/ f831 f4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2" t="f203" r="f216" b="f217"/>
              <a:pathLst>
                <a:path>
                  <a:moveTo>
                    <a:pt x="f63" y="f73"/>
                  </a:moveTo>
                  <a:cubicBezTo>
                    <a:pt x="f832" y="f833"/>
                    <a:pt x="f834" y="f835"/>
                    <a:pt x="f648" y="f649"/>
                  </a:cubicBezTo>
                  <a:cubicBezTo>
                    <a:pt x="f836" y="f837"/>
                    <a:pt x="f838" y="f839"/>
                    <a:pt x="f680" y="f681"/>
                  </a:cubicBezTo>
                  <a:cubicBezTo>
                    <a:pt x="f840" y="f841"/>
                    <a:pt x="f842" y="f843"/>
                    <a:pt x="f700" y="f701"/>
                  </a:cubicBezTo>
                  <a:cubicBezTo>
                    <a:pt x="f844" y="f845"/>
                    <a:pt x="f846" y="f847"/>
                    <a:pt x="f712" y="f713"/>
                  </a:cubicBezTo>
                  <a:lnTo>
                    <a:pt x="f104" y="f63"/>
                  </a:lnTo>
                  <a:cubicBezTo>
                    <a:pt x="f848" y="f849"/>
                    <a:pt x="f850" y="f851"/>
                    <a:pt x="f650" y="f651"/>
                  </a:cubicBezTo>
                  <a:cubicBezTo>
                    <a:pt x="f852" y="f853"/>
                    <a:pt x="f854" y="f855"/>
                    <a:pt x="f682" y="f683"/>
                  </a:cubicBezTo>
                  <a:cubicBezTo>
                    <a:pt x="f856" y="f857"/>
                    <a:pt x="f858" y="f859"/>
                    <a:pt x="f702" y="f703"/>
                  </a:cubicBezTo>
                  <a:cubicBezTo>
                    <a:pt x="f860" y="f861"/>
                    <a:pt x="f862" y="f863"/>
                    <a:pt x="f714" y="f715"/>
                  </a:cubicBezTo>
                  <a:lnTo>
                    <a:pt x="f74" y="f105"/>
                  </a:lnTo>
                  <a:cubicBezTo>
                    <a:pt x="f864" y="f865"/>
                    <a:pt x="f866" y="f867"/>
                    <a:pt x="f652" y="f653"/>
                  </a:cubicBezTo>
                  <a:cubicBezTo>
                    <a:pt x="f868" y="f869"/>
                    <a:pt x="f870" y="f871"/>
                    <a:pt x="f684" y="f685"/>
                  </a:cubicBezTo>
                  <a:cubicBezTo>
                    <a:pt x="f872" y="f873"/>
                    <a:pt x="f874" y="f875"/>
                    <a:pt x="f704" y="f705"/>
                  </a:cubicBezTo>
                  <a:cubicBezTo>
                    <a:pt x="f876" y="f877"/>
                    <a:pt x="f878" y="f879"/>
                    <a:pt x="f716" y="f717"/>
                  </a:cubicBezTo>
                  <a:lnTo>
                    <a:pt x="f73" y="f75"/>
                  </a:lnTo>
                  <a:cubicBezTo>
                    <a:pt x="f880" y="f881"/>
                    <a:pt x="f882" y="f883"/>
                    <a:pt x="f654" y="f655"/>
                  </a:cubicBezTo>
                  <a:cubicBezTo>
                    <a:pt x="f884" y="f885"/>
                    <a:pt x="f886" y="f887"/>
                    <a:pt x="f686" y="f687"/>
                  </a:cubicBezTo>
                  <a:cubicBezTo>
                    <a:pt x="f888" y="f889"/>
                    <a:pt x="f890" y="f891"/>
                    <a:pt x="f706" y="f707"/>
                  </a:cubicBezTo>
                  <a:cubicBezTo>
                    <a:pt x="f892" y="f893"/>
                    <a:pt x="f894" y="f895"/>
                    <a:pt x="f718" y="f719"/>
                  </a:cubicBezTo>
                  <a:close/>
                </a:path>
              </a:pathLst>
            </a:custGeom>
            <a:solidFill>
              <a:srgbClr val="9999FF"/>
            </a:solidFill>
            <a:ln w="25400">
              <a:solidFill>
                <a:srgbClr val="CCCCFF"/>
              </a:solidFill>
              <a:prstDash val="solid"/>
            </a:ln>
          </p:spPr>
          <p:txBody>
            <a:bodyPr wrap="square" lIns="91440" tIns="45720" rIns="91440" bIns="45720" anchor="ctr"/>
            <a:lstStyle/>
            <a:p>
              <a:pPr marL="0" marR="0" lvl="0" indent="0" algn="ctr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2400" b="1" spc="0">
                  <a:solidFill>
                    <a:srgbClr val="FFFFFF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каток</a:t>
              </a:r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2699791" y="1124743"/>
            <a:ext cx="4005064" cy="4005064"/>
            <a:chOff x="2699791" y="1124743"/>
            <a:chExt cx="4005064" cy="4005064"/>
          </a:xfrm>
        </p:grpSpPr>
        <p:sp>
          <p:nvSpPr>
            <p:cNvPr id="22" name="Полилиния 21"/>
            <p:cNvSpPr/>
            <p:nvPr/>
          </p:nvSpPr>
          <p:spPr>
            <a:xfrm>
              <a:off x="2699791" y="1124743"/>
              <a:ext cx="4005064" cy="400506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1600"/>
                <a:gd name="f4" fmla="*/ f0 1 21600"/>
                <a:gd name="f5" fmla="*/ f1 1 21600"/>
                <a:gd name="f6" fmla="val f3"/>
                <a:gd name="f7" fmla="val f3"/>
                <a:gd name="f8" fmla="*/ f2 1 1"/>
                <a:gd name="f9" fmla="*/ f8 1 f3"/>
                <a:gd name="f10" fmla="*/ f8 1 f3"/>
                <a:gd name="f11" fmla="*/ f6 1 1"/>
                <a:gd name="f12" fmla="*/ f7 1 1"/>
                <a:gd name="f13" fmla="*/ f11 1 f3"/>
                <a:gd name="f14" fmla="*/ f12 1 f3"/>
                <a:gd name="f15" fmla="*/ f9 f3 1"/>
                <a:gd name="f16" fmla="*/ f10 f3 1"/>
                <a:gd name="f17" fmla="*/ f13 f3 1"/>
                <a:gd name="f18" fmla="*/ f14 f3 1"/>
                <a:gd name="f19" fmla="*/ f15 f4 1"/>
                <a:gd name="f20" fmla="*/ f16 f5 1"/>
                <a:gd name="f21" fmla="*/ f17 f4 1"/>
                <a:gd name="f22" fmla="*/ f18 f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0" r="f21" b="f22"/>
              <a:pathLst>
                <a:path w="21600" h="21600">
                  <a:moveTo>
                    <a:pt x="f2" y="f2"/>
                  </a:moveTo>
                  <a:lnTo>
                    <a:pt x="f3" y="f2"/>
                  </a:lnTo>
                  <a:lnTo>
                    <a:pt x="f3" y="f3"/>
                  </a:lnTo>
                  <a:lnTo>
                    <a:pt x="f2" y="f3"/>
                  </a:lnTo>
                  <a:close/>
                </a:path>
              </a:pathLst>
            </a:custGeom>
            <a:blipFill>
              <a:blip r:embed="rId4"/>
              <a:stretch>
                <a:fillRect/>
              </a:stretch>
            </a:blipFill>
            <a:ln>
              <a:noFill/>
              <a:prstDash val="solid"/>
            </a:ln>
          </p:spPr>
          <p:txBody>
            <a:bodyPr wrap="square" lIns="45720" tIns="45720" rIns="45720" bIns="45720"/>
            <a:lstStyle/>
            <a:p>
              <a:pPr marR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ru-RU" sz="12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XO Thames"/>
              </a:endParaRPr>
            </a:p>
          </p:txBody>
        </p:sp>
        <p:sp>
          <p:nvSpPr>
            <p:cNvPr id="23" name="Полилиния 22"/>
            <p:cNvSpPr/>
            <p:nvPr/>
          </p:nvSpPr>
          <p:spPr>
            <a:xfrm>
              <a:off x="3203848" y="3531203"/>
              <a:ext cx="1872208" cy="83099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1600"/>
                <a:gd name="f4" fmla="*/ f0 1 21600"/>
                <a:gd name="f5" fmla="*/ f1 1 21600"/>
                <a:gd name="f6" fmla="val f3"/>
                <a:gd name="f7" fmla="val f3"/>
                <a:gd name="f8" fmla="*/ f2 1 1"/>
                <a:gd name="f9" fmla="*/ f8 1 f3"/>
                <a:gd name="f10" fmla="*/ f8 1 f3"/>
                <a:gd name="f11" fmla="*/ f6 1 1"/>
                <a:gd name="f12" fmla="*/ f7 1 1"/>
                <a:gd name="f13" fmla="*/ f11 1 f3"/>
                <a:gd name="f14" fmla="*/ f12 1 f3"/>
                <a:gd name="f15" fmla="*/ f9 f3 1"/>
                <a:gd name="f16" fmla="*/ f10 f3 1"/>
                <a:gd name="f17" fmla="*/ f13 f3 1"/>
                <a:gd name="f18" fmla="*/ f14 f3 1"/>
                <a:gd name="f19" fmla="*/ f15 f4 1"/>
                <a:gd name="f20" fmla="*/ f16 f5 1"/>
                <a:gd name="f21" fmla="*/ f17 f4 1"/>
                <a:gd name="f22" fmla="*/ f18 f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0" r="f21" b="f22"/>
              <a:pathLst>
                <a:path w="21600" h="21600">
                  <a:moveTo>
                    <a:pt x="f2" y="f2"/>
                  </a:moveTo>
                  <a:lnTo>
                    <a:pt x="f3" y="f2"/>
                  </a:lnTo>
                  <a:lnTo>
                    <a:pt x="f3" y="f3"/>
                  </a:lnTo>
                  <a:lnTo>
                    <a:pt x="f2" y="f3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wrap="square" lIns="91440" tIns="45720" rIns="91440" bIns="45720" anchor="ctr">
              <a:spAutoFit/>
            </a:bodyPr>
            <a:lstStyle/>
            <a:p>
              <a:pPr marL="0" marR="0" lvl="0" indent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600" spc="0">
                  <a:solidFill>
                    <a:srgbClr val="6600FF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Тем бывает нужен,</a:t>
              </a:r>
            </a:p>
            <a:p>
              <a:pPr marL="0" marR="0" lvl="0" indent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600" spc="0">
                  <a:solidFill>
                    <a:srgbClr val="6600FF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Кто с коньками дружен.</a:t>
              </a:r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3591271" y="144015"/>
            <a:ext cx="1988840" cy="1988840"/>
            <a:chOff x="3591271" y="144015"/>
            <a:chExt cx="1988840" cy="1988840"/>
          </a:xfrm>
        </p:grpSpPr>
        <p:sp>
          <p:nvSpPr>
            <p:cNvPr id="25" name="Полилиния 24"/>
            <p:cNvSpPr/>
            <p:nvPr/>
          </p:nvSpPr>
          <p:spPr>
            <a:xfrm>
              <a:off x="3591271" y="144015"/>
              <a:ext cx="1988840" cy="198884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1600"/>
                <a:gd name="f4" fmla="*/ f0 1 21600"/>
                <a:gd name="f5" fmla="*/ f1 1 21600"/>
                <a:gd name="f6" fmla="val f3"/>
                <a:gd name="f7" fmla="val f3"/>
                <a:gd name="f8" fmla="*/ f2 1 1"/>
                <a:gd name="f9" fmla="*/ f8 1 f3"/>
                <a:gd name="f10" fmla="*/ f8 1 f3"/>
                <a:gd name="f11" fmla="*/ f6 1 1"/>
                <a:gd name="f12" fmla="*/ f7 1 1"/>
                <a:gd name="f13" fmla="*/ f11 1 f3"/>
                <a:gd name="f14" fmla="*/ f12 1 f3"/>
                <a:gd name="f15" fmla="*/ f9 f3 1"/>
                <a:gd name="f16" fmla="*/ f10 f3 1"/>
                <a:gd name="f17" fmla="*/ f13 f3 1"/>
                <a:gd name="f18" fmla="*/ f14 f3 1"/>
                <a:gd name="f19" fmla="*/ f15 f4 1"/>
                <a:gd name="f20" fmla="*/ f16 f5 1"/>
                <a:gd name="f21" fmla="*/ f17 f4 1"/>
                <a:gd name="f22" fmla="*/ f18 f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0" r="f21" b="f22"/>
              <a:pathLst>
                <a:path w="21600" h="21600">
                  <a:moveTo>
                    <a:pt x="f2" y="f2"/>
                  </a:moveTo>
                  <a:lnTo>
                    <a:pt x="f3" y="f2"/>
                  </a:lnTo>
                  <a:lnTo>
                    <a:pt x="f3" y="f3"/>
                  </a:lnTo>
                  <a:lnTo>
                    <a:pt x="f2" y="f3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  <a:ln>
              <a:noFill/>
              <a:prstDash val="solid"/>
            </a:ln>
          </p:spPr>
          <p:txBody>
            <a:bodyPr wrap="square" lIns="45720" tIns="45720" rIns="45720" bIns="45720"/>
            <a:lstStyle/>
            <a:p>
              <a:pPr marR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ru-RU" sz="12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XO Thames"/>
              </a:endParaRPr>
            </a:p>
          </p:txBody>
        </p:sp>
        <p:sp>
          <p:nvSpPr>
            <p:cNvPr id="26" name="Полилиния 25"/>
            <p:cNvSpPr/>
            <p:nvPr/>
          </p:nvSpPr>
          <p:spPr>
            <a:xfrm>
              <a:off x="3879303" y="792087"/>
              <a:ext cx="1368151" cy="792088"/>
            </a:xfrm>
            <a:custGeom>
              <a:avLst>
                <a:gd name="f15" fmla="val 16667"/>
              </a:avLst>
              <a:gdLst>
                <a:gd name="f1" fmla="val 10800000"/>
                <a:gd name="f2" fmla="val 5400000"/>
                <a:gd name="f3" fmla="val w"/>
                <a:gd name="f4" fmla="val h"/>
                <a:gd name="f5" fmla="val ss"/>
                <a:gd name="f6" fmla="val 0"/>
                <a:gd name="f7" fmla="*/ 5419351 1 1725033"/>
                <a:gd name="f8" fmla="val 21600"/>
                <a:gd name="f9" fmla="*/ 1 1 2"/>
                <a:gd name="f10" fmla="+- 21600000 0 1"/>
                <a:gd name="f11" fmla="*/ 1 1 4"/>
                <a:gd name="f12" fmla="+- 0 0 1"/>
                <a:gd name="f13" fmla="*/ 3 1 4"/>
                <a:gd name="f14" fmla="*/ 0 1 60000"/>
                <a:gd name="f15" fmla="val 16667"/>
                <a:gd name="f16" fmla="abs f3"/>
                <a:gd name="f17" fmla="abs f4"/>
                <a:gd name="f18" fmla="abs f5"/>
                <a:gd name="f19" fmla="+- f15 0 50000"/>
                <a:gd name="f20" fmla="+- 0 0 f15"/>
                <a:gd name="f21" fmla="min f8 f8"/>
                <a:gd name="f22" fmla="*/ 21600000 f9 1"/>
                <a:gd name="f23" fmla="*/ f10 1 60000"/>
                <a:gd name="f24" fmla="*/ 21600000 f11 1"/>
                <a:gd name="f25" fmla="*/ 2 f7 1"/>
                <a:gd name="f26" fmla="*/ 21600000 f13 1"/>
                <a:gd name="f27" fmla="*/ f14 f7 1"/>
                <a:gd name="f28" fmla="?: f16 f3 1"/>
                <a:gd name="f29" fmla="?: f17 f4 1"/>
                <a:gd name="f30" fmla="?: f18 f5 1"/>
                <a:gd name="f31" fmla="?: f19 50000 f15"/>
                <a:gd name="f32" fmla="*/ f22 1 60000"/>
                <a:gd name="f33" fmla="*/ f24 1 60000"/>
                <a:gd name="f34" fmla="*/ f26 1 60000"/>
                <a:gd name="f35" fmla="*/ f27 1 180"/>
                <a:gd name="f36" fmla="*/ f28 1 21600"/>
                <a:gd name="f37" fmla="*/ f29 1 21600"/>
                <a:gd name="f38" fmla="*/ 21600 f28 1"/>
                <a:gd name="f39" fmla="*/ 21600 f29 1"/>
                <a:gd name="f40" fmla="?: f20 0 f31"/>
                <a:gd name="f41" fmla="*/ f32 f7 1"/>
                <a:gd name="f42" fmla="+- f33 0 f23"/>
                <a:gd name="f43" fmla="*/ f34 f7 1"/>
                <a:gd name="f44" fmla="+- 0 0 f35"/>
                <a:gd name="f45" fmla="*/ f33 f7 1"/>
                <a:gd name="f46" fmla="min f37 f36"/>
                <a:gd name="f47" fmla="*/ f38 1 f30"/>
                <a:gd name="f48" fmla="*/ f39 1 f30"/>
                <a:gd name="f49" fmla="*/ f21 f40 1"/>
                <a:gd name="f50" fmla="*/ f41 1 180"/>
                <a:gd name="f51" fmla="?: f42 f23 f33"/>
                <a:gd name="f52" fmla="*/ f43 1 180"/>
                <a:gd name="f53" fmla="*/ f44 f1 1"/>
                <a:gd name="f54" fmla="*/ f45 1 180"/>
                <a:gd name="f55" fmla="val f47"/>
                <a:gd name="f56" fmla="val f48"/>
                <a:gd name="f57" fmla="*/ f49 1 100000"/>
                <a:gd name="f58" fmla="*/ f51 f7 1"/>
                <a:gd name="f59" fmla="+- 0 0 f50"/>
                <a:gd name="f60" fmla="+- 0 0 f52"/>
                <a:gd name="f61" fmla="*/ f53 1 f7"/>
                <a:gd name="f62" fmla="+- 0 0 f54"/>
                <a:gd name="f63" fmla="*/ f6 f46 1"/>
                <a:gd name="f64" fmla="+- f55 0 0"/>
                <a:gd name="f65" fmla="+- f56 0 0"/>
                <a:gd name="f66" fmla="*/ f57 29289 1"/>
                <a:gd name="f67" fmla="val f57"/>
                <a:gd name="f68" fmla="*/ f58 1 180"/>
                <a:gd name="f69" fmla="*/ f59 f1 1"/>
                <a:gd name="f70" fmla="*/ f60 f1 1"/>
                <a:gd name="f71" fmla="+- f61 0 f2"/>
                <a:gd name="f72" fmla="*/ f62 f1 1"/>
                <a:gd name="f73" fmla="*/ f57 f46 1"/>
                <a:gd name="f74" fmla="*/ f55 f46 1"/>
                <a:gd name="f75" fmla="*/ f56 f46 1"/>
                <a:gd name="f76" fmla="+- f64 0 f57"/>
                <a:gd name="f77" fmla="+- f65 0 f57"/>
                <a:gd name="f78" fmla="*/ f66 1 100000"/>
                <a:gd name="f79" fmla="*/ 2 f67 1"/>
                <a:gd name="f80" fmla="+- f50 f68 0"/>
                <a:gd name="f81" fmla="*/ f69 1 f7"/>
                <a:gd name="f82" fmla="?: f68 0 f25"/>
                <a:gd name="f83" fmla="+- f52 f68 0"/>
                <a:gd name="f84" fmla="*/ f70 1 f7"/>
                <a:gd name="f85" fmla="+- f35 f68 0"/>
                <a:gd name="f86" fmla="cos 1 f71"/>
                <a:gd name="f87" fmla="sin 1 f71"/>
                <a:gd name="f88" fmla="+- f54 f68 0"/>
                <a:gd name="f89" fmla="*/ f72 1 f7"/>
                <a:gd name="f90" fmla="+- f64 0 f78"/>
                <a:gd name="f91" fmla="+- f65 0 f78"/>
                <a:gd name="f92" fmla="*/ f78 f8 1"/>
                <a:gd name="f93" fmla="*/ f78 f8 1"/>
                <a:gd name="f94" fmla="+- f81 0 f2"/>
                <a:gd name="f95" fmla="+- 0 0 f80"/>
                <a:gd name="f96" fmla="*/ f79 1 2"/>
                <a:gd name="f97" fmla="+- f84 0 f2"/>
                <a:gd name="f98" fmla="+- 0 0 f83"/>
                <a:gd name="f99" fmla="+- 0 0 f86"/>
                <a:gd name="f100" fmla="+- 0 0 f87"/>
                <a:gd name="f101" fmla="+- 0 0 f85"/>
                <a:gd name="f102" fmla="+- f89 0 f2"/>
                <a:gd name="f103" fmla="+- 0 0 f88"/>
                <a:gd name="f104" fmla="*/ f76 f46 1"/>
                <a:gd name="f105" fmla="*/ f77 f46 1"/>
                <a:gd name="f106" fmla="*/ f92 1 f55"/>
                <a:gd name="f107" fmla="*/ f90 f8 1"/>
                <a:gd name="f108" fmla="*/ f93 1 f56"/>
                <a:gd name="f109" fmla="*/ f91 f8 1"/>
                <a:gd name="f110" fmla="cos 1 f94"/>
                <a:gd name="f111" fmla="sin 1 f94"/>
                <a:gd name="f112" fmla="*/ f95 f1 1"/>
                <a:gd name="f113" fmla="cos 1 f97"/>
                <a:gd name="f114" fmla="sin 1 f97"/>
                <a:gd name="f115" fmla="*/ f98 f1 1"/>
                <a:gd name="f116" fmla="*/ f99 1 f79"/>
                <a:gd name="f117" fmla="*/ f100 1 f79"/>
                <a:gd name="f118" fmla="*/ f101 f1 1"/>
                <a:gd name="f119" fmla="cos 1 f102"/>
                <a:gd name="f120" fmla="sin 1 f102"/>
                <a:gd name="f121" fmla="*/ f103 f1 1"/>
                <a:gd name="f122" fmla="*/ f107 1 f55"/>
                <a:gd name="f123" fmla="*/ f109 1 f56"/>
                <a:gd name="f124" fmla="val f106"/>
                <a:gd name="f125" fmla="val f108"/>
                <a:gd name="f126" fmla="+- 0 0 f110"/>
                <a:gd name="f127" fmla="+- 0 0 f111"/>
                <a:gd name="f128" fmla="*/ f112 1 f7"/>
                <a:gd name="f129" fmla="+- 0 0 f113"/>
                <a:gd name="f130" fmla="+- 0 0 f114"/>
                <a:gd name="f131" fmla="*/ f115 1 f7"/>
                <a:gd name="f132" fmla="+- 0 0 f116"/>
                <a:gd name="f133" fmla="+- 0 0 f117"/>
                <a:gd name="f134" fmla="*/ f118 1 f7"/>
                <a:gd name="f135" fmla="+- 0 0 f119"/>
                <a:gd name="f136" fmla="+- 0 0 f120"/>
                <a:gd name="f137" fmla="*/ f121 1 f7"/>
                <a:gd name="f138" fmla="val f122"/>
                <a:gd name="f139" fmla="val f123"/>
                <a:gd name="f140" fmla="*/ f124 1 1"/>
                <a:gd name="f141" fmla="*/ f125 1 1"/>
                <a:gd name="f142" fmla="*/ f126 1 f79"/>
                <a:gd name="f143" fmla="*/ f127 1 f79"/>
                <a:gd name="f144" fmla="+- f128 0 f2"/>
                <a:gd name="f145" fmla="*/ f129 1 f79"/>
                <a:gd name="f146" fmla="*/ f130 1 f79"/>
                <a:gd name="f147" fmla="+- f131 0 f2"/>
                <a:gd name="f148" fmla="at2 f132 f133"/>
                <a:gd name="f149" fmla="+- f134 0 f2"/>
                <a:gd name="f150" fmla="*/ f135 1 f79"/>
                <a:gd name="f151" fmla="*/ f136 1 f79"/>
                <a:gd name="f152" fmla="+- f137 0 f2"/>
                <a:gd name="f153" fmla="*/ f140 1 f8"/>
                <a:gd name="f154" fmla="*/ f141 1 f8"/>
                <a:gd name="f155" fmla="*/ f138 1 1"/>
                <a:gd name="f156" fmla="*/ f139 1 1"/>
                <a:gd name="f157" fmla="+- 0 0 f142"/>
                <a:gd name="f158" fmla="+- 0 0 f143"/>
                <a:gd name="f159" fmla="cos 1 f144"/>
                <a:gd name="f160" fmla="sin 1 f144"/>
                <a:gd name="f161" fmla="+- 0 0 f145"/>
                <a:gd name="f162" fmla="+- 0 0 f146"/>
                <a:gd name="f163" fmla="cos 1 f147"/>
                <a:gd name="f164" fmla="sin 1 f147"/>
                <a:gd name="f165" fmla="+- f148 f2 0"/>
                <a:gd name="f166" fmla="cos 1 f149"/>
                <a:gd name="f167" fmla="sin 1 f149"/>
                <a:gd name="f168" fmla="+- 0 0 f150"/>
                <a:gd name="f169" fmla="+- 0 0 f151"/>
                <a:gd name="f170" fmla="cos 1 f152"/>
                <a:gd name="f171" fmla="sin 1 f152"/>
                <a:gd name="f172" fmla="*/ f155 1 f8"/>
                <a:gd name="f173" fmla="*/ f156 1 f8"/>
                <a:gd name="f174" fmla="at2 f157 f158"/>
                <a:gd name="f175" fmla="+- 0 0 f159"/>
                <a:gd name="f176" fmla="+- 0 0 f160"/>
                <a:gd name="f177" fmla="at2 f161 f162"/>
                <a:gd name="f178" fmla="+- 0 0 f163"/>
                <a:gd name="f179" fmla="+- 0 0 f164"/>
                <a:gd name="f180" fmla="*/ f165 f7 1"/>
                <a:gd name="f181" fmla="+- 0 0 f166"/>
                <a:gd name="f182" fmla="+- 0 0 f167"/>
                <a:gd name="f183" fmla="at2 f168 f169"/>
                <a:gd name="f184" fmla="+- 0 0 f170"/>
                <a:gd name="f185" fmla="+- 0 0 f171"/>
                <a:gd name="f186" fmla="*/ f153 f55 1"/>
                <a:gd name="f187" fmla="*/ f154 f56 1"/>
                <a:gd name="f188" fmla="+- f174 f2 0"/>
                <a:gd name="f189" fmla="*/ f175 1 f79"/>
                <a:gd name="f190" fmla="*/ f176 1 f79"/>
                <a:gd name="f191" fmla="+- f177 f2 0"/>
                <a:gd name="f192" fmla="*/ f178 1 f79"/>
                <a:gd name="f193" fmla="*/ f179 1 f79"/>
                <a:gd name="f194" fmla="*/ f180 1 f1"/>
                <a:gd name="f195" fmla="*/ f181 1 f79"/>
                <a:gd name="f196" fmla="*/ f182 1 f79"/>
                <a:gd name="f197" fmla="+- f183 f2 0"/>
                <a:gd name="f198" fmla="*/ f184 1 f79"/>
                <a:gd name="f199" fmla="*/ f185 1 f79"/>
                <a:gd name="f200" fmla="*/ f172 f55 1"/>
                <a:gd name="f201" fmla="*/ f173 f56 1"/>
                <a:gd name="f202" fmla="*/ f186 f46 1"/>
                <a:gd name="f203" fmla="*/ f187 f46 1"/>
                <a:gd name="f204" fmla="*/ f188 f7 1"/>
                <a:gd name="f205" fmla="+- 0 0 f189"/>
                <a:gd name="f206" fmla="+- 0 0 f190"/>
                <a:gd name="f207" fmla="*/ f191 f7 1"/>
                <a:gd name="f208" fmla="+- 0 0 f192"/>
                <a:gd name="f209" fmla="+- 0 0 f193"/>
                <a:gd name="f210" fmla="+- 0 0 f194"/>
                <a:gd name="f211" fmla="+- 0 0 f195"/>
                <a:gd name="f212" fmla="+- 0 0 f196"/>
                <a:gd name="f213" fmla="*/ f197 f7 1"/>
                <a:gd name="f214" fmla="+- 0 0 f198"/>
                <a:gd name="f215" fmla="+- 0 0 f199"/>
                <a:gd name="f216" fmla="*/ f200 f46 1"/>
                <a:gd name="f217" fmla="*/ f201 f46 1"/>
                <a:gd name="f218" fmla="*/ f204 1 f1"/>
                <a:gd name="f219" fmla="at2 f205 f206"/>
                <a:gd name="f220" fmla="*/ f207 1 f1"/>
                <a:gd name="f221" fmla="at2 f208 f209"/>
                <a:gd name="f222" fmla="val f210"/>
                <a:gd name="f223" fmla="at2 f211 f212"/>
                <a:gd name="f224" fmla="*/ f213 1 f1"/>
                <a:gd name="f225" fmla="at2 f214 f215"/>
                <a:gd name="f226" fmla="+- 0 0 f218"/>
                <a:gd name="f227" fmla="+- f219 f2 0"/>
                <a:gd name="f228" fmla="+- 0 0 f220"/>
                <a:gd name="f229" fmla="+- f221 f2 0"/>
                <a:gd name="f230" fmla="+- f223 f2 0"/>
                <a:gd name="f231" fmla="+- 0 0 f222"/>
                <a:gd name="f232" fmla="val f222"/>
                <a:gd name="f233" fmla="+- 0 0 f224"/>
                <a:gd name="f234" fmla="+- f225 f2 0"/>
                <a:gd name="f235" fmla="val f226"/>
                <a:gd name="f236" fmla="*/ f227 f7 1"/>
                <a:gd name="f237" fmla="val f228"/>
                <a:gd name="f238" fmla="*/ f229 f7 1"/>
                <a:gd name="f239" fmla="*/ f230 f7 1"/>
                <a:gd name="f240" fmla="*/ f231 f1 1"/>
                <a:gd name="f241" fmla="+- 0 0 f232"/>
                <a:gd name="f242" fmla="val f233"/>
                <a:gd name="f243" fmla="*/ f234 f7 1"/>
                <a:gd name="f244" fmla="*/ f236 1 f1"/>
                <a:gd name="f245" fmla="+- 0 0 f235"/>
                <a:gd name="f246" fmla="val f235"/>
                <a:gd name="f247" fmla="*/ f238 1 f1"/>
                <a:gd name="f248" fmla="+- 0 0 f237"/>
                <a:gd name="f249" fmla="val f237"/>
                <a:gd name="f250" fmla="*/ f239 1 f1"/>
                <a:gd name="f251" fmla="*/ f240 1 f7"/>
                <a:gd name="f252" fmla="*/ f241 f1 1"/>
                <a:gd name="f253" fmla="*/ f243 1 f1"/>
                <a:gd name="f254" fmla="+- 0 0 f242"/>
                <a:gd name="f255" fmla="val f242"/>
                <a:gd name="f256" fmla="+- 0 0 f244"/>
                <a:gd name="f257" fmla="*/ f245 f1 1"/>
                <a:gd name="f258" fmla="+- 0 0 f246"/>
                <a:gd name="f259" fmla="+- 0 0 f247"/>
                <a:gd name="f260" fmla="*/ f248 f1 1"/>
                <a:gd name="f261" fmla="+- 0 0 f249"/>
                <a:gd name="f262" fmla="+- 0 0 f250"/>
                <a:gd name="f263" fmla="+- f251 0 f2"/>
                <a:gd name="f264" fmla="*/ f252 1 f7"/>
                <a:gd name="f265" fmla="+- 0 0 f253"/>
                <a:gd name="f266" fmla="*/ f254 f1 1"/>
                <a:gd name="f267" fmla="+- 0 0 f255"/>
                <a:gd name="f268" fmla="val f256"/>
                <a:gd name="f269" fmla="*/ f257 1 f7"/>
                <a:gd name="f270" fmla="*/ f258 f1 1"/>
                <a:gd name="f271" fmla="val f259"/>
                <a:gd name="f272" fmla="*/ f260 1 f7"/>
                <a:gd name="f273" fmla="*/ f261 f1 1"/>
                <a:gd name="f274" fmla="val f262"/>
                <a:gd name="f275" fmla="sin 1 f263"/>
                <a:gd name="f276" fmla="cos 1 f263"/>
                <a:gd name="f277" fmla="+- f264 0 f2"/>
                <a:gd name="f278" fmla="val f265"/>
                <a:gd name="f279" fmla="*/ f266 1 f7"/>
                <a:gd name="f280" fmla="*/ f267 f1 1"/>
                <a:gd name="f281" fmla="+- f269 0 f2"/>
                <a:gd name="f282" fmla="+- f268 0 f235"/>
                <a:gd name="f283" fmla="*/ f270 1 f7"/>
                <a:gd name="f284" fmla="+- f272 0 f2"/>
                <a:gd name="f285" fmla="+- f271 0 f237"/>
                <a:gd name="f286" fmla="*/ f273 1 f7"/>
                <a:gd name="f287" fmla="+- 0 0 f275"/>
                <a:gd name="f288" fmla="+- 0 0 f276"/>
                <a:gd name="f289" fmla="+- f274 0 f222"/>
                <a:gd name="f290" fmla="cos 1 f277"/>
                <a:gd name="f291" fmla="sin 1 f277"/>
                <a:gd name="f292" fmla="+- f279 0 f2"/>
                <a:gd name="f293" fmla="+- f278 0 f242"/>
                <a:gd name="f294" fmla="*/ f280 1 f7"/>
                <a:gd name="f295" fmla="sin 1 f281"/>
                <a:gd name="f296" fmla="cos 1 f281"/>
                <a:gd name="f297" fmla="?: f282 0 f25"/>
                <a:gd name="f298" fmla="+- f283 0 f2"/>
                <a:gd name="f299" fmla="sin 1 f284"/>
                <a:gd name="f300" fmla="cos 1 f284"/>
                <a:gd name="f301" fmla="?: f285 0 f25"/>
                <a:gd name="f302" fmla="+- f286 0 f2"/>
                <a:gd name="f303" fmla="*/ f67 f287 1"/>
                <a:gd name="f304" fmla="*/ f67 f288 1"/>
                <a:gd name="f305" fmla="?: f289 0 f25"/>
                <a:gd name="f306" fmla="+- 0 0 f290"/>
                <a:gd name="f307" fmla="+- 0 0 f291"/>
                <a:gd name="f308" fmla="sin 1 f292"/>
                <a:gd name="f309" fmla="cos 1 f292"/>
                <a:gd name="f310" fmla="?: f293 0 f25"/>
                <a:gd name="f311" fmla="+- f294 0 f2"/>
                <a:gd name="f312" fmla="+- 0 0 f295"/>
                <a:gd name="f313" fmla="+- 0 0 f296"/>
                <a:gd name="f314" fmla="+- f268 f297 0"/>
                <a:gd name="f315" fmla="cos 1 f298"/>
                <a:gd name="f316" fmla="sin 1 f298"/>
                <a:gd name="f317" fmla="+- 0 0 f299"/>
                <a:gd name="f318" fmla="+- 0 0 f300"/>
                <a:gd name="f319" fmla="+- f271 f301 0"/>
                <a:gd name="f320" fmla="cos 1 f302"/>
                <a:gd name="f321" fmla="sin 1 f302"/>
                <a:gd name="f322" fmla="+- f55 0 f303"/>
                <a:gd name="f323" fmla="+- f77 0 f304"/>
                <a:gd name="f324" fmla="+- f274 f305 0"/>
                <a:gd name="f325" fmla="*/ f12 f306 1"/>
                <a:gd name="f326" fmla="*/ f96 f307 1"/>
                <a:gd name="f327" fmla="*/ f96 f306 1"/>
                <a:gd name="f328" fmla="+- 0 0 f308"/>
                <a:gd name="f329" fmla="+- 0 0 f309"/>
                <a:gd name="f330" fmla="+- f278 f310 0"/>
                <a:gd name="f331" fmla="cos 1 f311"/>
                <a:gd name="f332" fmla="sin 1 f311"/>
                <a:gd name="f333" fmla="*/ f67 f312 1"/>
                <a:gd name="f334" fmla="*/ f67 f313 1"/>
                <a:gd name="f335" fmla="+- f314 0 f235"/>
                <a:gd name="f336" fmla="+- 0 0 f315"/>
                <a:gd name="f337" fmla="+- 0 0 f316"/>
                <a:gd name="f338" fmla="*/ f67 f317 1"/>
                <a:gd name="f339" fmla="*/ f67 f318 1"/>
                <a:gd name="f340" fmla="+- f319 0 f237"/>
                <a:gd name="f341" fmla="+- 0 0 f320"/>
                <a:gd name="f342" fmla="+- 0 0 f321"/>
                <a:gd name="f343" fmla="+- f324 0 f222"/>
                <a:gd name="f344" fmla="+- f326 f322 0"/>
                <a:gd name="f345" fmla="+- f327 f323 0"/>
                <a:gd name="f346" fmla="*/ f67 f328 1"/>
                <a:gd name="f347" fmla="*/ f67 f329 1"/>
                <a:gd name="f348" fmla="+- f330 0 f242"/>
                <a:gd name="f349" fmla="+- 0 0 f331"/>
                <a:gd name="f350" fmla="+- 0 0 f332"/>
                <a:gd name="f351" fmla="+- 0 0 f333"/>
                <a:gd name="f352" fmla="+- f57 0 f334"/>
                <a:gd name="f353" fmla="+- f335 0 f82"/>
                <a:gd name="f354" fmla="*/ f12 f336 1"/>
                <a:gd name="f355" fmla="*/ f96 f337 1"/>
                <a:gd name="f356" fmla="*/ f96 f336 1"/>
                <a:gd name="f357" fmla="+- f76 0 f338"/>
                <a:gd name="f358" fmla="+- 0 0 f339"/>
                <a:gd name="f359" fmla="+- f340 0 f82"/>
                <a:gd name="f360" fmla="*/ f12 f341 1"/>
                <a:gd name="f361" fmla="*/ f96 f342 1"/>
                <a:gd name="f362" fmla="*/ f96 f341 1"/>
                <a:gd name="f363" fmla="+- f343 0 f82"/>
                <a:gd name="f364" fmla="+- f57 0 f346"/>
                <a:gd name="f365" fmla="+- f56 0 f347"/>
                <a:gd name="f366" fmla="+- f348 0 f82"/>
                <a:gd name="f367" fmla="*/ f12 f349 1"/>
                <a:gd name="f368" fmla="*/ f96 f350 1"/>
                <a:gd name="f369" fmla="*/ f96 f349 1"/>
                <a:gd name="f370" fmla="+- f353 0 f25"/>
                <a:gd name="f371" fmla="+- f355 f351 0"/>
                <a:gd name="f372" fmla="+- f356 f352 0"/>
                <a:gd name="f373" fmla="+- f359 0 f25"/>
                <a:gd name="f374" fmla="+- f361 f357 0"/>
                <a:gd name="f375" fmla="+- f362 f358 0"/>
                <a:gd name="f376" fmla="+- f363 0 f25"/>
                <a:gd name="f377" fmla="+- f366 0 f25"/>
                <a:gd name="f378" fmla="+- f368 f364 0"/>
                <a:gd name="f379" fmla="+- f369 f365 0"/>
                <a:gd name="f380" fmla="?: f370 f25 f353"/>
                <a:gd name="f381" fmla="?: f373 f25 f359"/>
                <a:gd name="f382" fmla="?: f376 f25 f363"/>
                <a:gd name="f383" fmla="?: f377 f25 f366"/>
                <a:gd name="f384" fmla="*/ f380 1 4"/>
                <a:gd name="f385" fmla="*/ f381 1 4"/>
                <a:gd name="f386" fmla="*/ f382 1 4"/>
                <a:gd name="f387" fmla="*/ f383 1 4"/>
                <a:gd name="f388" fmla="+- f246 f384 0"/>
                <a:gd name="f389" fmla="+- 0 0 f384"/>
                <a:gd name="f390" fmla="*/ f384 1 2"/>
                <a:gd name="f391" fmla="+- f249 f385 0"/>
                <a:gd name="f392" fmla="+- 0 0 f385"/>
                <a:gd name="f393" fmla="*/ f385 1 2"/>
                <a:gd name="f394" fmla="+- f232 f386 0"/>
                <a:gd name="f395" fmla="+- 0 0 f386"/>
                <a:gd name="f396" fmla="*/ f386 1 2"/>
                <a:gd name="f397" fmla="+- f255 f387 0"/>
                <a:gd name="f398" fmla="+- 0 0 f387"/>
                <a:gd name="f399" fmla="*/ f387 1 2"/>
                <a:gd name="f400" fmla="*/ f389 f1 1"/>
                <a:gd name="f401" fmla="+- 0 0 f390"/>
                <a:gd name="f402" fmla="+- 0 0 f388"/>
                <a:gd name="f403" fmla="+- f388 f384 0"/>
                <a:gd name="f404" fmla="*/ f392 f1 1"/>
                <a:gd name="f405" fmla="+- 0 0 f393"/>
                <a:gd name="f406" fmla="+- 0 0 f391"/>
                <a:gd name="f407" fmla="+- f391 f385 0"/>
                <a:gd name="f408" fmla="*/ f395 f1 1"/>
                <a:gd name="f409" fmla="+- 0 0 f396"/>
                <a:gd name="f410" fmla="+- 0 0 f394"/>
                <a:gd name="f411" fmla="+- f394 f386 0"/>
                <a:gd name="f412" fmla="*/ f398 f1 1"/>
                <a:gd name="f413" fmla="+- 0 0 f399"/>
                <a:gd name="f414" fmla="+- 0 0 f397"/>
                <a:gd name="f415" fmla="+- f397 f387 0"/>
                <a:gd name="f416" fmla="*/ f400 1 f7"/>
                <a:gd name="f417" fmla="*/ f401 f1 1"/>
                <a:gd name="f418" fmla="*/ f402 f1 1"/>
                <a:gd name="f419" fmla="+- 0 0 f403"/>
                <a:gd name="f420" fmla="+- f403 f384 0"/>
                <a:gd name="f421" fmla="*/ f404 1 f7"/>
                <a:gd name="f422" fmla="*/ f405 f1 1"/>
                <a:gd name="f423" fmla="*/ f406 f1 1"/>
                <a:gd name="f424" fmla="+- 0 0 f407"/>
                <a:gd name="f425" fmla="+- f407 f385 0"/>
                <a:gd name="f426" fmla="*/ f408 1 f7"/>
                <a:gd name="f427" fmla="*/ f409 f1 1"/>
                <a:gd name="f428" fmla="*/ f410 f1 1"/>
                <a:gd name="f429" fmla="+- 0 0 f411"/>
                <a:gd name="f430" fmla="+- f411 f386 0"/>
                <a:gd name="f431" fmla="*/ f412 1 f7"/>
                <a:gd name="f432" fmla="*/ f413 f1 1"/>
                <a:gd name="f433" fmla="*/ f414 f1 1"/>
                <a:gd name="f434" fmla="+- 0 0 f415"/>
                <a:gd name="f435" fmla="+- f415 f387 0"/>
                <a:gd name="f436" fmla="+- f416 0 f2"/>
                <a:gd name="f437" fmla="*/ f417 1 f7"/>
                <a:gd name="f438" fmla="*/ f418 1 f7"/>
                <a:gd name="f439" fmla="*/ f419 f1 1"/>
                <a:gd name="f440" fmla="+- 0 0 f420"/>
                <a:gd name="f441" fmla="+- f420 f384 0"/>
                <a:gd name="f442" fmla="+- f421 0 f2"/>
                <a:gd name="f443" fmla="*/ f422 1 f7"/>
                <a:gd name="f444" fmla="*/ f423 1 f7"/>
                <a:gd name="f445" fmla="*/ f424 f1 1"/>
                <a:gd name="f446" fmla="+- 0 0 f425"/>
                <a:gd name="f447" fmla="+- f425 f385 0"/>
                <a:gd name="f448" fmla="+- f426 0 f2"/>
                <a:gd name="f449" fmla="*/ f427 1 f7"/>
                <a:gd name="f450" fmla="*/ f428 1 f7"/>
                <a:gd name="f451" fmla="*/ f429 f1 1"/>
                <a:gd name="f452" fmla="+- 0 0 f430"/>
                <a:gd name="f453" fmla="+- f430 f386 0"/>
                <a:gd name="f454" fmla="+- f431 0 f2"/>
                <a:gd name="f455" fmla="*/ f432 1 f7"/>
                <a:gd name="f456" fmla="*/ f433 1 f7"/>
                <a:gd name="f457" fmla="*/ f434 f1 1"/>
                <a:gd name="f458" fmla="+- 0 0 f435"/>
                <a:gd name="f459" fmla="+- f435 f387 0"/>
                <a:gd name="f460" fmla="cos 1 f436"/>
                <a:gd name="f461" fmla="+- f437 0 f2"/>
                <a:gd name="f462" fmla="+- f438 0 f2"/>
                <a:gd name="f463" fmla="*/ f439 1 f7"/>
                <a:gd name="f464" fmla="*/ f440 f1 1"/>
                <a:gd name="f465" fmla="+- 0 0 f441"/>
                <a:gd name="f466" fmla="cos 1 f442"/>
                <a:gd name="f467" fmla="+- f443 0 f2"/>
                <a:gd name="f468" fmla="+- f444 0 f2"/>
                <a:gd name="f469" fmla="*/ f445 1 f7"/>
                <a:gd name="f470" fmla="*/ f446 f1 1"/>
                <a:gd name="f471" fmla="+- 0 0 f447"/>
                <a:gd name="f472" fmla="cos 1 f448"/>
                <a:gd name="f473" fmla="+- f449 0 f2"/>
                <a:gd name="f474" fmla="+- f450 0 f2"/>
                <a:gd name="f475" fmla="*/ f451 1 f7"/>
                <a:gd name="f476" fmla="*/ f452 f1 1"/>
                <a:gd name="f477" fmla="+- 0 0 f453"/>
                <a:gd name="f478" fmla="cos 1 f454"/>
                <a:gd name="f479" fmla="+- f455 0 f2"/>
                <a:gd name="f480" fmla="+- f456 0 f2"/>
                <a:gd name="f481" fmla="*/ f457 1 f7"/>
                <a:gd name="f482" fmla="*/ f458 f1 1"/>
                <a:gd name="f483" fmla="+- 0 0 f459"/>
                <a:gd name="f484" fmla="+- 0 0 f460"/>
                <a:gd name="f485" fmla="tan 1 f461"/>
                <a:gd name="f486" fmla="cos 1 f462"/>
                <a:gd name="f487" fmla="sin 1 f462"/>
                <a:gd name="f488" fmla="+- f463 0 f2"/>
                <a:gd name="f489" fmla="*/ f464 1 f7"/>
                <a:gd name="f490" fmla="*/ f465 f1 1"/>
                <a:gd name="f491" fmla="+- 0 0 f466"/>
                <a:gd name="f492" fmla="tan 1 f467"/>
                <a:gd name="f493" fmla="cos 1 f468"/>
                <a:gd name="f494" fmla="sin 1 f468"/>
                <a:gd name="f495" fmla="+- f469 0 f2"/>
                <a:gd name="f496" fmla="*/ f470 1 f7"/>
                <a:gd name="f497" fmla="*/ f471 f1 1"/>
                <a:gd name="f498" fmla="+- 0 0 f472"/>
                <a:gd name="f499" fmla="tan 1 f473"/>
                <a:gd name="f500" fmla="cos 1 f474"/>
                <a:gd name="f501" fmla="sin 1 f474"/>
                <a:gd name="f502" fmla="+- f475 0 f2"/>
                <a:gd name="f503" fmla="*/ f476 1 f7"/>
                <a:gd name="f504" fmla="*/ f477 f1 1"/>
                <a:gd name="f505" fmla="+- 0 0 f478"/>
                <a:gd name="f506" fmla="tan 1 f479"/>
                <a:gd name="f507" fmla="cos 1 f480"/>
                <a:gd name="f508" fmla="sin 1 f480"/>
                <a:gd name="f509" fmla="+- f481 0 f2"/>
                <a:gd name="f510" fmla="*/ f482 1 f7"/>
                <a:gd name="f511" fmla="*/ f483 f1 1"/>
                <a:gd name="f512" fmla="*/ 1 1 f485"/>
                <a:gd name="f513" fmla="+- 0 0 f486"/>
                <a:gd name="f514" fmla="+- 0 0 f487"/>
                <a:gd name="f515" fmla="cos 1 f488"/>
                <a:gd name="f516" fmla="sin 1 f488"/>
                <a:gd name="f517" fmla="+- f489 0 f2"/>
                <a:gd name="f518" fmla="*/ f490 1 f7"/>
                <a:gd name="f519" fmla="*/ 1 1 f492"/>
                <a:gd name="f520" fmla="+- 0 0 f493"/>
                <a:gd name="f521" fmla="+- 0 0 f494"/>
                <a:gd name="f522" fmla="cos 1 f495"/>
                <a:gd name="f523" fmla="sin 1 f495"/>
                <a:gd name="f524" fmla="+- f496 0 f2"/>
                <a:gd name="f525" fmla="*/ f497 1 f7"/>
                <a:gd name="f526" fmla="*/ 1 1 f499"/>
                <a:gd name="f527" fmla="+- 0 0 f500"/>
                <a:gd name="f528" fmla="+- 0 0 f501"/>
                <a:gd name="f529" fmla="cos 1 f502"/>
                <a:gd name="f530" fmla="sin 1 f502"/>
                <a:gd name="f531" fmla="+- f503 0 f2"/>
                <a:gd name="f532" fmla="*/ f504 1 f7"/>
                <a:gd name="f533" fmla="*/ 1 1 f506"/>
                <a:gd name="f534" fmla="+- 0 0 f507"/>
                <a:gd name="f535" fmla="+- 0 0 f508"/>
                <a:gd name="f536" fmla="cos 1 f509"/>
                <a:gd name="f537" fmla="sin 1 f509"/>
                <a:gd name="f538" fmla="+- f510 0 f2"/>
                <a:gd name="f539" fmla="*/ f511 1 f7"/>
                <a:gd name="f540" fmla="*/ f512 f512 1"/>
                <a:gd name="f541" fmla="*/ f12 f513 1"/>
                <a:gd name="f542" fmla="*/ f96 f514 1"/>
                <a:gd name="f543" fmla="*/ f96 f513 1"/>
                <a:gd name="f544" fmla="+- 0 0 f515"/>
                <a:gd name="f545" fmla="+- 0 0 f516"/>
                <a:gd name="f546" fmla="cos 1 f517"/>
                <a:gd name="f547" fmla="sin 1 f517"/>
                <a:gd name="f548" fmla="+- f518 0 f2"/>
                <a:gd name="f549" fmla="*/ f519 f519 1"/>
                <a:gd name="f550" fmla="*/ f12 f520 1"/>
                <a:gd name="f551" fmla="*/ f96 f521 1"/>
                <a:gd name="f552" fmla="*/ f96 f520 1"/>
                <a:gd name="f553" fmla="+- 0 0 f522"/>
                <a:gd name="f554" fmla="+- 0 0 f523"/>
                <a:gd name="f555" fmla="cos 1 f524"/>
                <a:gd name="f556" fmla="sin 1 f524"/>
                <a:gd name="f557" fmla="+- f525 0 f2"/>
                <a:gd name="f558" fmla="*/ f526 f526 1"/>
                <a:gd name="f559" fmla="*/ f12 f527 1"/>
                <a:gd name="f560" fmla="*/ f96 f528 1"/>
                <a:gd name="f561" fmla="*/ f96 f527 1"/>
                <a:gd name="f562" fmla="+- 0 0 f529"/>
                <a:gd name="f563" fmla="+- 0 0 f530"/>
                <a:gd name="f564" fmla="cos 1 f531"/>
                <a:gd name="f565" fmla="sin 1 f531"/>
                <a:gd name="f566" fmla="+- f532 0 f2"/>
                <a:gd name="f567" fmla="*/ f533 f533 1"/>
                <a:gd name="f568" fmla="*/ f12 f534 1"/>
                <a:gd name="f569" fmla="*/ f96 f535 1"/>
                <a:gd name="f570" fmla="*/ f96 f534 1"/>
                <a:gd name="f571" fmla="+- 0 0 f536"/>
                <a:gd name="f572" fmla="+- 0 0 f537"/>
                <a:gd name="f573" fmla="cos 1 f538"/>
                <a:gd name="f574" fmla="sin 1 f538"/>
                <a:gd name="f575" fmla="+- f539 0 f2"/>
                <a:gd name="f576" fmla="*/ 3 f540 1"/>
                <a:gd name="f577" fmla="+- f542 f351 0"/>
                <a:gd name="f578" fmla="+- f543 f352 0"/>
                <a:gd name="f579" fmla="*/ f12 f544 1"/>
                <a:gd name="f580" fmla="*/ f96 f545 1"/>
                <a:gd name="f581" fmla="*/ f96 f544 1"/>
                <a:gd name="f582" fmla="+- 0 0 f546"/>
                <a:gd name="f583" fmla="+- 0 0 f547"/>
                <a:gd name="f584" fmla="cos 1 f548"/>
                <a:gd name="f585" fmla="sin 1 f548"/>
                <a:gd name="f586" fmla="*/ 3 f549 1"/>
                <a:gd name="f587" fmla="+- f551 f357 0"/>
                <a:gd name="f588" fmla="+- f552 f358 0"/>
                <a:gd name="f589" fmla="*/ f12 f553 1"/>
                <a:gd name="f590" fmla="*/ f96 f554 1"/>
                <a:gd name="f591" fmla="*/ f96 f553 1"/>
                <a:gd name="f592" fmla="+- 0 0 f555"/>
                <a:gd name="f593" fmla="+- 0 0 f556"/>
                <a:gd name="f594" fmla="cos 1 f557"/>
                <a:gd name="f595" fmla="sin 1 f557"/>
                <a:gd name="f596" fmla="*/ 3 f558 1"/>
                <a:gd name="f597" fmla="+- f560 f322 0"/>
                <a:gd name="f598" fmla="+- f561 f323 0"/>
                <a:gd name="f599" fmla="*/ f12 f562 1"/>
                <a:gd name="f600" fmla="*/ f96 f563 1"/>
                <a:gd name="f601" fmla="*/ f96 f562 1"/>
                <a:gd name="f602" fmla="+- 0 0 f564"/>
                <a:gd name="f603" fmla="+- 0 0 f565"/>
                <a:gd name="f604" fmla="cos 1 f566"/>
                <a:gd name="f605" fmla="sin 1 f566"/>
                <a:gd name="f606" fmla="*/ 3 f567 1"/>
                <a:gd name="f607" fmla="+- f569 f364 0"/>
                <a:gd name="f608" fmla="+- f570 f365 0"/>
                <a:gd name="f609" fmla="*/ f12 f571 1"/>
                <a:gd name="f610" fmla="*/ f96 f572 1"/>
                <a:gd name="f611" fmla="*/ f96 f571 1"/>
                <a:gd name="f612" fmla="+- 0 0 f573"/>
                <a:gd name="f613" fmla="+- 0 0 f574"/>
                <a:gd name="f614" fmla="cos 1 f575"/>
                <a:gd name="f615" fmla="sin 1 f575"/>
                <a:gd name="f616" fmla="+- 4 f576 0"/>
                <a:gd name="f617" fmla="+- f580 f351 0"/>
                <a:gd name="f618" fmla="+- f581 f352 0"/>
                <a:gd name="f619" fmla="*/ f12 f582 1"/>
                <a:gd name="f620" fmla="*/ f96 f583 1"/>
                <a:gd name="f621" fmla="*/ f96 f582 1"/>
                <a:gd name="f622" fmla="+- 0 0 f584"/>
                <a:gd name="f623" fmla="+- 0 0 f585"/>
                <a:gd name="f624" fmla="+- 4 f586 0"/>
                <a:gd name="f625" fmla="+- f590 f357 0"/>
                <a:gd name="f626" fmla="+- f591 f358 0"/>
                <a:gd name="f627" fmla="*/ f12 f592 1"/>
                <a:gd name="f628" fmla="*/ f96 f593 1"/>
                <a:gd name="f629" fmla="*/ f96 f592 1"/>
                <a:gd name="f630" fmla="+- 0 0 f594"/>
                <a:gd name="f631" fmla="+- 0 0 f595"/>
                <a:gd name="f632" fmla="+- 4 f596 0"/>
                <a:gd name="f633" fmla="+- f600 f322 0"/>
                <a:gd name="f634" fmla="+- f601 f323 0"/>
                <a:gd name="f635" fmla="*/ f12 f602 1"/>
                <a:gd name="f636" fmla="*/ f96 f603 1"/>
                <a:gd name="f637" fmla="*/ f96 f602 1"/>
                <a:gd name="f638" fmla="+- 0 0 f604"/>
                <a:gd name="f639" fmla="+- 0 0 f605"/>
                <a:gd name="f640" fmla="+- 4 f606 0"/>
                <a:gd name="f641" fmla="+- f610 f364 0"/>
                <a:gd name="f642" fmla="+- f611 f365 0"/>
                <a:gd name="f643" fmla="*/ f12 f612 1"/>
                <a:gd name="f644" fmla="*/ f96 f613 1"/>
                <a:gd name="f645" fmla="*/ f96 f612 1"/>
                <a:gd name="f646" fmla="+- 0 0 f614"/>
                <a:gd name="f647" fmla="+- 0 0 f615"/>
                <a:gd name="f648" fmla="*/ f577 f46 1"/>
                <a:gd name="f649" fmla="*/ f578 f46 1"/>
                <a:gd name="f650" fmla="*/ f587 f46 1"/>
                <a:gd name="f651" fmla="*/ f588 f46 1"/>
                <a:gd name="f652" fmla="*/ f597 f46 1"/>
                <a:gd name="f653" fmla="*/ f598 f46 1"/>
                <a:gd name="f654" fmla="*/ f607 f46 1"/>
                <a:gd name="f655" fmla="*/ f608 f46 1"/>
                <a:gd name="f656" fmla="sqrt f616"/>
                <a:gd name="f657" fmla="+- f620 f351 0"/>
                <a:gd name="f658" fmla="+- f621 f352 0"/>
                <a:gd name="f659" fmla="*/ f12 f622 1"/>
                <a:gd name="f660" fmla="*/ f96 f623 1"/>
                <a:gd name="f661" fmla="*/ f96 f622 1"/>
                <a:gd name="f662" fmla="sqrt f624"/>
                <a:gd name="f663" fmla="+- f628 f357 0"/>
                <a:gd name="f664" fmla="+- f629 f358 0"/>
                <a:gd name="f665" fmla="*/ f12 f630 1"/>
                <a:gd name="f666" fmla="*/ f96 f631 1"/>
                <a:gd name="f667" fmla="*/ f96 f630 1"/>
                <a:gd name="f668" fmla="sqrt f632"/>
                <a:gd name="f669" fmla="+- f636 f322 0"/>
                <a:gd name="f670" fmla="+- f637 f323 0"/>
                <a:gd name="f671" fmla="*/ f12 f638 1"/>
                <a:gd name="f672" fmla="*/ f96 f639 1"/>
                <a:gd name="f673" fmla="*/ f96 f638 1"/>
                <a:gd name="f674" fmla="sqrt f640"/>
                <a:gd name="f675" fmla="+- f644 f364 0"/>
                <a:gd name="f676" fmla="+- f645 f365 0"/>
                <a:gd name="f677" fmla="*/ f12 f646 1"/>
                <a:gd name="f678" fmla="*/ f96 f647 1"/>
                <a:gd name="f679" fmla="*/ f96 f646 1"/>
                <a:gd name="f680" fmla="*/ f617 f46 1"/>
                <a:gd name="f681" fmla="*/ f618 f46 1"/>
                <a:gd name="f682" fmla="*/ f625 f46 1"/>
                <a:gd name="f683" fmla="*/ f626 f46 1"/>
                <a:gd name="f684" fmla="*/ f633 f46 1"/>
                <a:gd name="f685" fmla="*/ f634 f46 1"/>
                <a:gd name="f686" fmla="*/ f641 f46 1"/>
                <a:gd name="f687" fmla="*/ f642 f46 1"/>
                <a:gd name="f688" fmla="+- f656 0 1"/>
                <a:gd name="f689" fmla="+- f660 f351 0"/>
                <a:gd name="f690" fmla="+- f661 f352 0"/>
                <a:gd name="f691" fmla="+- f662 0 1"/>
                <a:gd name="f692" fmla="+- f666 f357 0"/>
                <a:gd name="f693" fmla="+- f667 f358 0"/>
                <a:gd name="f694" fmla="+- f668 0 1"/>
                <a:gd name="f695" fmla="+- f672 f322 0"/>
                <a:gd name="f696" fmla="+- f673 f323 0"/>
                <a:gd name="f697" fmla="+- f674 0 1"/>
                <a:gd name="f698" fmla="+- f678 f364 0"/>
                <a:gd name="f699" fmla="+- f679 f365 0"/>
                <a:gd name="f700" fmla="*/ f657 f46 1"/>
                <a:gd name="f701" fmla="*/ f658 f46 1"/>
                <a:gd name="f702" fmla="*/ f663 f46 1"/>
                <a:gd name="f703" fmla="*/ f664 f46 1"/>
                <a:gd name="f704" fmla="*/ f669 f46 1"/>
                <a:gd name="f705" fmla="*/ f670 f46 1"/>
                <a:gd name="f706" fmla="*/ f675 f46 1"/>
                <a:gd name="f707" fmla="*/ f676 f46 1"/>
                <a:gd name="f708" fmla="*/ f484 f688 1"/>
                <a:gd name="f709" fmla="*/ f491 f691 1"/>
                <a:gd name="f710" fmla="*/ f498 f694 1"/>
                <a:gd name="f711" fmla="*/ f505 f697 1"/>
                <a:gd name="f712" fmla="*/ f689 f46 1"/>
                <a:gd name="f713" fmla="*/ f690 f46 1"/>
                <a:gd name="f714" fmla="*/ f692 f46 1"/>
                <a:gd name="f715" fmla="*/ f693 f46 1"/>
                <a:gd name="f716" fmla="*/ f695 f46 1"/>
                <a:gd name="f717" fmla="*/ f696 f46 1"/>
                <a:gd name="f718" fmla="*/ f698 f46 1"/>
                <a:gd name="f719" fmla="*/ f699 f46 1"/>
                <a:gd name="f720" fmla="*/ f708 1 3"/>
                <a:gd name="f721" fmla="*/ f709 1 3"/>
                <a:gd name="f722" fmla="*/ f710 1 3"/>
                <a:gd name="f723" fmla="*/ f711 1 3"/>
                <a:gd name="f724" fmla="*/ f720 f96 1"/>
                <a:gd name="f725" fmla="*/ f721 f96 1"/>
                <a:gd name="f726" fmla="*/ f722 f96 1"/>
                <a:gd name="f727" fmla="*/ f723 f96 1"/>
                <a:gd name="f728" fmla="*/ f724 f354 1"/>
                <a:gd name="f729" fmla="*/ f724 f337 1"/>
                <a:gd name="f730" fmla="*/ f724 f541 1"/>
                <a:gd name="f731" fmla="*/ f724 f514 1"/>
                <a:gd name="f732" fmla="*/ f724 f579 1"/>
                <a:gd name="f733" fmla="*/ f724 f545 1"/>
                <a:gd name="f734" fmla="*/ f724 f619 1"/>
                <a:gd name="f735" fmla="*/ f724 f583 1"/>
                <a:gd name="f736" fmla="*/ f724 f659 1"/>
                <a:gd name="f737" fmla="*/ f724 f623 1"/>
                <a:gd name="f738" fmla="*/ f725 f360 1"/>
                <a:gd name="f739" fmla="*/ f725 f342 1"/>
                <a:gd name="f740" fmla="*/ f725 f550 1"/>
                <a:gd name="f741" fmla="*/ f725 f521 1"/>
                <a:gd name="f742" fmla="*/ f725 f589 1"/>
                <a:gd name="f743" fmla="*/ f725 f554 1"/>
                <a:gd name="f744" fmla="*/ f725 f627 1"/>
                <a:gd name="f745" fmla="*/ f725 f593 1"/>
                <a:gd name="f746" fmla="*/ f725 f665 1"/>
                <a:gd name="f747" fmla="*/ f725 f631 1"/>
                <a:gd name="f748" fmla="*/ f726 f325 1"/>
                <a:gd name="f749" fmla="*/ f726 f307 1"/>
                <a:gd name="f750" fmla="*/ f726 f559 1"/>
                <a:gd name="f751" fmla="*/ f726 f528 1"/>
                <a:gd name="f752" fmla="*/ f726 f599 1"/>
                <a:gd name="f753" fmla="*/ f726 f563 1"/>
                <a:gd name="f754" fmla="*/ f726 f635 1"/>
                <a:gd name="f755" fmla="*/ f726 f603 1"/>
                <a:gd name="f756" fmla="*/ f726 f671 1"/>
                <a:gd name="f757" fmla="*/ f726 f639 1"/>
                <a:gd name="f758" fmla="*/ f727 f367 1"/>
                <a:gd name="f759" fmla="*/ f727 f350 1"/>
                <a:gd name="f760" fmla="*/ f727 f568 1"/>
                <a:gd name="f761" fmla="*/ f727 f535 1"/>
                <a:gd name="f762" fmla="*/ f727 f609 1"/>
                <a:gd name="f763" fmla="*/ f727 f572 1"/>
                <a:gd name="f764" fmla="*/ f727 f643 1"/>
                <a:gd name="f765" fmla="*/ f727 f613 1"/>
                <a:gd name="f766" fmla="*/ f727 f677 1"/>
                <a:gd name="f767" fmla="*/ f727 f647 1"/>
                <a:gd name="f768" fmla="+- f371 f728 0"/>
                <a:gd name="f769" fmla="+- f372 f729 0"/>
                <a:gd name="f770" fmla="+- f577 0 f730"/>
                <a:gd name="f771" fmla="+- f578 0 f731"/>
                <a:gd name="f772" fmla="+- f577 f730 0"/>
                <a:gd name="f773" fmla="+- f578 f731 0"/>
                <a:gd name="f774" fmla="+- f617 0 f732"/>
                <a:gd name="f775" fmla="+- f618 0 f733"/>
                <a:gd name="f776" fmla="+- f617 f732 0"/>
                <a:gd name="f777" fmla="+- f618 f733 0"/>
                <a:gd name="f778" fmla="+- f657 0 f734"/>
                <a:gd name="f779" fmla="+- f658 0 f735"/>
                <a:gd name="f780" fmla="+- f657 f734 0"/>
                <a:gd name="f781" fmla="+- f658 f735 0"/>
                <a:gd name="f782" fmla="+- f689 0 f736"/>
                <a:gd name="f783" fmla="+- f690 0 f737"/>
                <a:gd name="f784" fmla="+- f374 f738 0"/>
                <a:gd name="f785" fmla="+- f375 f739 0"/>
                <a:gd name="f786" fmla="+- f587 0 f740"/>
                <a:gd name="f787" fmla="+- f588 0 f741"/>
                <a:gd name="f788" fmla="+- f587 f740 0"/>
                <a:gd name="f789" fmla="+- f588 f741 0"/>
                <a:gd name="f790" fmla="+- f625 0 f742"/>
                <a:gd name="f791" fmla="+- f626 0 f743"/>
                <a:gd name="f792" fmla="+- f625 f742 0"/>
                <a:gd name="f793" fmla="+- f626 f743 0"/>
                <a:gd name="f794" fmla="+- f663 0 f744"/>
                <a:gd name="f795" fmla="+- f664 0 f745"/>
                <a:gd name="f796" fmla="+- f663 f744 0"/>
                <a:gd name="f797" fmla="+- f664 f745 0"/>
                <a:gd name="f798" fmla="+- f692 0 f746"/>
                <a:gd name="f799" fmla="+- f693 0 f747"/>
                <a:gd name="f800" fmla="+- f344 f748 0"/>
                <a:gd name="f801" fmla="+- f345 f749 0"/>
                <a:gd name="f802" fmla="+- f597 0 f750"/>
                <a:gd name="f803" fmla="+- f598 0 f751"/>
                <a:gd name="f804" fmla="+- f597 f750 0"/>
                <a:gd name="f805" fmla="+- f598 f751 0"/>
                <a:gd name="f806" fmla="+- f633 0 f752"/>
                <a:gd name="f807" fmla="+- f634 0 f753"/>
                <a:gd name="f808" fmla="+- f633 f752 0"/>
                <a:gd name="f809" fmla="+- f634 f753 0"/>
                <a:gd name="f810" fmla="+- f669 0 f754"/>
                <a:gd name="f811" fmla="+- f670 0 f755"/>
                <a:gd name="f812" fmla="+- f669 f754 0"/>
                <a:gd name="f813" fmla="+- f670 f755 0"/>
                <a:gd name="f814" fmla="+- f695 0 f756"/>
                <a:gd name="f815" fmla="+- f696 0 f757"/>
                <a:gd name="f816" fmla="+- f378 f758 0"/>
                <a:gd name="f817" fmla="+- f379 f759 0"/>
                <a:gd name="f818" fmla="+- f607 0 f760"/>
                <a:gd name="f819" fmla="+- f608 0 f761"/>
                <a:gd name="f820" fmla="+- f607 f760 0"/>
                <a:gd name="f821" fmla="+- f608 f761 0"/>
                <a:gd name="f822" fmla="+- f641 0 f762"/>
                <a:gd name="f823" fmla="+- f642 0 f763"/>
                <a:gd name="f824" fmla="+- f641 f762 0"/>
                <a:gd name="f825" fmla="+- f642 f763 0"/>
                <a:gd name="f826" fmla="+- f675 0 f764"/>
                <a:gd name="f827" fmla="+- f676 0 f765"/>
                <a:gd name="f828" fmla="+- f675 f764 0"/>
                <a:gd name="f829" fmla="+- f676 f765 0"/>
                <a:gd name="f830" fmla="+- f698 0 f766"/>
                <a:gd name="f831" fmla="+- f699 0 f767"/>
                <a:gd name="f832" fmla="*/ f768 f46 1"/>
                <a:gd name="f833" fmla="*/ f769 f46 1"/>
                <a:gd name="f834" fmla="*/ f770 f46 1"/>
                <a:gd name="f835" fmla="*/ f771 f46 1"/>
                <a:gd name="f836" fmla="*/ f772 f46 1"/>
                <a:gd name="f837" fmla="*/ f773 f46 1"/>
                <a:gd name="f838" fmla="*/ f774 f46 1"/>
                <a:gd name="f839" fmla="*/ f775 f46 1"/>
                <a:gd name="f840" fmla="*/ f776 f46 1"/>
                <a:gd name="f841" fmla="*/ f777 f46 1"/>
                <a:gd name="f842" fmla="*/ f778 f46 1"/>
                <a:gd name="f843" fmla="*/ f779 f46 1"/>
                <a:gd name="f844" fmla="*/ f780 f46 1"/>
                <a:gd name="f845" fmla="*/ f781 f46 1"/>
                <a:gd name="f846" fmla="*/ f782 f46 1"/>
                <a:gd name="f847" fmla="*/ f783 f46 1"/>
                <a:gd name="f848" fmla="*/ f784 f46 1"/>
                <a:gd name="f849" fmla="*/ f785 f46 1"/>
                <a:gd name="f850" fmla="*/ f786 f46 1"/>
                <a:gd name="f851" fmla="*/ f787 f46 1"/>
                <a:gd name="f852" fmla="*/ f788 f46 1"/>
                <a:gd name="f853" fmla="*/ f789 f46 1"/>
                <a:gd name="f854" fmla="*/ f790 f46 1"/>
                <a:gd name="f855" fmla="*/ f791 f46 1"/>
                <a:gd name="f856" fmla="*/ f792 f46 1"/>
                <a:gd name="f857" fmla="*/ f793 f46 1"/>
                <a:gd name="f858" fmla="*/ f794 f46 1"/>
                <a:gd name="f859" fmla="*/ f795 f46 1"/>
                <a:gd name="f860" fmla="*/ f796 f46 1"/>
                <a:gd name="f861" fmla="*/ f797 f46 1"/>
                <a:gd name="f862" fmla="*/ f798 f46 1"/>
                <a:gd name="f863" fmla="*/ f799 f46 1"/>
                <a:gd name="f864" fmla="*/ f800 f46 1"/>
                <a:gd name="f865" fmla="*/ f801 f46 1"/>
                <a:gd name="f866" fmla="*/ f802 f46 1"/>
                <a:gd name="f867" fmla="*/ f803 f46 1"/>
                <a:gd name="f868" fmla="*/ f804 f46 1"/>
                <a:gd name="f869" fmla="*/ f805 f46 1"/>
                <a:gd name="f870" fmla="*/ f806 f46 1"/>
                <a:gd name="f871" fmla="*/ f807 f46 1"/>
                <a:gd name="f872" fmla="*/ f808 f46 1"/>
                <a:gd name="f873" fmla="*/ f809 f46 1"/>
                <a:gd name="f874" fmla="*/ f810 f46 1"/>
                <a:gd name="f875" fmla="*/ f811 f46 1"/>
                <a:gd name="f876" fmla="*/ f812 f46 1"/>
                <a:gd name="f877" fmla="*/ f813 f46 1"/>
                <a:gd name="f878" fmla="*/ f814 f46 1"/>
                <a:gd name="f879" fmla="*/ f815 f46 1"/>
                <a:gd name="f880" fmla="*/ f816 f46 1"/>
                <a:gd name="f881" fmla="*/ f817 f46 1"/>
                <a:gd name="f882" fmla="*/ f818 f46 1"/>
                <a:gd name="f883" fmla="*/ f819 f46 1"/>
                <a:gd name="f884" fmla="*/ f820 f46 1"/>
                <a:gd name="f885" fmla="*/ f821 f46 1"/>
                <a:gd name="f886" fmla="*/ f822 f46 1"/>
                <a:gd name="f887" fmla="*/ f823 f46 1"/>
                <a:gd name="f888" fmla="*/ f824 f46 1"/>
                <a:gd name="f889" fmla="*/ f825 f46 1"/>
                <a:gd name="f890" fmla="*/ f826 f46 1"/>
                <a:gd name="f891" fmla="*/ f827 f46 1"/>
                <a:gd name="f892" fmla="*/ f828 f46 1"/>
                <a:gd name="f893" fmla="*/ f829 f46 1"/>
                <a:gd name="f894" fmla="*/ f830 f46 1"/>
                <a:gd name="f895" fmla="*/ f831 f4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2" t="f203" r="f216" b="f217"/>
              <a:pathLst>
                <a:path>
                  <a:moveTo>
                    <a:pt x="f63" y="f73"/>
                  </a:moveTo>
                  <a:cubicBezTo>
                    <a:pt x="f832" y="f833"/>
                    <a:pt x="f834" y="f835"/>
                    <a:pt x="f648" y="f649"/>
                  </a:cubicBezTo>
                  <a:cubicBezTo>
                    <a:pt x="f836" y="f837"/>
                    <a:pt x="f838" y="f839"/>
                    <a:pt x="f680" y="f681"/>
                  </a:cubicBezTo>
                  <a:cubicBezTo>
                    <a:pt x="f840" y="f841"/>
                    <a:pt x="f842" y="f843"/>
                    <a:pt x="f700" y="f701"/>
                  </a:cubicBezTo>
                  <a:cubicBezTo>
                    <a:pt x="f844" y="f845"/>
                    <a:pt x="f846" y="f847"/>
                    <a:pt x="f712" y="f713"/>
                  </a:cubicBezTo>
                  <a:lnTo>
                    <a:pt x="f104" y="f63"/>
                  </a:lnTo>
                  <a:cubicBezTo>
                    <a:pt x="f848" y="f849"/>
                    <a:pt x="f850" y="f851"/>
                    <a:pt x="f650" y="f651"/>
                  </a:cubicBezTo>
                  <a:cubicBezTo>
                    <a:pt x="f852" y="f853"/>
                    <a:pt x="f854" y="f855"/>
                    <a:pt x="f682" y="f683"/>
                  </a:cubicBezTo>
                  <a:cubicBezTo>
                    <a:pt x="f856" y="f857"/>
                    <a:pt x="f858" y="f859"/>
                    <a:pt x="f702" y="f703"/>
                  </a:cubicBezTo>
                  <a:cubicBezTo>
                    <a:pt x="f860" y="f861"/>
                    <a:pt x="f862" y="f863"/>
                    <a:pt x="f714" y="f715"/>
                  </a:cubicBezTo>
                  <a:lnTo>
                    <a:pt x="f74" y="f105"/>
                  </a:lnTo>
                  <a:cubicBezTo>
                    <a:pt x="f864" y="f865"/>
                    <a:pt x="f866" y="f867"/>
                    <a:pt x="f652" y="f653"/>
                  </a:cubicBezTo>
                  <a:cubicBezTo>
                    <a:pt x="f868" y="f869"/>
                    <a:pt x="f870" y="f871"/>
                    <a:pt x="f684" y="f685"/>
                  </a:cubicBezTo>
                  <a:cubicBezTo>
                    <a:pt x="f872" y="f873"/>
                    <a:pt x="f874" y="f875"/>
                    <a:pt x="f704" y="f705"/>
                  </a:cubicBezTo>
                  <a:cubicBezTo>
                    <a:pt x="f876" y="f877"/>
                    <a:pt x="f878" y="f879"/>
                    <a:pt x="f716" y="f717"/>
                  </a:cubicBezTo>
                  <a:lnTo>
                    <a:pt x="f73" y="f75"/>
                  </a:lnTo>
                  <a:cubicBezTo>
                    <a:pt x="f880" y="f881"/>
                    <a:pt x="f882" y="f883"/>
                    <a:pt x="f654" y="f655"/>
                  </a:cubicBezTo>
                  <a:cubicBezTo>
                    <a:pt x="f884" y="f885"/>
                    <a:pt x="f886" y="f887"/>
                    <a:pt x="f686" y="f687"/>
                  </a:cubicBezTo>
                  <a:cubicBezTo>
                    <a:pt x="f888" y="f889"/>
                    <a:pt x="f890" y="f891"/>
                    <a:pt x="f706" y="f707"/>
                  </a:cubicBezTo>
                  <a:cubicBezTo>
                    <a:pt x="f892" y="f893"/>
                    <a:pt x="f894" y="f895"/>
                    <a:pt x="f718" y="f719"/>
                  </a:cubicBezTo>
                  <a:close/>
                </a:path>
              </a:pathLst>
            </a:custGeom>
            <a:solidFill>
              <a:srgbClr val="9999FF"/>
            </a:solidFill>
            <a:ln w="25400">
              <a:solidFill>
                <a:srgbClr val="CCCCFF"/>
              </a:solidFill>
              <a:prstDash val="solid"/>
            </a:ln>
          </p:spPr>
          <p:txBody>
            <a:bodyPr wrap="square" lIns="91440" tIns="45720" rIns="91440" bIns="45720" anchor="ctr"/>
            <a:lstStyle/>
            <a:p>
              <a:pPr marL="0" marR="0" lvl="0" indent="0" algn="ctr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2400" b="1" spc="0">
                  <a:solidFill>
                    <a:srgbClr val="FFFFFF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гололёд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лилиния 1"/>
          <p:cNvSpPr/>
          <p:nvPr/>
        </p:nvSpPr>
        <p:spPr>
          <a:xfrm>
            <a:off x="-1" y="-1"/>
            <a:ext cx="9144001" cy="6858001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3"/>
              <a:gd name="f7" fmla="val f3"/>
              <a:gd name="f8" fmla="*/ f2 1 1"/>
              <a:gd name="f9" fmla="*/ f8 1 f3"/>
              <a:gd name="f10" fmla="*/ f8 1 f3"/>
              <a:gd name="f11" fmla="*/ f6 1 1"/>
              <a:gd name="f12" fmla="*/ f7 1 1"/>
              <a:gd name="f13" fmla="*/ f11 1 f3"/>
              <a:gd name="f14" fmla="*/ f12 1 f3"/>
              <a:gd name="f15" fmla="*/ f9 f3 1"/>
              <a:gd name="f16" fmla="*/ f10 f3 1"/>
              <a:gd name="f17" fmla="*/ f13 f3 1"/>
              <a:gd name="f18" fmla="*/ f14 f3 1"/>
              <a:gd name="f19" fmla="*/ f15 f4 1"/>
              <a:gd name="f20" fmla="*/ f16 f5 1"/>
              <a:gd name="f21" fmla="*/ f17 f4 1"/>
              <a:gd name="f22" fmla="*/ f1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" t="f20" r="f21" b="f2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>
            <a:noFill/>
            <a:prstDash val="solid"/>
          </a:ln>
        </p:spPr>
        <p:txBody>
          <a:bodyPr wrap="square" lIns="45720" tIns="45720" rIns="45720" bIns="45720"/>
          <a:lstStyle/>
          <a:p>
            <a:pPr marR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ru-RU" sz="1200" spc="0">
              <a:solidFill>
                <a:srgbClr val="000000"/>
              </a:solidFill>
              <a:highlight>
                <a:scrgbClr r="0" g="0" b="0">
                  <a:alpha val="0"/>
                </a:scrgbClr>
              </a:highlight>
              <a:latin typeface="XO Thames"/>
            </a:endParaRPr>
          </a:p>
        </p:txBody>
      </p:sp>
      <p:sp>
        <p:nvSpPr>
          <p:cNvPr id="3" name="Полилиния 2"/>
          <p:cNvSpPr/>
          <p:nvPr/>
        </p:nvSpPr>
        <p:spPr>
          <a:xfrm>
            <a:off x="8316495" y="6273360"/>
            <a:ext cx="719999" cy="395999"/>
          </a:xfrm>
          <a:custGeom>
            <a:avLst>
              <a:gd name="f7" fmla="val 50000"/>
              <a:gd name="f8" fmla="val 50000"/>
            </a:avLst>
            <a:gdLst>
              <a:gd name="f2" fmla="val w"/>
              <a:gd name="f3" fmla="val h"/>
              <a:gd name="f4" fmla="val ss"/>
              <a:gd name="f5" fmla="val 0"/>
              <a:gd name="f6" fmla="val 21600"/>
              <a:gd name="f7" fmla="val 50000"/>
              <a:gd name="f8" fmla="val 50000"/>
              <a:gd name="f9" fmla="abs f2"/>
              <a:gd name="f10" fmla="abs f3"/>
              <a:gd name="f11" fmla="abs f4"/>
              <a:gd name="f12" fmla="min f6 f6"/>
              <a:gd name="f13" fmla="+- f7 0 100000"/>
              <a:gd name="f14" fmla="+- 0 0 f7"/>
              <a:gd name="f15" fmla="+- 0 0 f8"/>
              <a:gd name="f16" fmla="*/ f5 1 1"/>
              <a:gd name="f17" fmla="?: f9 f2 1"/>
              <a:gd name="f18" fmla="?: f10 f3 1"/>
              <a:gd name="f19" fmla="?: f11 f4 1"/>
              <a:gd name="f20" fmla="?: f13 100000 f7"/>
              <a:gd name="f21" fmla="*/ f16 1 f6"/>
              <a:gd name="f22" fmla="*/ f17 1 21600"/>
              <a:gd name="f23" fmla="*/ f18 1 21600"/>
              <a:gd name="f24" fmla="*/ 21600 f17 1"/>
              <a:gd name="f25" fmla="*/ 21600 f18 1"/>
              <a:gd name="f26" fmla="?: f14 0 f20"/>
              <a:gd name="f27" fmla="min f23 f22"/>
              <a:gd name="f28" fmla="*/ f24 1 f19"/>
              <a:gd name="f29" fmla="*/ f25 1 f19"/>
              <a:gd name="f30" fmla="val f28"/>
              <a:gd name="f31" fmla="val f29"/>
              <a:gd name="f32" fmla="*/ f5 f27 1"/>
              <a:gd name="f33" fmla="*/ f31 1 1"/>
              <a:gd name="f34" fmla="*/ 100000 f30 1"/>
              <a:gd name="f35" fmla="+- f30 0 0"/>
              <a:gd name="f36" fmla="*/ f31 f26 1"/>
              <a:gd name="f37" fmla="*/ f21 f30 1"/>
              <a:gd name="f38" fmla="*/ f30 f27 1"/>
              <a:gd name="f39" fmla="*/ f31 f27 1"/>
              <a:gd name="f40" fmla="*/ f33 1 2"/>
              <a:gd name="f41" fmla="*/ f34 1 f12"/>
              <a:gd name="f42" fmla="*/ f36 1 200000"/>
              <a:gd name="f43" fmla="*/ f37 f27 1"/>
              <a:gd name="f44" fmla="+- f8 0 f41"/>
              <a:gd name="f45" fmla="+- f40 0 0"/>
              <a:gd name="f46" fmla="+- f40 f42 0"/>
              <a:gd name="f47" fmla="*/ f40 f27 1"/>
              <a:gd name="f48" fmla="?: f44 f41 f8"/>
              <a:gd name="f49" fmla="+- f45 0 f42"/>
              <a:gd name="f50" fmla="+- f46 0 0"/>
              <a:gd name="f51" fmla="?: f15 0 f48"/>
              <a:gd name="f52" fmla="*/ f49 f6 1"/>
              <a:gd name="f53" fmla="*/ f50 f6 1"/>
              <a:gd name="f54" fmla="*/ f49 f27 1"/>
              <a:gd name="f55" fmla="*/ f50 f27 1"/>
              <a:gd name="f56" fmla="*/ f12 f51 1"/>
              <a:gd name="f57" fmla="*/ f52 1 f31"/>
              <a:gd name="f58" fmla="*/ f53 1 f31"/>
              <a:gd name="f59" fmla="*/ f56 1 100000"/>
              <a:gd name="f60" fmla="val f57"/>
              <a:gd name="f61" fmla="val f58"/>
              <a:gd name="f62" fmla="+- f35 0 f59"/>
              <a:gd name="f63" fmla="*/ f49 f59 1"/>
              <a:gd name="f64" fmla="*/ f60 1 1"/>
              <a:gd name="f65" fmla="*/ f61 1 1"/>
              <a:gd name="f66" fmla="*/ f63 1 f40"/>
              <a:gd name="f67" fmla="*/ f64 1 f6"/>
              <a:gd name="f68" fmla="*/ f65 1 f6"/>
              <a:gd name="f69" fmla="*/ f62 f27 1"/>
              <a:gd name="f70" fmla="+- f62 f66 0"/>
              <a:gd name="f71" fmla="*/ f67 f31 1"/>
              <a:gd name="f72" fmla="*/ f68 f31 1"/>
              <a:gd name="f73" fmla="+- f70 0 0"/>
              <a:gd name="f74" fmla="*/ f71 f27 1"/>
              <a:gd name="f75" fmla="*/ f72 f27 1"/>
              <a:gd name="f76" fmla="*/ f73 f6 1"/>
              <a:gd name="f77" fmla="*/ f76 1 f30"/>
              <a:gd name="f78" fmla="val f77"/>
              <a:gd name="f79" fmla="*/ f78 1 1"/>
              <a:gd name="f80" fmla="*/ f79 1 f6"/>
              <a:gd name="f81" fmla="*/ f80 f30 1"/>
              <a:gd name="f82" fmla="*/ f81 f2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43" t="f74" r="f82" b="f75"/>
            <a:pathLst>
              <a:path>
                <a:moveTo>
                  <a:pt x="f32" y="f54"/>
                </a:moveTo>
                <a:lnTo>
                  <a:pt x="f69" y="f54"/>
                </a:lnTo>
                <a:lnTo>
                  <a:pt x="f69" y="f32"/>
                </a:lnTo>
                <a:lnTo>
                  <a:pt x="f38" y="f47"/>
                </a:lnTo>
                <a:lnTo>
                  <a:pt x="f69" y="f39"/>
                </a:lnTo>
                <a:lnTo>
                  <a:pt x="f69" y="f55"/>
                </a:lnTo>
                <a:lnTo>
                  <a:pt x="f32" y="f55"/>
                </a:lnTo>
                <a:close/>
              </a:path>
            </a:pathLst>
          </a:custGeom>
          <a:solidFill>
            <a:srgbClr val="9999FF"/>
          </a:solidFill>
          <a:ln w="25400">
            <a:solidFill>
              <a:srgbClr val="9966FF"/>
            </a:solidFill>
            <a:prstDash val="solid"/>
          </a:ln>
        </p:spPr>
        <p:txBody>
          <a:bodyPr wrap="square" lIns="91440" tIns="45720" rIns="91440" bIns="45720" anchor="ctr"/>
          <a:lstStyle/>
          <a:p>
            <a:pPr marL="0" marR="0" lv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rgbClr val="FFFFFF"/>
                </a:solidFill>
                <a:latin typeface="Calibri"/>
              </a:defRPr>
            </a:pPr>
            <a:endParaRPr lang="ru-RU" sz="1800" spc="0">
              <a:solidFill>
                <a:srgbClr val="FFFFFF"/>
              </a:solidFill>
              <a:highlight>
                <a:scrgbClr r="0" g="0" b="0">
                  <a:alpha val="0"/>
                </a:scrgbClr>
              </a:highlight>
              <a:latin typeface="Calibri"/>
            </a:endParaRPr>
          </a:p>
        </p:txBody>
      </p:sp>
      <p:pic>
        <p:nvPicPr>
          <p:cNvPr id="4" name="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4860032" y="0"/>
            <a:ext cx="4283967" cy="3332904"/>
          </a:xfrm>
          <a:prstGeom prst="rect">
            <a:avLst/>
          </a:prstGeom>
          <a:ln>
            <a:noFill/>
          </a:ln>
        </p:spPr>
      </p:pic>
      <p:grpSp>
        <p:nvGrpSpPr>
          <p:cNvPr id="5" name="Группа 4"/>
          <p:cNvGrpSpPr/>
          <p:nvPr/>
        </p:nvGrpSpPr>
        <p:grpSpPr>
          <a:xfrm>
            <a:off x="360039" y="1826415"/>
            <a:ext cx="5724128" cy="4338890"/>
            <a:chOff x="360039" y="1826415"/>
            <a:chExt cx="5724128" cy="4338890"/>
          </a:xfrm>
        </p:grpSpPr>
        <p:pic>
          <p:nvPicPr>
            <p:cNvPr id="6" name="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20995555">
              <a:off x="360039" y="1872209"/>
              <a:ext cx="5724128" cy="4293096"/>
            </a:xfrm>
            <a:prstGeom prst="rect">
              <a:avLst/>
            </a:prstGeom>
            <a:ln>
              <a:noFill/>
            </a:ln>
          </p:spPr>
        </p:pic>
        <p:sp>
          <p:nvSpPr>
            <p:cNvPr id="7" name="TextBox 6"/>
            <p:cNvSpPr txBox="1"/>
            <p:nvPr/>
          </p:nvSpPr>
          <p:spPr>
            <a:xfrm rot="21007604">
              <a:off x="1310927" y="1826415"/>
              <a:ext cx="4625949" cy="415498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>
              <a:spAutoFit/>
            </a:bodyPr>
            <a:lstStyle>
              <a:defPPr marL="0" lvl="0" indent="0" algn="l">
                <a:buNone/>
                <a:defRPr sz="1800" spc="0">
                  <a:solidFill>
                    <a:srgbClr val="000000"/>
                  </a:solidFill>
                  <a:highlight>
                    <a:scrgbClr r="0" g="0" b="0">
                      <a:alpha val="0"/>
                    </a:scrgbClr>
                  </a:highlight>
                  <a:latin typeface="Calibri"/>
                </a:defRPr>
              </a:defPPr>
              <a:lvl1pPr marL="0" lvl="0" indent="0" algn="l">
                <a:buChar char=" "/>
                <a:defRPr sz="1800" spc="0">
                  <a:solidFill>
                    <a:srgbClr val="000000"/>
                  </a:solidFill>
                  <a:highlight>
                    <a:scrgbClr r="0" g="0" b="0">
                      <a:alpha val="0"/>
                    </a:scrgbClr>
                  </a:highlight>
                  <a:latin typeface="Calibri"/>
                </a:defRPr>
              </a:lvl1pPr>
              <a:lvl2pPr marL="0" lvl="1" indent="0" algn="l">
                <a:buChar char=" "/>
                <a:defRPr sz="1800" spc="0">
                  <a:solidFill>
                    <a:srgbClr val="000000"/>
                  </a:solidFill>
                  <a:highlight>
                    <a:scrgbClr r="0" g="0" b="0">
                      <a:alpha val="0"/>
                    </a:scrgbClr>
                  </a:highlight>
                  <a:latin typeface="Calibri"/>
                </a:defRPr>
              </a:lvl2pPr>
              <a:lvl3pPr marL="0" lvl="2" indent="0" algn="l">
                <a:buChar char=" "/>
                <a:defRPr sz="1800" spc="0">
                  <a:solidFill>
                    <a:srgbClr val="000000"/>
                  </a:solidFill>
                  <a:highlight>
                    <a:scrgbClr r="0" g="0" b="0">
                      <a:alpha val="0"/>
                    </a:scrgbClr>
                  </a:highlight>
                  <a:latin typeface="Calibri"/>
                </a:defRPr>
              </a:lvl3pPr>
              <a:lvl4pPr marL="0" lvl="3" indent="0" algn="l">
                <a:buChar char=" "/>
                <a:defRPr sz="1800" spc="0">
                  <a:solidFill>
                    <a:srgbClr val="000000"/>
                  </a:solidFill>
                  <a:highlight>
                    <a:scrgbClr r="0" g="0" b="0">
                      <a:alpha val="0"/>
                    </a:scrgbClr>
                  </a:highlight>
                  <a:latin typeface="Calibri"/>
                </a:defRPr>
              </a:lvl4pPr>
              <a:lvl5pPr marL="0" lvl="4" indent="0" algn="l">
                <a:buChar char=" "/>
                <a:defRPr sz="1800" spc="0">
                  <a:solidFill>
                    <a:srgbClr val="000000"/>
                  </a:solidFill>
                  <a:highlight>
                    <a:scrgbClr r="0" g="0" b="0">
                      <a:alpha val="0"/>
                    </a:scrgbClr>
                  </a:highlight>
                  <a:latin typeface="Calibri"/>
                </a:defRPr>
              </a:lvl5pPr>
              <a:lvl6pPr marL="0" lvl="5" indent="0" algn="l">
                <a:buChar char=" "/>
                <a:defRPr sz="1800" spc="0">
                  <a:solidFill>
                    <a:srgbClr val="000000"/>
                  </a:solidFill>
                  <a:highlight>
                    <a:scrgbClr r="0" g="0" b="0">
                      <a:alpha val="0"/>
                    </a:scrgbClr>
                  </a:highlight>
                  <a:latin typeface="Calibri"/>
                </a:defRPr>
              </a:lvl6pPr>
              <a:lvl7pPr marL="0" lvl="6" indent="0" algn="l">
                <a:buChar char=" "/>
                <a:defRPr sz="1800" spc="0">
                  <a:solidFill>
                    <a:srgbClr val="000000"/>
                  </a:solidFill>
                  <a:highlight>
                    <a:scrgbClr r="0" g="0" b="0">
                      <a:alpha val="0"/>
                    </a:scrgbClr>
                  </a:highlight>
                  <a:latin typeface="Calibri"/>
                </a:defRPr>
              </a:lvl7pPr>
              <a:lvl8pPr marL="0" lvl="7" indent="0" algn="l">
                <a:buChar char=" "/>
                <a:defRPr sz="1800" spc="0">
                  <a:solidFill>
                    <a:srgbClr val="000000"/>
                  </a:solidFill>
                  <a:highlight>
                    <a:scrgbClr r="0" g="0" b="0">
                      <a:alpha val="0"/>
                    </a:scrgbClr>
                  </a:highlight>
                  <a:latin typeface="Calibri"/>
                </a:defRPr>
              </a:lvl8pPr>
              <a:lvl9pPr marL="0" lvl="8" indent="0" algn="l">
                <a:buChar char=" "/>
                <a:defRPr sz="1800" spc="0">
                  <a:solidFill>
                    <a:srgbClr val="000000"/>
                  </a:solidFill>
                  <a:highlight>
                    <a:scrgbClr r="0" g="0" b="0">
                      <a:alpha val="0"/>
                    </a:scrgbClr>
                  </a:highlight>
                  <a:latin typeface="Calibri"/>
                </a:defRPr>
              </a:lvl9pPr>
            </a:lstStyle>
            <a:p>
              <a:pPr marR="0" lvl="0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SzPct val="100000"/>
                <a:buFont typeface="Wingdings"/>
                <a:buChar char="ü"/>
              </a:pPr>
              <a:r>
                <a:rPr lang="ru-RU" sz="2400" spc="0">
                  <a:solidFill>
                    <a:srgbClr val="6600FF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Катание детей до 12 лет на катке возможно только в сопровождении взрослых.</a:t>
              </a:r>
            </a:p>
            <a:p>
              <a:pPr marR="0" lvl="0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SzPct val="100000"/>
                <a:buFont typeface="Wingdings"/>
                <a:buChar char="ü"/>
              </a:pPr>
              <a:r>
                <a:rPr lang="ru-RU" sz="2400" spc="0">
                  <a:solidFill>
                    <a:srgbClr val="FF0000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Нельзя во время катания толкаться, прыгать, баловаться.</a:t>
              </a:r>
            </a:p>
            <a:p>
              <a:pPr marR="0" lvl="0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SzPct val="100000"/>
                <a:buFont typeface="Wingdings"/>
                <a:buChar char="ü"/>
              </a:pPr>
              <a:r>
                <a:rPr lang="ru-RU" sz="2400" spc="0">
                  <a:solidFill>
                    <a:srgbClr val="6600FF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Нельзя кататься на высокой скорости.</a:t>
              </a:r>
            </a:p>
            <a:p>
              <a:pPr marR="0" lvl="0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SzPct val="100000"/>
                <a:buFont typeface="Wingdings"/>
                <a:buChar char="ü"/>
              </a:pPr>
              <a:r>
                <a:rPr lang="ru-RU" sz="2400" spc="0">
                  <a:solidFill>
                    <a:srgbClr val="FF0000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Избегайте столкновений.</a:t>
              </a:r>
            </a:p>
            <a:p>
              <a:pPr marR="0" lvl="0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SzPct val="100000"/>
                <a:buFont typeface="Wingdings"/>
                <a:buChar char="ü"/>
              </a:pPr>
              <a:r>
                <a:rPr lang="ru-RU" sz="2400" spc="0">
                  <a:solidFill>
                    <a:srgbClr val="6600FF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Будьте осторожны: коньки острые и могут нанести травму другому человеку.</a:t>
              </a: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179511" y="404663"/>
            <a:ext cx="4392488" cy="64633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 spc="50">
                <a:solidFill>
                  <a:srgbClr val="C02622"/>
                </a:solidFill>
                <a:highlight>
                  <a:scrgbClr r="0" g="0" b="0">
                    <a:alpha val="0"/>
                  </a:scrgbClr>
                </a:highlight>
                <a:latin typeface="Monotype Corsiva"/>
              </a:rPr>
              <a:t>На катке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лилиния 1"/>
          <p:cNvSpPr/>
          <p:nvPr/>
        </p:nvSpPr>
        <p:spPr>
          <a:xfrm>
            <a:off x="-1" y="-1"/>
            <a:ext cx="9144001" cy="6858001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3"/>
              <a:gd name="f7" fmla="val f3"/>
              <a:gd name="f8" fmla="*/ f2 1 1"/>
              <a:gd name="f9" fmla="*/ f8 1 f3"/>
              <a:gd name="f10" fmla="*/ f8 1 f3"/>
              <a:gd name="f11" fmla="*/ f6 1 1"/>
              <a:gd name="f12" fmla="*/ f7 1 1"/>
              <a:gd name="f13" fmla="*/ f11 1 f3"/>
              <a:gd name="f14" fmla="*/ f12 1 f3"/>
              <a:gd name="f15" fmla="*/ f9 f3 1"/>
              <a:gd name="f16" fmla="*/ f10 f3 1"/>
              <a:gd name="f17" fmla="*/ f13 f3 1"/>
              <a:gd name="f18" fmla="*/ f14 f3 1"/>
              <a:gd name="f19" fmla="*/ f15 f4 1"/>
              <a:gd name="f20" fmla="*/ f16 f5 1"/>
              <a:gd name="f21" fmla="*/ f17 f4 1"/>
              <a:gd name="f22" fmla="*/ f1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" t="f20" r="f21" b="f2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>
            <a:noFill/>
            <a:prstDash val="solid"/>
          </a:ln>
        </p:spPr>
        <p:txBody>
          <a:bodyPr wrap="square" lIns="45720" tIns="45720" rIns="45720" bIns="45720"/>
          <a:lstStyle/>
          <a:p>
            <a:pPr marR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ru-RU" sz="1200" spc="0">
              <a:solidFill>
                <a:srgbClr val="000000"/>
              </a:solidFill>
              <a:highlight>
                <a:scrgbClr r="0" g="0" b="0">
                  <a:alpha val="0"/>
                </a:scrgbClr>
              </a:highlight>
              <a:latin typeface="XO Thames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539551" y="404663"/>
            <a:ext cx="1988840" cy="1988840"/>
            <a:chOff x="539551" y="404663"/>
            <a:chExt cx="1988840" cy="1988840"/>
          </a:xfrm>
        </p:grpSpPr>
        <p:sp>
          <p:nvSpPr>
            <p:cNvPr id="4" name="Полилиния 3"/>
            <p:cNvSpPr/>
            <p:nvPr/>
          </p:nvSpPr>
          <p:spPr>
            <a:xfrm>
              <a:off x="539551" y="404663"/>
              <a:ext cx="1988840" cy="198884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1600"/>
                <a:gd name="f4" fmla="*/ f0 1 21600"/>
                <a:gd name="f5" fmla="*/ f1 1 21600"/>
                <a:gd name="f6" fmla="val f3"/>
                <a:gd name="f7" fmla="val f3"/>
                <a:gd name="f8" fmla="*/ f2 1 1"/>
                <a:gd name="f9" fmla="*/ f8 1 f3"/>
                <a:gd name="f10" fmla="*/ f8 1 f3"/>
                <a:gd name="f11" fmla="*/ f6 1 1"/>
                <a:gd name="f12" fmla="*/ f7 1 1"/>
                <a:gd name="f13" fmla="*/ f11 1 f3"/>
                <a:gd name="f14" fmla="*/ f12 1 f3"/>
                <a:gd name="f15" fmla="*/ f9 f3 1"/>
                <a:gd name="f16" fmla="*/ f10 f3 1"/>
                <a:gd name="f17" fmla="*/ f13 f3 1"/>
                <a:gd name="f18" fmla="*/ f14 f3 1"/>
                <a:gd name="f19" fmla="*/ f15 f4 1"/>
                <a:gd name="f20" fmla="*/ f16 f5 1"/>
                <a:gd name="f21" fmla="*/ f17 f4 1"/>
                <a:gd name="f22" fmla="*/ f18 f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0" r="f21" b="f22"/>
              <a:pathLst>
                <a:path w="21600" h="21600">
                  <a:moveTo>
                    <a:pt x="f2" y="f2"/>
                  </a:moveTo>
                  <a:lnTo>
                    <a:pt x="f3" y="f2"/>
                  </a:lnTo>
                  <a:lnTo>
                    <a:pt x="f3" y="f3"/>
                  </a:lnTo>
                  <a:lnTo>
                    <a:pt x="f2" y="f3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  <a:ln>
              <a:noFill/>
              <a:prstDash val="solid"/>
            </a:ln>
          </p:spPr>
          <p:txBody>
            <a:bodyPr wrap="square" lIns="45720" tIns="45720" rIns="45720" bIns="45720"/>
            <a:lstStyle/>
            <a:p>
              <a:pPr marR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ru-RU" sz="12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XO Thames"/>
              </a:endParaRPr>
            </a:p>
          </p:txBody>
        </p:sp>
        <p:sp>
          <p:nvSpPr>
            <p:cNvPr id="5" name="Полилиния 4"/>
            <p:cNvSpPr/>
            <p:nvPr/>
          </p:nvSpPr>
          <p:spPr>
            <a:xfrm>
              <a:off x="827584" y="1052736"/>
              <a:ext cx="1368151" cy="792087"/>
            </a:xfrm>
            <a:custGeom>
              <a:avLst>
                <a:gd name="f15" fmla="val 16667"/>
              </a:avLst>
              <a:gdLst>
                <a:gd name="f1" fmla="val 10800000"/>
                <a:gd name="f2" fmla="val 5400000"/>
                <a:gd name="f3" fmla="val w"/>
                <a:gd name="f4" fmla="val h"/>
                <a:gd name="f5" fmla="val ss"/>
                <a:gd name="f6" fmla="val 0"/>
                <a:gd name="f7" fmla="*/ 5419351 1 1725033"/>
                <a:gd name="f8" fmla="val 21600"/>
                <a:gd name="f9" fmla="*/ 1 1 2"/>
                <a:gd name="f10" fmla="+- 21600000 0 1"/>
                <a:gd name="f11" fmla="*/ 1 1 4"/>
                <a:gd name="f12" fmla="+- 0 0 1"/>
                <a:gd name="f13" fmla="*/ 3 1 4"/>
                <a:gd name="f14" fmla="*/ 0 1 60000"/>
                <a:gd name="f15" fmla="val 16667"/>
                <a:gd name="f16" fmla="abs f3"/>
                <a:gd name="f17" fmla="abs f4"/>
                <a:gd name="f18" fmla="abs f5"/>
                <a:gd name="f19" fmla="+- f15 0 50000"/>
                <a:gd name="f20" fmla="+- 0 0 f15"/>
                <a:gd name="f21" fmla="min f8 f8"/>
                <a:gd name="f22" fmla="*/ 21600000 f9 1"/>
                <a:gd name="f23" fmla="*/ f10 1 60000"/>
                <a:gd name="f24" fmla="*/ 21600000 f11 1"/>
                <a:gd name="f25" fmla="*/ 2 f7 1"/>
                <a:gd name="f26" fmla="*/ 21600000 f13 1"/>
                <a:gd name="f27" fmla="*/ f14 f7 1"/>
                <a:gd name="f28" fmla="?: f16 f3 1"/>
                <a:gd name="f29" fmla="?: f17 f4 1"/>
                <a:gd name="f30" fmla="?: f18 f5 1"/>
                <a:gd name="f31" fmla="?: f19 50000 f15"/>
                <a:gd name="f32" fmla="*/ f22 1 60000"/>
                <a:gd name="f33" fmla="*/ f24 1 60000"/>
                <a:gd name="f34" fmla="*/ f26 1 60000"/>
                <a:gd name="f35" fmla="*/ f27 1 180"/>
                <a:gd name="f36" fmla="*/ f28 1 21600"/>
                <a:gd name="f37" fmla="*/ f29 1 21600"/>
                <a:gd name="f38" fmla="*/ 21600 f28 1"/>
                <a:gd name="f39" fmla="*/ 21600 f29 1"/>
                <a:gd name="f40" fmla="?: f20 0 f31"/>
                <a:gd name="f41" fmla="*/ f32 f7 1"/>
                <a:gd name="f42" fmla="+- f33 0 f23"/>
                <a:gd name="f43" fmla="*/ f34 f7 1"/>
                <a:gd name="f44" fmla="+- 0 0 f35"/>
                <a:gd name="f45" fmla="*/ f33 f7 1"/>
                <a:gd name="f46" fmla="min f37 f36"/>
                <a:gd name="f47" fmla="*/ f38 1 f30"/>
                <a:gd name="f48" fmla="*/ f39 1 f30"/>
                <a:gd name="f49" fmla="*/ f21 f40 1"/>
                <a:gd name="f50" fmla="*/ f41 1 180"/>
                <a:gd name="f51" fmla="?: f42 f23 f33"/>
                <a:gd name="f52" fmla="*/ f43 1 180"/>
                <a:gd name="f53" fmla="*/ f44 f1 1"/>
                <a:gd name="f54" fmla="*/ f45 1 180"/>
                <a:gd name="f55" fmla="val f47"/>
                <a:gd name="f56" fmla="val f48"/>
                <a:gd name="f57" fmla="*/ f49 1 100000"/>
                <a:gd name="f58" fmla="*/ f51 f7 1"/>
                <a:gd name="f59" fmla="+- 0 0 f50"/>
                <a:gd name="f60" fmla="+- 0 0 f52"/>
                <a:gd name="f61" fmla="*/ f53 1 f7"/>
                <a:gd name="f62" fmla="+- 0 0 f54"/>
                <a:gd name="f63" fmla="*/ f6 f46 1"/>
                <a:gd name="f64" fmla="+- f55 0 0"/>
                <a:gd name="f65" fmla="+- f56 0 0"/>
                <a:gd name="f66" fmla="*/ f57 29289 1"/>
                <a:gd name="f67" fmla="val f57"/>
                <a:gd name="f68" fmla="*/ f58 1 180"/>
                <a:gd name="f69" fmla="*/ f59 f1 1"/>
                <a:gd name="f70" fmla="*/ f60 f1 1"/>
                <a:gd name="f71" fmla="+- f61 0 f2"/>
                <a:gd name="f72" fmla="*/ f62 f1 1"/>
                <a:gd name="f73" fmla="*/ f57 f46 1"/>
                <a:gd name="f74" fmla="*/ f55 f46 1"/>
                <a:gd name="f75" fmla="*/ f56 f46 1"/>
                <a:gd name="f76" fmla="+- f64 0 f57"/>
                <a:gd name="f77" fmla="+- f65 0 f57"/>
                <a:gd name="f78" fmla="*/ f66 1 100000"/>
                <a:gd name="f79" fmla="*/ 2 f67 1"/>
                <a:gd name="f80" fmla="+- f50 f68 0"/>
                <a:gd name="f81" fmla="*/ f69 1 f7"/>
                <a:gd name="f82" fmla="?: f68 0 f25"/>
                <a:gd name="f83" fmla="+- f52 f68 0"/>
                <a:gd name="f84" fmla="*/ f70 1 f7"/>
                <a:gd name="f85" fmla="+- f35 f68 0"/>
                <a:gd name="f86" fmla="cos 1 f71"/>
                <a:gd name="f87" fmla="sin 1 f71"/>
                <a:gd name="f88" fmla="+- f54 f68 0"/>
                <a:gd name="f89" fmla="*/ f72 1 f7"/>
                <a:gd name="f90" fmla="+- f64 0 f78"/>
                <a:gd name="f91" fmla="+- f65 0 f78"/>
                <a:gd name="f92" fmla="*/ f78 f8 1"/>
                <a:gd name="f93" fmla="*/ f78 f8 1"/>
                <a:gd name="f94" fmla="+- f81 0 f2"/>
                <a:gd name="f95" fmla="+- 0 0 f80"/>
                <a:gd name="f96" fmla="*/ f79 1 2"/>
                <a:gd name="f97" fmla="+- f84 0 f2"/>
                <a:gd name="f98" fmla="+- 0 0 f83"/>
                <a:gd name="f99" fmla="+- 0 0 f86"/>
                <a:gd name="f100" fmla="+- 0 0 f87"/>
                <a:gd name="f101" fmla="+- 0 0 f85"/>
                <a:gd name="f102" fmla="+- f89 0 f2"/>
                <a:gd name="f103" fmla="+- 0 0 f88"/>
                <a:gd name="f104" fmla="*/ f76 f46 1"/>
                <a:gd name="f105" fmla="*/ f77 f46 1"/>
                <a:gd name="f106" fmla="*/ f92 1 f55"/>
                <a:gd name="f107" fmla="*/ f90 f8 1"/>
                <a:gd name="f108" fmla="*/ f93 1 f56"/>
                <a:gd name="f109" fmla="*/ f91 f8 1"/>
                <a:gd name="f110" fmla="cos 1 f94"/>
                <a:gd name="f111" fmla="sin 1 f94"/>
                <a:gd name="f112" fmla="*/ f95 f1 1"/>
                <a:gd name="f113" fmla="cos 1 f97"/>
                <a:gd name="f114" fmla="sin 1 f97"/>
                <a:gd name="f115" fmla="*/ f98 f1 1"/>
                <a:gd name="f116" fmla="*/ f99 1 f79"/>
                <a:gd name="f117" fmla="*/ f100 1 f79"/>
                <a:gd name="f118" fmla="*/ f101 f1 1"/>
                <a:gd name="f119" fmla="cos 1 f102"/>
                <a:gd name="f120" fmla="sin 1 f102"/>
                <a:gd name="f121" fmla="*/ f103 f1 1"/>
                <a:gd name="f122" fmla="*/ f107 1 f55"/>
                <a:gd name="f123" fmla="*/ f109 1 f56"/>
                <a:gd name="f124" fmla="val f106"/>
                <a:gd name="f125" fmla="val f108"/>
                <a:gd name="f126" fmla="+- 0 0 f110"/>
                <a:gd name="f127" fmla="+- 0 0 f111"/>
                <a:gd name="f128" fmla="*/ f112 1 f7"/>
                <a:gd name="f129" fmla="+- 0 0 f113"/>
                <a:gd name="f130" fmla="+- 0 0 f114"/>
                <a:gd name="f131" fmla="*/ f115 1 f7"/>
                <a:gd name="f132" fmla="+- 0 0 f116"/>
                <a:gd name="f133" fmla="+- 0 0 f117"/>
                <a:gd name="f134" fmla="*/ f118 1 f7"/>
                <a:gd name="f135" fmla="+- 0 0 f119"/>
                <a:gd name="f136" fmla="+- 0 0 f120"/>
                <a:gd name="f137" fmla="*/ f121 1 f7"/>
                <a:gd name="f138" fmla="val f122"/>
                <a:gd name="f139" fmla="val f123"/>
                <a:gd name="f140" fmla="*/ f124 1 1"/>
                <a:gd name="f141" fmla="*/ f125 1 1"/>
                <a:gd name="f142" fmla="*/ f126 1 f79"/>
                <a:gd name="f143" fmla="*/ f127 1 f79"/>
                <a:gd name="f144" fmla="+- f128 0 f2"/>
                <a:gd name="f145" fmla="*/ f129 1 f79"/>
                <a:gd name="f146" fmla="*/ f130 1 f79"/>
                <a:gd name="f147" fmla="+- f131 0 f2"/>
                <a:gd name="f148" fmla="at2 f132 f133"/>
                <a:gd name="f149" fmla="+- f134 0 f2"/>
                <a:gd name="f150" fmla="*/ f135 1 f79"/>
                <a:gd name="f151" fmla="*/ f136 1 f79"/>
                <a:gd name="f152" fmla="+- f137 0 f2"/>
                <a:gd name="f153" fmla="*/ f140 1 f8"/>
                <a:gd name="f154" fmla="*/ f141 1 f8"/>
                <a:gd name="f155" fmla="*/ f138 1 1"/>
                <a:gd name="f156" fmla="*/ f139 1 1"/>
                <a:gd name="f157" fmla="+- 0 0 f142"/>
                <a:gd name="f158" fmla="+- 0 0 f143"/>
                <a:gd name="f159" fmla="cos 1 f144"/>
                <a:gd name="f160" fmla="sin 1 f144"/>
                <a:gd name="f161" fmla="+- 0 0 f145"/>
                <a:gd name="f162" fmla="+- 0 0 f146"/>
                <a:gd name="f163" fmla="cos 1 f147"/>
                <a:gd name="f164" fmla="sin 1 f147"/>
                <a:gd name="f165" fmla="+- f148 f2 0"/>
                <a:gd name="f166" fmla="cos 1 f149"/>
                <a:gd name="f167" fmla="sin 1 f149"/>
                <a:gd name="f168" fmla="+- 0 0 f150"/>
                <a:gd name="f169" fmla="+- 0 0 f151"/>
                <a:gd name="f170" fmla="cos 1 f152"/>
                <a:gd name="f171" fmla="sin 1 f152"/>
                <a:gd name="f172" fmla="*/ f155 1 f8"/>
                <a:gd name="f173" fmla="*/ f156 1 f8"/>
                <a:gd name="f174" fmla="at2 f157 f158"/>
                <a:gd name="f175" fmla="+- 0 0 f159"/>
                <a:gd name="f176" fmla="+- 0 0 f160"/>
                <a:gd name="f177" fmla="at2 f161 f162"/>
                <a:gd name="f178" fmla="+- 0 0 f163"/>
                <a:gd name="f179" fmla="+- 0 0 f164"/>
                <a:gd name="f180" fmla="*/ f165 f7 1"/>
                <a:gd name="f181" fmla="+- 0 0 f166"/>
                <a:gd name="f182" fmla="+- 0 0 f167"/>
                <a:gd name="f183" fmla="at2 f168 f169"/>
                <a:gd name="f184" fmla="+- 0 0 f170"/>
                <a:gd name="f185" fmla="+- 0 0 f171"/>
                <a:gd name="f186" fmla="*/ f153 f55 1"/>
                <a:gd name="f187" fmla="*/ f154 f56 1"/>
                <a:gd name="f188" fmla="+- f174 f2 0"/>
                <a:gd name="f189" fmla="*/ f175 1 f79"/>
                <a:gd name="f190" fmla="*/ f176 1 f79"/>
                <a:gd name="f191" fmla="+- f177 f2 0"/>
                <a:gd name="f192" fmla="*/ f178 1 f79"/>
                <a:gd name="f193" fmla="*/ f179 1 f79"/>
                <a:gd name="f194" fmla="*/ f180 1 f1"/>
                <a:gd name="f195" fmla="*/ f181 1 f79"/>
                <a:gd name="f196" fmla="*/ f182 1 f79"/>
                <a:gd name="f197" fmla="+- f183 f2 0"/>
                <a:gd name="f198" fmla="*/ f184 1 f79"/>
                <a:gd name="f199" fmla="*/ f185 1 f79"/>
                <a:gd name="f200" fmla="*/ f172 f55 1"/>
                <a:gd name="f201" fmla="*/ f173 f56 1"/>
                <a:gd name="f202" fmla="*/ f186 f46 1"/>
                <a:gd name="f203" fmla="*/ f187 f46 1"/>
                <a:gd name="f204" fmla="*/ f188 f7 1"/>
                <a:gd name="f205" fmla="+- 0 0 f189"/>
                <a:gd name="f206" fmla="+- 0 0 f190"/>
                <a:gd name="f207" fmla="*/ f191 f7 1"/>
                <a:gd name="f208" fmla="+- 0 0 f192"/>
                <a:gd name="f209" fmla="+- 0 0 f193"/>
                <a:gd name="f210" fmla="+- 0 0 f194"/>
                <a:gd name="f211" fmla="+- 0 0 f195"/>
                <a:gd name="f212" fmla="+- 0 0 f196"/>
                <a:gd name="f213" fmla="*/ f197 f7 1"/>
                <a:gd name="f214" fmla="+- 0 0 f198"/>
                <a:gd name="f215" fmla="+- 0 0 f199"/>
                <a:gd name="f216" fmla="*/ f200 f46 1"/>
                <a:gd name="f217" fmla="*/ f201 f46 1"/>
                <a:gd name="f218" fmla="*/ f204 1 f1"/>
                <a:gd name="f219" fmla="at2 f205 f206"/>
                <a:gd name="f220" fmla="*/ f207 1 f1"/>
                <a:gd name="f221" fmla="at2 f208 f209"/>
                <a:gd name="f222" fmla="val f210"/>
                <a:gd name="f223" fmla="at2 f211 f212"/>
                <a:gd name="f224" fmla="*/ f213 1 f1"/>
                <a:gd name="f225" fmla="at2 f214 f215"/>
                <a:gd name="f226" fmla="+- 0 0 f218"/>
                <a:gd name="f227" fmla="+- f219 f2 0"/>
                <a:gd name="f228" fmla="+- 0 0 f220"/>
                <a:gd name="f229" fmla="+- f221 f2 0"/>
                <a:gd name="f230" fmla="+- f223 f2 0"/>
                <a:gd name="f231" fmla="+- 0 0 f222"/>
                <a:gd name="f232" fmla="val f222"/>
                <a:gd name="f233" fmla="+- 0 0 f224"/>
                <a:gd name="f234" fmla="+- f225 f2 0"/>
                <a:gd name="f235" fmla="val f226"/>
                <a:gd name="f236" fmla="*/ f227 f7 1"/>
                <a:gd name="f237" fmla="val f228"/>
                <a:gd name="f238" fmla="*/ f229 f7 1"/>
                <a:gd name="f239" fmla="*/ f230 f7 1"/>
                <a:gd name="f240" fmla="*/ f231 f1 1"/>
                <a:gd name="f241" fmla="+- 0 0 f232"/>
                <a:gd name="f242" fmla="val f233"/>
                <a:gd name="f243" fmla="*/ f234 f7 1"/>
                <a:gd name="f244" fmla="*/ f236 1 f1"/>
                <a:gd name="f245" fmla="+- 0 0 f235"/>
                <a:gd name="f246" fmla="val f235"/>
                <a:gd name="f247" fmla="*/ f238 1 f1"/>
                <a:gd name="f248" fmla="+- 0 0 f237"/>
                <a:gd name="f249" fmla="val f237"/>
                <a:gd name="f250" fmla="*/ f239 1 f1"/>
                <a:gd name="f251" fmla="*/ f240 1 f7"/>
                <a:gd name="f252" fmla="*/ f241 f1 1"/>
                <a:gd name="f253" fmla="*/ f243 1 f1"/>
                <a:gd name="f254" fmla="+- 0 0 f242"/>
                <a:gd name="f255" fmla="val f242"/>
                <a:gd name="f256" fmla="+- 0 0 f244"/>
                <a:gd name="f257" fmla="*/ f245 f1 1"/>
                <a:gd name="f258" fmla="+- 0 0 f246"/>
                <a:gd name="f259" fmla="+- 0 0 f247"/>
                <a:gd name="f260" fmla="*/ f248 f1 1"/>
                <a:gd name="f261" fmla="+- 0 0 f249"/>
                <a:gd name="f262" fmla="+- 0 0 f250"/>
                <a:gd name="f263" fmla="+- f251 0 f2"/>
                <a:gd name="f264" fmla="*/ f252 1 f7"/>
                <a:gd name="f265" fmla="+- 0 0 f253"/>
                <a:gd name="f266" fmla="*/ f254 f1 1"/>
                <a:gd name="f267" fmla="+- 0 0 f255"/>
                <a:gd name="f268" fmla="val f256"/>
                <a:gd name="f269" fmla="*/ f257 1 f7"/>
                <a:gd name="f270" fmla="*/ f258 f1 1"/>
                <a:gd name="f271" fmla="val f259"/>
                <a:gd name="f272" fmla="*/ f260 1 f7"/>
                <a:gd name="f273" fmla="*/ f261 f1 1"/>
                <a:gd name="f274" fmla="val f262"/>
                <a:gd name="f275" fmla="sin 1 f263"/>
                <a:gd name="f276" fmla="cos 1 f263"/>
                <a:gd name="f277" fmla="+- f264 0 f2"/>
                <a:gd name="f278" fmla="val f265"/>
                <a:gd name="f279" fmla="*/ f266 1 f7"/>
                <a:gd name="f280" fmla="*/ f267 f1 1"/>
                <a:gd name="f281" fmla="+- f269 0 f2"/>
                <a:gd name="f282" fmla="+- f268 0 f235"/>
                <a:gd name="f283" fmla="*/ f270 1 f7"/>
                <a:gd name="f284" fmla="+- f272 0 f2"/>
                <a:gd name="f285" fmla="+- f271 0 f237"/>
                <a:gd name="f286" fmla="*/ f273 1 f7"/>
                <a:gd name="f287" fmla="+- 0 0 f275"/>
                <a:gd name="f288" fmla="+- 0 0 f276"/>
                <a:gd name="f289" fmla="+- f274 0 f222"/>
                <a:gd name="f290" fmla="cos 1 f277"/>
                <a:gd name="f291" fmla="sin 1 f277"/>
                <a:gd name="f292" fmla="+- f279 0 f2"/>
                <a:gd name="f293" fmla="+- f278 0 f242"/>
                <a:gd name="f294" fmla="*/ f280 1 f7"/>
                <a:gd name="f295" fmla="sin 1 f281"/>
                <a:gd name="f296" fmla="cos 1 f281"/>
                <a:gd name="f297" fmla="?: f282 0 f25"/>
                <a:gd name="f298" fmla="+- f283 0 f2"/>
                <a:gd name="f299" fmla="sin 1 f284"/>
                <a:gd name="f300" fmla="cos 1 f284"/>
                <a:gd name="f301" fmla="?: f285 0 f25"/>
                <a:gd name="f302" fmla="+- f286 0 f2"/>
                <a:gd name="f303" fmla="*/ f67 f287 1"/>
                <a:gd name="f304" fmla="*/ f67 f288 1"/>
                <a:gd name="f305" fmla="?: f289 0 f25"/>
                <a:gd name="f306" fmla="+- 0 0 f290"/>
                <a:gd name="f307" fmla="+- 0 0 f291"/>
                <a:gd name="f308" fmla="sin 1 f292"/>
                <a:gd name="f309" fmla="cos 1 f292"/>
                <a:gd name="f310" fmla="?: f293 0 f25"/>
                <a:gd name="f311" fmla="+- f294 0 f2"/>
                <a:gd name="f312" fmla="+- 0 0 f295"/>
                <a:gd name="f313" fmla="+- 0 0 f296"/>
                <a:gd name="f314" fmla="+- f268 f297 0"/>
                <a:gd name="f315" fmla="cos 1 f298"/>
                <a:gd name="f316" fmla="sin 1 f298"/>
                <a:gd name="f317" fmla="+- 0 0 f299"/>
                <a:gd name="f318" fmla="+- 0 0 f300"/>
                <a:gd name="f319" fmla="+- f271 f301 0"/>
                <a:gd name="f320" fmla="cos 1 f302"/>
                <a:gd name="f321" fmla="sin 1 f302"/>
                <a:gd name="f322" fmla="+- f55 0 f303"/>
                <a:gd name="f323" fmla="+- f77 0 f304"/>
                <a:gd name="f324" fmla="+- f274 f305 0"/>
                <a:gd name="f325" fmla="*/ f12 f306 1"/>
                <a:gd name="f326" fmla="*/ f96 f307 1"/>
                <a:gd name="f327" fmla="*/ f96 f306 1"/>
                <a:gd name="f328" fmla="+- 0 0 f308"/>
                <a:gd name="f329" fmla="+- 0 0 f309"/>
                <a:gd name="f330" fmla="+- f278 f310 0"/>
                <a:gd name="f331" fmla="cos 1 f311"/>
                <a:gd name="f332" fmla="sin 1 f311"/>
                <a:gd name="f333" fmla="*/ f67 f312 1"/>
                <a:gd name="f334" fmla="*/ f67 f313 1"/>
                <a:gd name="f335" fmla="+- f314 0 f235"/>
                <a:gd name="f336" fmla="+- 0 0 f315"/>
                <a:gd name="f337" fmla="+- 0 0 f316"/>
                <a:gd name="f338" fmla="*/ f67 f317 1"/>
                <a:gd name="f339" fmla="*/ f67 f318 1"/>
                <a:gd name="f340" fmla="+- f319 0 f237"/>
                <a:gd name="f341" fmla="+- 0 0 f320"/>
                <a:gd name="f342" fmla="+- 0 0 f321"/>
                <a:gd name="f343" fmla="+- f324 0 f222"/>
                <a:gd name="f344" fmla="+- f326 f322 0"/>
                <a:gd name="f345" fmla="+- f327 f323 0"/>
                <a:gd name="f346" fmla="*/ f67 f328 1"/>
                <a:gd name="f347" fmla="*/ f67 f329 1"/>
                <a:gd name="f348" fmla="+- f330 0 f242"/>
                <a:gd name="f349" fmla="+- 0 0 f331"/>
                <a:gd name="f350" fmla="+- 0 0 f332"/>
                <a:gd name="f351" fmla="+- 0 0 f333"/>
                <a:gd name="f352" fmla="+- f57 0 f334"/>
                <a:gd name="f353" fmla="+- f335 0 f82"/>
                <a:gd name="f354" fmla="*/ f12 f336 1"/>
                <a:gd name="f355" fmla="*/ f96 f337 1"/>
                <a:gd name="f356" fmla="*/ f96 f336 1"/>
                <a:gd name="f357" fmla="+- f76 0 f338"/>
                <a:gd name="f358" fmla="+- 0 0 f339"/>
                <a:gd name="f359" fmla="+- f340 0 f82"/>
                <a:gd name="f360" fmla="*/ f12 f341 1"/>
                <a:gd name="f361" fmla="*/ f96 f342 1"/>
                <a:gd name="f362" fmla="*/ f96 f341 1"/>
                <a:gd name="f363" fmla="+- f343 0 f82"/>
                <a:gd name="f364" fmla="+- f57 0 f346"/>
                <a:gd name="f365" fmla="+- f56 0 f347"/>
                <a:gd name="f366" fmla="+- f348 0 f82"/>
                <a:gd name="f367" fmla="*/ f12 f349 1"/>
                <a:gd name="f368" fmla="*/ f96 f350 1"/>
                <a:gd name="f369" fmla="*/ f96 f349 1"/>
                <a:gd name="f370" fmla="+- f353 0 f25"/>
                <a:gd name="f371" fmla="+- f355 f351 0"/>
                <a:gd name="f372" fmla="+- f356 f352 0"/>
                <a:gd name="f373" fmla="+- f359 0 f25"/>
                <a:gd name="f374" fmla="+- f361 f357 0"/>
                <a:gd name="f375" fmla="+- f362 f358 0"/>
                <a:gd name="f376" fmla="+- f363 0 f25"/>
                <a:gd name="f377" fmla="+- f366 0 f25"/>
                <a:gd name="f378" fmla="+- f368 f364 0"/>
                <a:gd name="f379" fmla="+- f369 f365 0"/>
                <a:gd name="f380" fmla="?: f370 f25 f353"/>
                <a:gd name="f381" fmla="?: f373 f25 f359"/>
                <a:gd name="f382" fmla="?: f376 f25 f363"/>
                <a:gd name="f383" fmla="?: f377 f25 f366"/>
                <a:gd name="f384" fmla="*/ f380 1 4"/>
                <a:gd name="f385" fmla="*/ f381 1 4"/>
                <a:gd name="f386" fmla="*/ f382 1 4"/>
                <a:gd name="f387" fmla="*/ f383 1 4"/>
                <a:gd name="f388" fmla="+- f246 f384 0"/>
                <a:gd name="f389" fmla="+- 0 0 f384"/>
                <a:gd name="f390" fmla="*/ f384 1 2"/>
                <a:gd name="f391" fmla="+- f249 f385 0"/>
                <a:gd name="f392" fmla="+- 0 0 f385"/>
                <a:gd name="f393" fmla="*/ f385 1 2"/>
                <a:gd name="f394" fmla="+- f232 f386 0"/>
                <a:gd name="f395" fmla="+- 0 0 f386"/>
                <a:gd name="f396" fmla="*/ f386 1 2"/>
                <a:gd name="f397" fmla="+- f255 f387 0"/>
                <a:gd name="f398" fmla="+- 0 0 f387"/>
                <a:gd name="f399" fmla="*/ f387 1 2"/>
                <a:gd name="f400" fmla="*/ f389 f1 1"/>
                <a:gd name="f401" fmla="+- 0 0 f390"/>
                <a:gd name="f402" fmla="+- 0 0 f388"/>
                <a:gd name="f403" fmla="+- f388 f384 0"/>
                <a:gd name="f404" fmla="*/ f392 f1 1"/>
                <a:gd name="f405" fmla="+- 0 0 f393"/>
                <a:gd name="f406" fmla="+- 0 0 f391"/>
                <a:gd name="f407" fmla="+- f391 f385 0"/>
                <a:gd name="f408" fmla="*/ f395 f1 1"/>
                <a:gd name="f409" fmla="+- 0 0 f396"/>
                <a:gd name="f410" fmla="+- 0 0 f394"/>
                <a:gd name="f411" fmla="+- f394 f386 0"/>
                <a:gd name="f412" fmla="*/ f398 f1 1"/>
                <a:gd name="f413" fmla="+- 0 0 f399"/>
                <a:gd name="f414" fmla="+- 0 0 f397"/>
                <a:gd name="f415" fmla="+- f397 f387 0"/>
                <a:gd name="f416" fmla="*/ f400 1 f7"/>
                <a:gd name="f417" fmla="*/ f401 f1 1"/>
                <a:gd name="f418" fmla="*/ f402 f1 1"/>
                <a:gd name="f419" fmla="+- 0 0 f403"/>
                <a:gd name="f420" fmla="+- f403 f384 0"/>
                <a:gd name="f421" fmla="*/ f404 1 f7"/>
                <a:gd name="f422" fmla="*/ f405 f1 1"/>
                <a:gd name="f423" fmla="*/ f406 f1 1"/>
                <a:gd name="f424" fmla="+- 0 0 f407"/>
                <a:gd name="f425" fmla="+- f407 f385 0"/>
                <a:gd name="f426" fmla="*/ f408 1 f7"/>
                <a:gd name="f427" fmla="*/ f409 f1 1"/>
                <a:gd name="f428" fmla="*/ f410 f1 1"/>
                <a:gd name="f429" fmla="+- 0 0 f411"/>
                <a:gd name="f430" fmla="+- f411 f386 0"/>
                <a:gd name="f431" fmla="*/ f412 1 f7"/>
                <a:gd name="f432" fmla="*/ f413 f1 1"/>
                <a:gd name="f433" fmla="*/ f414 f1 1"/>
                <a:gd name="f434" fmla="+- 0 0 f415"/>
                <a:gd name="f435" fmla="+- f415 f387 0"/>
                <a:gd name="f436" fmla="+- f416 0 f2"/>
                <a:gd name="f437" fmla="*/ f417 1 f7"/>
                <a:gd name="f438" fmla="*/ f418 1 f7"/>
                <a:gd name="f439" fmla="*/ f419 f1 1"/>
                <a:gd name="f440" fmla="+- 0 0 f420"/>
                <a:gd name="f441" fmla="+- f420 f384 0"/>
                <a:gd name="f442" fmla="+- f421 0 f2"/>
                <a:gd name="f443" fmla="*/ f422 1 f7"/>
                <a:gd name="f444" fmla="*/ f423 1 f7"/>
                <a:gd name="f445" fmla="*/ f424 f1 1"/>
                <a:gd name="f446" fmla="+- 0 0 f425"/>
                <a:gd name="f447" fmla="+- f425 f385 0"/>
                <a:gd name="f448" fmla="+- f426 0 f2"/>
                <a:gd name="f449" fmla="*/ f427 1 f7"/>
                <a:gd name="f450" fmla="*/ f428 1 f7"/>
                <a:gd name="f451" fmla="*/ f429 f1 1"/>
                <a:gd name="f452" fmla="+- 0 0 f430"/>
                <a:gd name="f453" fmla="+- f430 f386 0"/>
                <a:gd name="f454" fmla="+- f431 0 f2"/>
                <a:gd name="f455" fmla="*/ f432 1 f7"/>
                <a:gd name="f456" fmla="*/ f433 1 f7"/>
                <a:gd name="f457" fmla="*/ f434 f1 1"/>
                <a:gd name="f458" fmla="+- 0 0 f435"/>
                <a:gd name="f459" fmla="+- f435 f387 0"/>
                <a:gd name="f460" fmla="cos 1 f436"/>
                <a:gd name="f461" fmla="+- f437 0 f2"/>
                <a:gd name="f462" fmla="+- f438 0 f2"/>
                <a:gd name="f463" fmla="*/ f439 1 f7"/>
                <a:gd name="f464" fmla="*/ f440 f1 1"/>
                <a:gd name="f465" fmla="+- 0 0 f441"/>
                <a:gd name="f466" fmla="cos 1 f442"/>
                <a:gd name="f467" fmla="+- f443 0 f2"/>
                <a:gd name="f468" fmla="+- f444 0 f2"/>
                <a:gd name="f469" fmla="*/ f445 1 f7"/>
                <a:gd name="f470" fmla="*/ f446 f1 1"/>
                <a:gd name="f471" fmla="+- 0 0 f447"/>
                <a:gd name="f472" fmla="cos 1 f448"/>
                <a:gd name="f473" fmla="+- f449 0 f2"/>
                <a:gd name="f474" fmla="+- f450 0 f2"/>
                <a:gd name="f475" fmla="*/ f451 1 f7"/>
                <a:gd name="f476" fmla="*/ f452 f1 1"/>
                <a:gd name="f477" fmla="+- 0 0 f453"/>
                <a:gd name="f478" fmla="cos 1 f454"/>
                <a:gd name="f479" fmla="+- f455 0 f2"/>
                <a:gd name="f480" fmla="+- f456 0 f2"/>
                <a:gd name="f481" fmla="*/ f457 1 f7"/>
                <a:gd name="f482" fmla="*/ f458 f1 1"/>
                <a:gd name="f483" fmla="+- 0 0 f459"/>
                <a:gd name="f484" fmla="+- 0 0 f460"/>
                <a:gd name="f485" fmla="tan 1 f461"/>
                <a:gd name="f486" fmla="cos 1 f462"/>
                <a:gd name="f487" fmla="sin 1 f462"/>
                <a:gd name="f488" fmla="+- f463 0 f2"/>
                <a:gd name="f489" fmla="*/ f464 1 f7"/>
                <a:gd name="f490" fmla="*/ f465 f1 1"/>
                <a:gd name="f491" fmla="+- 0 0 f466"/>
                <a:gd name="f492" fmla="tan 1 f467"/>
                <a:gd name="f493" fmla="cos 1 f468"/>
                <a:gd name="f494" fmla="sin 1 f468"/>
                <a:gd name="f495" fmla="+- f469 0 f2"/>
                <a:gd name="f496" fmla="*/ f470 1 f7"/>
                <a:gd name="f497" fmla="*/ f471 f1 1"/>
                <a:gd name="f498" fmla="+- 0 0 f472"/>
                <a:gd name="f499" fmla="tan 1 f473"/>
                <a:gd name="f500" fmla="cos 1 f474"/>
                <a:gd name="f501" fmla="sin 1 f474"/>
                <a:gd name="f502" fmla="+- f475 0 f2"/>
                <a:gd name="f503" fmla="*/ f476 1 f7"/>
                <a:gd name="f504" fmla="*/ f477 f1 1"/>
                <a:gd name="f505" fmla="+- 0 0 f478"/>
                <a:gd name="f506" fmla="tan 1 f479"/>
                <a:gd name="f507" fmla="cos 1 f480"/>
                <a:gd name="f508" fmla="sin 1 f480"/>
                <a:gd name="f509" fmla="+- f481 0 f2"/>
                <a:gd name="f510" fmla="*/ f482 1 f7"/>
                <a:gd name="f511" fmla="*/ f483 f1 1"/>
                <a:gd name="f512" fmla="*/ 1 1 f485"/>
                <a:gd name="f513" fmla="+- 0 0 f486"/>
                <a:gd name="f514" fmla="+- 0 0 f487"/>
                <a:gd name="f515" fmla="cos 1 f488"/>
                <a:gd name="f516" fmla="sin 1 f488"/>
                <a:gd name="f517" fmla="+- f489 0 f2"/>
                <a:gd name="f518" fmla="*/ f490 1 f7"/>
                <a:gd name="f519" fmla="*/ 1 1 f492"/>
                <a:gd name="f520" fmla="+- 0 0 f493"/>
                <a:gd name="f521" fmla="+- 0 0 f494"/>
                <a:gd name="f522" fmla="cos 1 f495"/>
                <a:gd name="f523" fmla="sin 1 f495"/>
                <a:gd name="f524" fmla="+- f496 0 f2"/>
                <a:gd name="f525" fmla="*/ f497 1 f7"/>
                <a:gd name="f526" fmla="*/ 1 1 f499"/>
                <a:gd name="f527" fmla="+- 0 0 f500"/>
                <a:gd name="f528" fmla="+- 0 0 f501"/>
                <a:gd name="f529" fmla="cos 1 f502"/>
                <a:gd name="f530" fmla="sin 1 f502"/>
                <a:gd name="f531" fmla="+- f503 0 f2"/>
                <a:gd name="f532" fmla="*/ f504 1 f7"/>
                <a:gd name="f533" fmla="*/ 1 1 f506"/>
                <a:gd name="f534" fmla="+- 0 0 f507"/>
                <a:gd name="f535" fmla="+- 0 0 f508"/>
                <a:gd name="f536" fmla="cos 1 f509"/>
                <a:gd name="f537" fmla="sin 1 f509"/>
                <a:gd name="f538" fmla="+- f510 0 f2"/>
                <a:gd name="f539" fmla="*/ f511 1 f7"/>
                <a:gd name="f540" fmla="*/ f512 f512 1"/>
                <a:gd name="f541" fmla="*/ f12 f513 1"/>
                <a:gd name="f542" fmla="*/ f96 f514 1"/>
                <a:gd name="f543" fmla="*/ f96 f513 1"/>
                <a:gd name="f544" fmla="+- 0 0 f515"/>
                <a:gd name="f545" fmla="+- 0 0 f516"/>
                <a:gd name="f546" fmla="cos 1 f517"/>
                <a:gd name="f547" fmla="sin 1 f517"/>
                <a:gd name="f548" fmla="+- f518 0 f2"/>
                <a:gd name="f549" fmla="*/ f519 f519 1"/>
                <a:gd name="f550" fmla="*/ f12 f520 1"/>
                <a:gd name="f551" fmla="*/ f96 f521 1"/>
                <a:gd name="f552" fmla="*/ f96 f520 1"/>
                <a:gd name="f553" fmla="+- 0 0 f522"/>
                <a:gd name="f554" fmla="+- 0 0 f523"/>
                <a:gd name="f555" fmla="cos 1 f524"/>
                <a:gd name="f556" fmla="sin 1 f524"/>
                <a:gd name="f557" fmla="+- f525 0 f2"/>
                <a:gd name="f558" fmla="*/ f526 f526 1"/>
                <a:gd name="f559" fmla="*/ f12 f527 1"/>
                <a:gd name="f560" fmla="*/ f96 f528 1"/>
                <a:gd name="f561" fmla="*/ f96 f527 1"/>
                <a:gd name="f562" fmla="+- 0 0 f529"/>
                <a:gd name="f563" fmla="+- 0 0 f530"/>
                <a:gd name="f564" fmla="cos 1 f531"/>
                <a:gd name="f565" fmla="sin 1 f531"/>
                <a:gd name="f566" fmla="+- f532 0 f2"/>
                <a:gd name="f567" fmla="*/ f533 f533 1"/>
                <a:gd name="f568" fmla="*/ f12 f534 1"/>
                <a:gd name="f569" fmla="*/ f96 f535 1"/>
                <a:gd name="f570" fmla="*/ f96 f534 1"/>
                <a:gd name="f571" fmla="+- 0 0 f536"/>
                <a:gd name="f572" fmla="+- 0 0 f537"/>
                <a:gd name="f573" fmla="cos 1 f538"/>
                <a:gd name="f574" fmla="sin 1 f538"/>
                <a:gd name="f575" fmla="+- f539 0 f2"/>
                <a:gd name="f576" fmla="*/ 3 f540 1"/>
                <a:gd name="f577" fmla="+- f542 f351 0"/>
                <a:gd name="f578" fmla="+- f543 f352 0"/>
                <a:gd name="f579" fmla="*/ f12 f544 1"/>
                <a:gd name="f580" fmla="*/ f96 f545 1"/>
                <a:gd name="f581" fmla="*/ f96 f544 1"/>
                <a:gd name="f582" fmla="+- 0 0 f546"/>
                <a:gd name="f583" fmla="+- 0 0 f547"/>
                <a:gd name="f584" fmla="cos 1 f548"/>
                <a:gd name="f585" fmla="sin 1 f548"/>
                <a:gd name="f586" fmla="*/ 3 f549 1"/>
                <a:gd name="f587" fmla="+- f551 f357 0"/>
                <a:gd name="f588" fmla="+- f552 f358 0"/>
                <a:gd name="f589" fmla="*/ f12 f553 1"/>
                <a:gd name="f590" fmla="*/ f96 f554 1"/>
                <a:gd name="f591" fmla="*/ f96 f553 1"/>
                <a:gd name="f592" fmla="+- 0 0 f555"/>
                <a:gd name="f593" fmla="+- 0 0 f556"/>
                <a:gd name="f594" fmla="cos 1 f557"/>
                <a:gd name="f595" fmla="sin 1 f557"/>
                <a:gd name="f596" fmla="*/ 3 f558 1"/>
                <a:gd name="f597" fmla="+- f560 f322 0"/>
                <a:gd name="f598" fmla="+- f561 f323 0"/>
                <a:gd name="f599" fmla="*/ f12 f562 1"/>
                <a:gd name="f600" fmla="*/ f96 f563 1"/>
                <a:gd name="f601" fmla="*/ f96 f562 1"/>
                <a:gd name="f602" fmla="+- 0 0 f564"/>
                <a:gd name="f603" fmla="+- 0 0 f565"/>
                <a:gd name="f604" fmla="cos 1 f566"/>
                <a:gd name="f605" fmla="sin 1 f566"/>
                <a:gd name="f606" fmla="*/ 3 f567 1"/>
                <a:gd name="f607" fmla="+- f569 f364 0"/>
                <a:gd name="f608" fmla="+- f570 f365 0"/>
                <a:gd name="f609" fmla="*/ f12 f571 1"/>
                <a:gd name="f610" fmla="*/ f96 f572 1"/>
                <a:gd name="f611" fmla="*/ f96 f571 1"/>
                <a:gd name="f612" fmla="+- 0 0 f573"/>
                <a:gd name="f613" fmla="+- 0 0 f574"/>
                <a:gd name="f614" fmla="cos 1 f575"/>
                <a:gd name="f615" fmla="sin 1 f575"/>
                <a:gd name="f616" fmla="+- 4 f576 0"/>
                <a:gd name="f617" fmla="+- f580 f351 0"/>
                <a:gd name="f618" fmla="+- f581 f352 0"/>
                <a:gd name="f619" fmla="*/ f12 f582 1"/>
                <a:gd name="f620" fmla="*/ f96 f583 1"/>
                <a:gd name="f621" fmla="*/ f96 f582 1"/>
                <a:gd name="f622" fmla="+- 0 0 f584"/>
                <a:gd name="f623" fmla="+- 0 0 f585"/>
                <a:gd name="f624" fmla="+- 4 f586 0"/>
                <a:gd name="f625" fmla="+- f590 f357 0"/>
                <a:gd name="f626" fmla="+- f591 f358 0"/>
                <a:gd name="f627" fmla="*/ f12 f592 1"/>
                <a:gd name="f628" fmla="*/ f96 f593 1"/>
                <a:gd name="f629" fmla="*/ f96 f592 1"/>
                <a:gd name="f630" fmla="+- 0 0 f594"/>
                <a:gd name="f631" fmla="+- 0 0 f595"/>
                <a:gd name="f632" fmla="+- 4 f596 0"/>
                <a:gd name="f633" fmla="+- f600 f322 0"/>
                <a:gd name="f634" fmla="+- f601 f323 0"/>
                <a:gd name="f635" fmla="*/ f12 f602 1"/>
                <a:gd name="f636" fmla="*/ f96 f603 1"/>
                <a:gd name="f637" fmla="*/ f96 f602 1"/>
                <a:gd name="f638" fmla="+- 0 0 f604"/>
                <a:gd name="f639" fmla="+- 0 0 f605"/>
                <a:gd name="f640" fmla="+- 4 f606 0"/>
                <a:gd name="f641" fmla="+- f610 f364 0"/>
                <a:gd name="f642" fmla="+- f611 f365 0"/>
                <a:gd name="f643" fmla="*/ f12 f612 1"/>
                <a:gd name="f644" fmla="*/ f96 f613 1"/>
                <a:gd name="f645" fmla="*/ f96 f612 1"/>
                <a:gd name="f646" fmla="+- 0 0 f614"/>
                <a:gd name="f647" fmla="+- 0 0 f615"/>
                <a:gd name="f648" fmla="*/ f577 f46 1"/>
                <a:gd name="f649" fmla="*/ f578 f46 1"/>
                <a:gd name="f650" fmla="*/ f587 f46 1"/>
                <a:gd name="f651" fmla="*/ f588 f46 1"/>
                <a:gd name="f652" fmla="*/ f597 f46 1"/>
                <a:gd name="f653" fmla="*/ f598 f46 1"/>
                <a:gd name="f654" fmla="*/ f607 f46 1"/>
                <a:gd name="f655" fmla="*/ f608 f46 1"/>
                <a:gd name="f656" fmla="sqrt f616"/>
                <a:gd name="f657" fmla="+- f620 f351 0"/>
                <a:gd name="f658" fmla="+- f621 f352 0"/>
                <a:gd name="f659" fmla="*/ f12 f622 1"/>
                <a:gd name="f660" fmla="*/ f96 f623 1"/>
                <a:gd name="f661" fmla="*/ f96 f622 1"/>
                <a:gd name="f662" fmla="sqrt f624"/>
                <a:gd name="f663" fmla="+- f628 f357 0"/>
                <a:gd name="f664" fmla="+- f629 f358 0"/>
                <a:gd name="f665" fmla="*/ f12 f630 1"/>
                <a:gd name="f666" fmla="*/ f96 f631 1"/>
                <a:gd name="f667" fmla="*/ f96 f630 1"/>
                <a:gd name="f668" fmla="sqrt f632"/>
                <a:gd name="f669" fmla="+- f636 f322 0"/>
                <a:gd name="f670" fmla="+- f637 f323 0"/>
                <a:gd name="f671" fmla="*/ f12 f638 1"/>
                <a:gd name="f672" fmla="*/ f96 f639 1"/>
                <a:gd name="f673" fmla="*/ f96 f638 1"/>
                <a:gd name="f674" fmla="sqrt f640"/>
                <a:gd name="f675" fmla="+- f644 f364 0"/>
                <a:gd name="f676" fmla="+- f645 f365 0"/>
                <a:gd name="f677" fmla="*/ f12 f646 1"/>
                <a:gd name="f678" fmla="*/ f96 f647 1"/>
                <a:gd name="f679" fmla="*/ f96 f646 1"/>
                <a:gd name="f680" fmla="*/ f617 f46 1"/>
                <a:gd name="f681" fmla="*/ f618 f46 1"/>
                <a:gd name="f682" fmla="*/ f625 f46 1"/>
                <a:gd name="f683" fmla="*/ f626 f46 1"/>
                <a:gd name="f684" fmla="*/ f633 f46 1"/>
                <a:gd name="f685" fmla="*/ f634 f46 1"/>
                <a:gd name="f686" fmla="*/ f641 f46 1"/>
                <a:gd name="f687" fmla="*/ f642 f46 1"/>
                <a:gd name="f688" fmla="+- f656 0 1"/>
                <a:gd name="f689" fmla="+- f660 f351 0"/>
                <a:gd name="f690" fmla="+- f661 f352 0"/>
                <a:gd name="f691" fmla="+- f662 0 1"/>
                <a:gd name="f692" fmla="+- f666 f357 0"/>
                <a:gd name="f693" fmla="+- f667 f358 0"/>
                <a:gd name="f694" fmla="+- f668 0 1"/>
                <a:gd name="f695" fmla="+- f672 f322 0"/>
                <a:gd name="f696" fmla="+- f673 f323 0"/>
                <a:gd name="f697" fmla="+- f674 0 1"/>
                <a:gd name="f698" fmla="+- f678 f364 0"/>
                <a:gd name="f699" fmla="+- f679 f365 0"/>
                <a:gd name="f700" fmla="*/ f657 f46 1"/>
                <a:gd name="f701" fmla="*/ f658 f46 1"/>
                <a:gd name="f702" fmla="*/ f663 f46 1"/>
                <a:gd name="f703" fmla="*/ f664 f46 1"/>
                <a:gd name="f704" fmla="*/ f669 f46 1"/>
                <a:gd name="f705" fmla="*/ f670 f46 1"/>
                <a:gd name="f706" fmla="*/ f675 f46 1"/>
                <a:gd name="f707" fmla="*/ f676 f46 1"/>
                <a:gd name="f708" fmla="*/ f484 f688 1"/>
                <a:gd name="f709" fmla="*/ f491 f691 1"/>
                <a:gd name="f710" fmla="*/ f498 f694 1"/>
                <a:gd name="f711" fmla="*/ f505 f697 1"/>
                <a:gd name="f712" fmla="*/ f689 f46 1"/>
                <a:gd name="f713" fmla="*/ f690 f46 1"/>
                <a:gd name="f714" fmla="*/ f692 f46 1"/>
                <a:gd name="f715" fmla="*/ f693 f46 1"/>
                <a:gd name="f716" fmla="*/ f695 f46 1"/>
                <a:gd name="f717" fmla="*/ f696 f46 1"/>
                <a:gd name="f718" fmla="*/ f698 f46 1"/>
                <a:gd name="f719" fmla="*/ f699 f46 1"/>
                <a:gd name="f720" fmla="*/ f708 1 3"/>
                <a:gd name="f721" fmla="*/ f709 1 3"/>
                <a:gd name="f722" fmla="*/ f710 1 3"/>
                <a:gd name="f723" fmla="*/ f711 1 3"/>
                <a:gd name="f724" fmla="*/ f720 f96 1"/>
                <a:gd name="f725" fmla="*/ f721 f96 1"/>
                <a:gd name="f726" fmla="*/ f722 f96 1"/>
                <a:gd name="f727" fmla="*/ f723 f96 1"/>
                <a:gd name="f728" fmla="*/ f724 f354 1"/>
                <a:gd name="f729" fmla="*/ f724 f337 1"/>
                <a:gd name="f730" fmla="*/ f724 f541 1"/>
                <a:gd name="f731" fmla="*/ f724 f514 1"/>
                <a:gd name="f732" fmla="*/ f724 f579 1"/>
                <a:gd name="f733" fmla="*/ f724 f545 1"/>
                <a:gd name="f734" fmla="*/ f724 f619 1"/>
                <a:gd name="f735" fmla="*/ f724 f583 1"/>
                <a:gd name="f736" fmla="*/ f724 f659 1"/>
                <a:gd name="f737" fmla="*/ f724 f623 1"/>
                <a:gd name="f738" fmla="*/ f725 f360 1"/>
                <a:gd name="f739" fmla="*/ f725 f342 1"/>
                <a:gd name="f740" fmla="*/ f725 f550 1"/>
                <a:gd name="f741" fmla="*/ f725 f521 1"/>
                <a:gd name="f742" fmla="*/ f725 f589 1"/>
                <a:gd name="f743" fmla="*/ f725 f554 1"/>
                <a:gd name="f744" fmla="*/ f725 f627 1"/>
                <a:gd name="f745" fmla="*/ f725 f593 1"/>
                <a:gd name="f746" fmla="*/ f725 f665 1"/>
                <a:gd name="f747" fmla="*/ f725 f631 1"/>
                <a:gd name="f748" fmla="*/ f726 f325 1"/>
                <a:gd name="f749" fmla="*/ f726 f307 1"/>
                <a:gd name="f750" fmla="*/ f726 f559 1"/>
                <a:gd name="f751" fmla="*/ f726 f528 1"/>
                <a:gd name="f752" fmla="*/ f726 f599 1"/>
                <a:gd name="f753" fmla="*/ f726 f563 1"/>
                <a:gd name="f754" fmla="*/ f726 f635 1"/>
                <a:gd name="f755" fmla="*/ f726 f603 1"/>
                <a:gd name="f756" fmla="*/ f726 f671 1"/>
                <a:gd name="f757" fmla="*/ f726 f639 1"/>
                <a:gd name="f758" fmla="*/ f727 f367 1"/>
                <a:gd name="f759" fmla="*/ f727 f350 1"/>
                <a:gd name="f760" fmla="*/ f727 f568 1"/>
                <a:gd name="f761" fmla="*/ f727 f535 1"/>
                <a:gd name="f762" fmla="*/ f727 f609 1"/>
                <a:gd name="f763" fmla="*/ f727 f572 1"/>
                <a:gd name="f764" fmla="*/ f727 f643 1"/>
                <a:gd name="f765" fmla="*/ f727 f613 1"/>
                <a:gd name="f766" fmla="*/ f727 f677 1"/>
                <a:gd name="f767" fmla="*/ f727 f647 1"/>
                <a:gd name="f768" fmla="+- f371 f728 0"/>
                <a:gd name="f769" fmla="+- f372 f729 0"/>
                <a:gd name="f770" fmla="+- f577 0 f730"/>
                <a:gd name="f771" fmla="+- f578 0 f731"/>
                <a:gd name="f772" fmla="+- f577 f730 0"/>
                <a:gd name="f773" fmla="+- f578 f731 0"/>
                <a:gd name="f774" fmla="+- f617 0 f732"/>
                <a:gd name="f775" fmla="+- f618 0 f733"/>
                <a:gd name="f776" fmla="+- f617 f732 0"/>
                <a:gd name="f777" fmla="+- f618 f733 0"/>
                <a:gd name="f778" fmla="+- f657 0 f734"/>
                <a:gd name="f779" fmla="+- f658 0 f735"/>
                <a:gd name="f780" fmla="+- f657 f734 0"/>
                <a:gd name="f781" fmla="+- f658 f735 0"/>
                <a:gd name="f782" fmla="+- f689 0 f736"/>
                <a:gd name="f783" fmla="+- f690 0 f737"/>
                <a:gd name="f784" fmla="+- f374 f738 0"/>
                <a:gd name="f785" fmla="+- f375 f739 0"/>
                <a:gd name="f786" fmla="+- f587 0 f740"/>
                <a:gd name="f787" fmla="+- f588 0 f741"/>
                <a:gd name="f788" fmla="+- f587 f740 0"/>
                <a:gd name="f789" fmla="+- f588 f741 0"/>
                <a:gd name="f790" fmla="+- f625 0 f742"/>
                <a:gd name="f791" fmla="+- f626 0 f743"/>
                <a:gd name="f792" fmla="+- f625 f742 0"/>
                <a:gd name="f793" fmla="+- f626 f743 0"/>
                <a:gd name="f794" fmla="+- f663 0 f744"/>
                <a:gd name="f795" fmla="+- f664 0 f745"/>
                <a:gd name="f796" fmla="+- f663 f744 0"/>
                <a:gd name="f797" fmla="+- f664 f745 0"/>
                <a:gd name="f798" fmla="+- f692 0 f746"/>
                <a:gd name="f799" fmla="+- f693 0 f747"/>
                <a:gd name="f800" fmla="+- f344 f748 0"/>
                <a:gd name="f801" fmla="+- f345 f749 0"/>
                <a:gd name="f802" fmla="+- f597 0 f750"/>
                <a:gd name="f803" fmla="+- f598 0 f751"/>
                <a:gd name="f804" fmla="+- f597 f750 0"/>
                <a:gd name="f805" fmla="+- f598 f751 0"/>
                <a:gd name="f806" fmla="+- f633 0 f752"/>
                <a:gd name="f807" fmla="+- f634 0 f753"/>
                <a:gd name="f808" fmla="+- f633 f752 0"/>
                <a:gd name="f809" fmla="+- f634 f753 0"/>
                <a:gd name="f810" fmla="+- f669 0 f754"/>
                <a:gd name="f811" fmla="+- f670 0 f755"/>
                <a:gd name="f812" fmla="+- f669 f754 0"/>
                <a:gd name="f813" fmla="+- f670 f755 0"/>
                <a:gd name="f814" fmla="+- f695 0 f756"/>
                <a:gd name="f815" fmla="+- f696 0 f757"/>
                <a:gd name="f816" fmla="+- f378 f758 0"/>
                <a:gd name="f817" fmla="+- f379 f759 0"/>
                <a:gd name="f818" fmla="+- f607 0 f760"/>
                <a:gd name="f819" fmla="+- f608 0 f761"/>
                <a:gd name="f820" fmla="+- f607 f760 0"/>
                <a:gd name="f821" fmla="+- f608 f761 0"/>
                <a:gd name="f822" fmla="+- f641 0 f762"/>
                <a:gd name="f823" fmla="+- f642 0 f763"/>
                <a:gd name="f824" fmla="+- f641 f762 0"/>
                <a:gd name="f825" fmla="+- f642 f763 0"/>
                <a:gd name="f826" fmla="+- f675 0 f764"/>
                <a:gd name="f827" fmla="+- f676 0 f765"/>
                <a:gd name="f828" fmla="+- f675 f764 0"/>
                <a:gd name="f829" fmla="+- f676 f765 0"/>
                <a:gd name="f830" fmla="+- f698 0 f766"/>
                <a:gd name="f831" fmla="+- f699 0 f767"/>
                <a:gd name="f832" fmla="*/ f768 f46 1"/>
                <a:gd name="f833" fmla="*/ f769 f46 1"/>
                <a:gd name="f834" fmla="*/ f770 f46 1"/>
                <a:gd name="f835" fmla="*/ f771 f46 1"/>
                <a:gd name="f836" fmla="*/ f772 f46 1"/>
                <a:gd name="f837" fmla="*/ f773 f46 1"/>
                <a:gd name="f838" fmla="*/ f774 f46 1"/>
                <a:gd name="f839" fmla="*/ f775 f46 1"/>
                <a:gd name="f840" fmla="*/ f776 f46 1"/>
                <a:gd name="f841" fmla="*/ f777 f46 1"/>
                <a:gd name="f842" fmla="*/ f778 f46 1"/>
                <a:gd name="f843" fmla="*/ f779 f46 1"/>
                <a:gd name="f844" fmla="*/ f780 f46 1"/>
                <a:gd name="f845" fmla="*/ f781 f46 1"/>
                <a:gd name="f846" fmla="*/ f782 f46 1"/>
                <a:gd name="f847" fmla="*/ f783 f46 1"/>
                <a:gd name="f848" fmla="*/ f784 f46 1"/>
                <a:gd name="f849" fmla="*/ f785 f46 1"/>
                <a:gd name="f850" fmla="*/ f786 f46 1"/>
                <a:gd name="f851" fmla="*/ f787 f46 1"/>
                <a:gd name="f852" fmla="*/ f788 f46 1"/>
                <a:gd name="f853" fmla="*/ f789 f46 1"/>
                <a:gd name="f854" fmla="*/ f790 f46 1"/>
                <a:gd name="f855" fmla="*/ f791 f46 1"/>
                <a:gd name="f856" fmla="*/ f792 f46 1"/>
                <a:gd name="f857" fmla="*/ f793 f46 1"/>
                <a:gd name="f858" fmla="*/ f794 f46 1"/>
                <a:gd name="f859" fmla="*/ f795 f46 1"/>
                <a:gd name="f860" fmla="*/ f796 f46 1"/>
                <a:gd name="f861" fmla="*/ f797 f46 1"/>
                <a:gd name="f862" fmla="*/ f798 f46 1"/>
                <a:gd name="f863" fmla="*/ f799 f46 1"/>
                <a:gd name="f864" fmla="*/ f800 f46 1"/>
                <a:gd name="f865" fmla="*/ f801 f46 1"/>
                <a:gd name="f866" fmla="*/ f802 f46 1"/>
                <a:gd name="f867" fmla="*/ f803 f46 1"/>
                <a:gd name="f868" fmla="*/ f804 f46 1"/>
                <a:gd name="f869" fmla="*/ f805 f46 1"/>
                <a:gd name="f870" fmla="*/ f806 f46 1"/>
                <a:gd name="f871" fmla="*/ f807 f46 1"/>
                <a:gd name="f872" fmla="*/ f808 f46 1"/>
                <a:gd name="f873" fmla="*/ f809 f46 1"/>
                <a:gd name="f874" fmla="*/ f810 f46 1"/>
                <a:gd name="f875" fmla="*/ f811 f46 1"/>
                <a:gd name="f876" fmla="*/ f812 f46 1"/>
                <a:gd name="f877" fmla="*/ f813 f46 1"/>
                <a:gd name="f878" fmla="*/ f814 f46 1"/>
                <a:gd name="f879" fmla="*/ f815 f46 1"/>
                <a:gd name="f880" fmla="*/ f816 f46 1"/>
                <a:gd name="f881" fmla="*/ f817 f46 1"/>
                <a:gd name="f882" fmla="*/ f818 f46 1"/>
                <a:gd name="f883" fmla="*/ f819 f46 1"/>
                <a:gd name="f884" fmla="*/ f820 f46 1"/>
                <a:gd name="f885" fmla="*/ f821 f46 1"/>
                <a:gd name="f886" fmla="*/ f822 f46 1"/>
                <a:gd name="f887" fmla="*/ f823 f46 1"/>
                <a:gd name="f888" fmla="*/ f824 f46 1"/>
                <a:gd name="f889" fmla="*/ f825 f46 1"/>
                <a:gd name="f890" fmla="*/ f826 f46 1"/>
                <a:gd name="f891" fmla="*/ f827 f46 1"/>
                <a:gd name="f892" fmla="*/ f828 f46 1"/>
                <a:gd name="f893" fmla="*/ f829 f46 1"/>
                <a:gd name="f894" fmla="*/ f830 f46 1"/>
                <a:gd name="f895" fmla="*/ f831 f4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2" t="f203" r="f216" b="f217"/>
              <a:pathLst>
                <a:path>
                  <a:moveTo>
                    <a:pt x="f63" y="f73"/>
                  </a:moveTo>
                  <a:cubicBezTo>
                    <a:pt x="f832" y="f833"/>
                    <a:pt x="f834" y="f835"/>
                    <a:pt x="f648" y="f649"/>
                  </a:cubicBezTo>
                  <a:cubicBezTo>
                    <a:pt x="f836" y="f837"/>
                    <a:pt x="f838" y="f839"/>
                    <a:pt x="f680" y="f681"/>
                  </a:cubicBezTo>
                  <a:cubicBezTo>
                    <a:pt x="f840" y="f841"/>
                    <a:pt x="f842" y="f843"/>
                    <a:pt x="f700" y="f701"/>
                  </a:cubicBezTo>
                  <a:cubicBezTo>
                    <a:pt x="f844" y="f845"/>
                    <a:pt x="f846" y="f847"/>
                    <a:pt x="f712" y="f713"/>
                  </a:cubicBezTo>
                  <a:lnTo>
                    <a:pt x="f104" y="f63"/>
                  </a:lnTo>
                  <a:cubicBezTo>
                    <a:pt x="f848" y="f849"/>
                    <a:pt x="f850" y="f851"/>
                    <a:pt x="f650" y="f651"/>
                  </a:cubicBezTo>
                  <a:cubicBezTo>
                    <a:pt x="f852" y="f853"/>
                    <a:pt x="f854" y="f855"/>
                    <a:pt x="f682" y="f683"/>
                  </a:cubicBezTo>
                  <a:cubicBezTo>
                    <a:pt x="f856" y="f857"/>
                    <a:pt x="f858" y="f859"/>
                    <a:pt x="f702" y="f703"/>
                  </a:cubicBezTo>
                  <a:cubicBezTo>
                    <a:pt x="f860" y="f861"/>
                    <a:pt x="f862" y="f863"/>
                    <a:pt x="f714" y="f715"/>
                  </a:cubicBezTo>
                  <a:lnTo>
                    <a:pt x="f74" y="f105"/>
                  </a:lnTo>
                  <a:cubicBezTo>
                    <a:pt x="f864" y="f865"/>
                    <a:pt x="f866" y="f867"/>
                    <a:pt x="f652" y="f653"/>
                  </a:cubicBezTo>
                  <a:cubicBezTo>
                    <a:pt x="f868" y="f869"/>
                    <a:pt x="f870" y="f871"/>
                    <a:pt x="f684" y="f685"/>
                  </a:cubicBezTo>
                  <a:cubicBezTo>
                    <a:pt x="f872" y="f873"/>
                    <a:pt x="f874" y="f875"/>
                    <a:pt x="f704" y="f705"/>
                  </a:cubicBezTo>
                  <a:cubicBezTo>
                    <a:pt x="f876" y="f877"/>
                    <a:pt x="f878" y="f879"/>
                    <a:pt x="f716" y="f717"/>
                  </a:cubicBezTo>
                  <a:lnTo>
                    <a:pt x="f73" y="f75"/>
                  </a:lnTo>
                  <a:cubicBezTo>
                    <a:pt x="f880" y="f881"/>
                    <a:pt x="f882" y="f883"/>
                    <a:pt x="f654" y="f655"/>
                  </a:cubicBezTo>
                  <a:cubicBezTo>
                    <a:pt x="f884" y="f885"/>
                    <a:pt x="f886" y="f887"/>
                    <a:pt x="f686" y="f687"/>
                  </a:cubicBezTo>
                  <a:cubicBezTo>
                    <a:pt x="f888" y="f889"/>
                    <a:pt x="f890" y="f891"/>
                    <a:pt x="f706" y="f707"/>
                  </a:cubicBezTo>
                  <a:cubicBezTo>
                    <a:pt x="f892" y="f893"/>
                    <a:pt x="f894" y="f895"/>
                    <a:pt x="f718" y="f719"/>
                  </a:cubicBezTo>
                  <a:close/>
                </a:path>
              </a:pathLst>
            </a:custGeom>
            <a:solidFill>
              <a:srgbClr val="9999FF"/>
            </a:solidFill>
            <a:ln w="25400">
              <a:solidFill>
                <a:srgbClr val="CCCCFF"/>
              </a:solidFill>
              <a:prstDash val="solid"/>
            </a:ln>
          </p:spPr>
          <p:txBody>
            <a:bodyPr wrap="square" lIns="91440" tIns="45720" rIns="91440" bIns="45720" anchor="ctr"/>
            <a:lstStyle/>
            <a:p>
              <a:pPr marL="0" marR="0" lvl="0" indent="0" algn="ctr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2400" b="1" spc="0">
                  <a:solidFill>
                    <a:srgbClr val="FFFFFF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снежки</a:t>
              </a:r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2267743" y="4752527"/>
            <a:ext cx="1988840" cy="1988840"/>
            <a:chOff x="2267743" y="4752527"/>
            <a:chExt cx="1988840" cy="1988840"/>
          </a:xfrm>
        </p:grpSpPr>
        <p:sp>
          <p:nvSpPr>
            <p:cNvPr id="7" name="Полилиния 6"/>
            <p:cNvSpPr/>
            <p:nvPr/>
          </p:nvSpPr>
          <p:spPr>
            <a:xfrm>
              <a:off x="2267743" y="4752527"/>
              <a:ext cx="1988840" cy="198884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1600"/>
                <a:gd name="f4" fmla="*/ f0 1 21600"/>
                <a:gd name="f5" fmla="*/ f1 1 21600"/>
                <a:gd name="f6" fmla="val f3"/>
                <a:gd name="f7" fmla="val f3"/>
                <a:gd name="f8" fmla="*/ f2 1 1"/>
                <a:gd name="f9" fmla="*/ f8 1 f3"/>
                <a:gd name="f10" fmla="*/ f8 1 f3"/>
                <a:gd name="f11" fmla="*/ f6 1 1"/>
                <a:gd name="f12" fmla="*/ f7 1 1"/>
                <a:gd name="f13" fmla="*/ f11 1 f3"/>
                <a:gd name="f14" fmla="*/ f12 1 f3"/>
                <a:gd name="f15" fmla="*/ f9 f3 1"/>
                <a:gd name="f16" fmla="*/ f10 f3 1"/>
                <a:gd name="f17" fmla="*/ f13 f3 1"/>
                <a:gd name="f18" fmla="*/ f14 f3 1"/>
                <a:gd name="f19" fmla="*/ f15 f4 1"/>
                <a:gd name="f20" fmla="*/ f16 f5 1"/>
                <a:gd name="f21" fmla="*/ f17 f4 1"/>
                <a:gd name="f22" fmla="*/ f18 f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0" r="f21" b="f22"/>
              <a:pathLst>
                <a:path w="21600" h="21600">
                  <a:moveTo>
                    <a:pt x="f2" y="f2"/>
                  </a:moveTo>
                  <a:lnTo>
                    <a:pt x="f3" y="f2"/>
                  </a:lnTo>
                  <a:lnTo>
                    <a:pt x="f3" y="f3"/>
                  </a:lnTo>
                  <a:lnTo>
                    <a:pt x="f2" y="f3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  <a:ln>
              <a:noFill/>
              <a:prstDash val="solid"/>
            </a:ln>
          </p:spPr>
          <p:txBody>
            <a:bodyPr wrap="square" lIns="45720" tIns="45720" rIns="45720" bIns="45720"/>
            <a:lstStyle/>
            <a:p>
              <a:pPr marR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ru-RU" sz="12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XO Thames"/>
              </a:endParaRPr>
            </a:p>
          </p:txBody>
        </p:sp>
        <p:sp>
          <p:nvSpPr>
            <p:cNvPr id="8" name="Полилиния 7"/>
            <p:cNvSpPr/>
            <p:nvPr/>
          </p:nvSpPr>
          <p:spPr>
            <a:xfrm>
              <a:off x="2555775" y="5400600"/>
              <a:ext cx="1368151" cy="792087"/>
            </a:xfrm>
            <a:custGeom>
              <a:avLst>
                <a:gd name="f15" fmla="val 16667"/>
              </a:avLst>
              <a:gdLst>
                <a:gd name="f1" fmla="val 10800000"/>
                <a:gd name="f2" fmla="val 5400000"/>
                <a:gd name="f3" fmla="val w"/>
                <a:gd name="f4" fmla="val h"/>
                <a:gd name="f5" fmla="val ss"/>
                <a:gd name="f6" fmla="val 0"/>
                <a:gd name="f7" fmla="*/ 5419351 1 1725033"/>
                <a:gd name="f8" fmla="val 21600"/>
                <a:gd name="f9" fmla="*/ 1 1 2"/>
                <a:gd name="f10" fmla="+- 21600000 0 1"/>
                <a:gd name="f11" fmla="*/ 1 1 4"/>
                <a:gd name="f12" fmla="+- 0 0 1"/>
                <a:gd name="f13" fmla="*/ 3 1 4"/>
                <a:gd name="f14" fmla="*/ 0 1 60000"/>
                <a:gd name="f15" fmla="val 16667"/>
                <a:gd name="f16" fmla="abs f3"/>
                <a:gd name="f17" fmla="abs f4"/>
                <a:gd name="f18" fmla="abs f5"/>
                <a:gd name="f19" fmla="+- f15 0 50000"/>
                <a:gd name="f20" fmla="+- 0 0 f15"/>
                <a:gd name="f21" fmla="min f8 f8"/>
                <a:gd name="f22" fmla="*/ 21600000 f9 1"/>
                <a:gd name="f23" fmla="*/ f10 1 60000"/>
                <a:gd name="f24" fmla="*/ 21600000 f11 1"/>
                <a:gd name="f25" fmla="*/ 2 f7 1"/>
                <a:gd name="f26" fmla="*/ 21600000 f13 1"/>
                <a:gd name="f27" fmla="*/ f14 f7 1"/>
                <a:gd name="f28" fmla="?: f16 f3 1"/>
                <a:gd name="f29" fmla="?: f17 f4 1"/>
                <a:gd name="f30" fmla="?: f18 f5 1"/>
                <a:gd name="f31" fmla="?: f19 50000 f15"/>
                <a:gd name="f32" fmla="*/ f22 1 60000"/>
                <a:gd name="f33" fmla="*/ f24 1 60000"/>
                <a:gd name="f34" fmla="*/ f26 1 60000"/>
                <a:gd name="f35" fmla="*/ f27 1 180"/>
                <a:gd name="f36" fmla="*/ f28 1 21600"/>
                <a:gd name="f37" fmla="*/ f29 1 21600"/>
                <a:gd name="f38" fmla="*/ 21600 f28 1"/>
                <a:gd name="f39" fmla="*/ 21600 f29 1"/>
                <a:gd name="f40" fmla="?: f20 0 f31"/>
                <a:gd name="f41" fmla="*/ f32 f7 1"/>
                <a:gd name="f42" fmla="+- f33 0 f23"/>
                <a:gd name="f43" fmla="*/ f34 f7 1"/>
                <a:gd name="f44" fmla="+- 0 0 f35"/>
                <a:gd name="f45" fmla="*/ f33 f7 1"/>
                <a:gd name="f46" fmla="min f37 f36"/>
                <a:gd name="f47" fmla="*/ f38 1 f30"/>
                <a:gd name="f48" fmla="*/ f39 1 f30"/>
                <a:gd name="f49" fmla="*/ f21 f40 1"/>
                <a:gd name="f50" fmla="*/ f41 1 180"/>
                <a:gd name="f51" fmla="?: f42 f23 f33"/>
                <a:gd name="f52" fmla="*/ f43 1 180"/>
                <a:gd name="f53" fmla="*/ f44 f1 1"/>
                <a:gd name="f54" fmla="*/ f45 1 180"/>
                <a:gd name="f55" fmla="val f47"/>
                <a:gd name="f56" fmla="val f48"/>
                <a:gd name="f57" fmla="*/ f49 1 100000"/>
                <a:gd name="f58" fmla="*/ f51 f7 1"/>
                <a:gd name="f59" fmla="+- 0 0 f50"/>
                <a:gd name="f60" fmla="+- 0 0 f52"/>
                <a:gd name="f61" fmla="*/ f53 1 f7"/>
                <a:gd name="f62" fmla="+- 0 0 f54"/>
                <a:gd name="f63" fmla="*/ f6 f46 1"/>
                <a:gd name="f64" fmla="+- f55 0 0"/>
                <a:gd name="f65" fmla="+- f56 0 0"/>
                <a:gd name="f66" fmla="*/ f57 29289 1"/>
                <a:gd name="f67" fmla="val f57"/>
                <a:gd name="f68" fmla="*/ f58 1 180"/>
                <a:gd name="f69" fmla="*/ f59 f1 1"/>
                <a:gd name="f70" fmla="*/ f60 f1 1"/>
                <a:gd name="f71" fmla="+- f61 0 f2"/>
                <a:gd name="f72" fmla="*/ f62 f1 1"/>
                <a:gd name="f73" fmla="*/ f57 f46 1"/>
                <a:gd name="f74" fmla="*/ f55 f46 1"/>
                <a:gd name="f75" fmla="*/ f56 f46 1"/>
                <a:gd name="f76" fmla="+- f64 0 f57"/>
                <a:gd name="f77" fmla="+- f65 0 f57"/>
                <a:gd name="f78" fmla="*/ f66 1 100000"/>
                <a:gd name="f79" fmla="*/ 2 f67 1"/>
                <a:gd name="f80" fmla="+- f50 f68 0"/>
                <a:gd name="f81" fmla="*/ f69 1 f7"/>
                <a:gd name="f82" fmla="?: f68 0 f25"/>
                <a:gd name="f83" fmla="+- f52 f68 0"/>
                <a:gd name="f84" fmla="*/ f70 1 f7"/>
                <a:gd name="f85" fmla="+- f35 f68 0"/>
                <a:gd name="f86" fmla="cos 1 f71"/>
                <a:gd name="f87" fmla="sin 1 f71"/>
                <a:gd name="f88" fmla="+- f54 f68 0"/>
                <a:gd name="f89" fmla="*/ f72 1 f7"/>
                <a:gd name="f90" fmla="+- f64 0 f78"/>
                <a:gd name="f91" fmla="+- f65 0 f78"/>
                <a:gd name="f92" fmla="*/ f78 f8 1"/>
                <a:gd name="f93" fmla="*/ f78 f8 1"/>
                <a:gd name="f94" fmla="+- f81 0 f2"/>
                <a:gd name="f95" fmla="+- 0 0 f80"/>
                <a:gd name="f96" fmla="*/ f79 1 2"/>
                <a:gd name="f97" fmla="+- f84 0 f2"/>
                <a:gd name="f98" fmla="+- 0 0 f83"/>
                <a:gd name="f99" fmla="+- 0 0 f86"/>
                <a:gd name="f100" fmla="+- 0 0 f87"/>
                <a:gd name="f101" fmla="+- 0 0 f85"/>
                <a:gd name="f102" fmla="+- f89 0 f2"/>
                <a:gd name="f103" fmla="+- 0 0 f88"/>
                <a:gd name="f104" fmla="*/ f76 f46 1"/>
                <a:gd name="f105" fmla="*/ f77 f46 1"/>
                <a:gd name="f106" fmla="*/ f92 1 f55"/>
                <a:gd name="f107" fmla="*/ f90 f8 1"/>
                <a:gd name="f108" fmla="*/ f93 1 f56"/>
                <a:gd name="f109" fmla="*/ f91 f8 1"/>
                <a:gd name="f110" fmla="cos 1 f94"/>
                <a:gd name="f111" fmla="sin 1 f94"/>
                <a:gd name="f112" fmla="*/ f95 f1 1"/>
                <a:gd name="f113" fmla="cos 1 f97"/>
                <a:gd name="f114" fmla="sin 1 f97"/>
                <a:gd name="f115" fmla="*/ f98 f1 1"/>
                <a:gd name="f116" fmla="*/ f99 1 f79"/>
                <a:gd name="f117" fmla="*/ f100 1 f79"/>
                <a:gd name="f118" fmla="*/ f101 f1 1"/>
                <a:gd name="f119" fmla="cos 1 f102"/>
                <a:gd name="f120" fmla="sin 1 f102"/>
                <a:gd name="f121" fmla="*/ f103 f1 1"/>
                <a:gd name="f122" fmla="*/ f107 1 f55"/>
                <a:gd name="f123" fmla="*/ f109 1 f56"/>
                <a:gd name="f124" fmla="val f106"/>
                <a:gd name="f125" fmla="val f108"/>
                <a:gd name="f126" fmla="+- 0 0 f110"/>
                <a:gd name="f127" fmla="+- 0 0 f111"/>
                <a:gd name="f128" fmla="*/ f112 1 f7"/>
                <a:gd name="f129" fmla="+- 0 0 f113"/>
                <a:gd name="f130" fmla="+- 0 0 f114"/>
                <a:gd name="f131" fmla="*/ f115 1 f7"/>
                <a:gd name="f132" fmla="+- 0 0 f116"/>
                <a:gd name="f133" fmla="+- 0 0 f117"/>
                <a:gd name="f134" fmla="*/ f118 1 f7"/>
                <a:gd name="f135" fmla="+- 0 0 f119"/>
                <a:gd name="f136" fmla="+- 0 0 f120"/>
                <a:gd name="f137" fmla="*/ f121 1 f7"/>
                <a:gd name="f138" fmla="val f122"/>
                <a:gd name="f139" fmla="val f123"/>
                <a:gd name="f140" fmla="*/ f124 1 1"/>
                <a:gd name="f141" fmla="*/ f125 1 1"/>
                <a:gd name="f142" fmla="*/ f126 1 f79"/>
                <a:gd name="f143" fmla="*/ f127 1 f79"/>
                <a:gd name="f144" fmla="+- f128 0 f2"/>
                <a:gd name="f145" fmla="*/ f129 1 f79"/>
                <a:gd name="f146" fmla="*/ f130 1 f79"/>
                <a:gd name="f147" fmla="+- f131 0 f2"/>
                <a:gd name="f148" fmla="at2 f132 f133"/>
                <a:gd name="f149" fmla="+- f134 0 f2"/>
                <a:gd name="f150" fmla="*/ f135 1 f79"/>
                <a:gd name="f151" fmla="*/ f136 1 f79"/>
                <a:gd name="f152" fmla="+- f137 0 f2"/>
                <a:gd name="f153" fmla="*/ f140 1 f8"/>
                <a:gd name="f154" fmla="*/ f141 1 f8"/>
                <a:gd name="f155" fmla="*/ f138 1 1"/>
                <a:gd name="f156" fmla="*/ f139 1 1"/>
                <a:gd name="f157" fmla="+- 0 0 f142"/>
                <a:gd name="f158" fmla="+- 0 0 f143"/>
                <a:gd name="f159" fmla="cos 1 f144"/>
                <a:gd name="f160" fmla="sin 1 f144"/>
                <a:gd name="f161" fmla="+- 0 0 f145"/>
                <a:gd name="f162" fmla="+- 0 0 f146"/>
                <a:gd name="f163" fmla="cos 1 f147"/>
                <a:gd name="f164" fmla="sin 1 f147"/>
                <a:gd name="f165" fmla="+- f148 f2 0"/>
                <a:gd name="f166" fmla="cos 1 f149"/>
                <a:gd name="f167" fmla="sin 1 f149"/>
                <a:gd name="f168" fmla="+- 0 0 f150"/>
                <a:gd name="f169" fmla="+- 0 0 f151"/>
                <a:gd name="f170" fmla="cos 1 f152"/>
                <a:gd name="f171" fmla="sin 1 f152"/>
                <a:gd name="f172" fmla="*/ f155 1 f8"/>
                <a:gd name="f173" fmla="*/ f156 1 f8"/>
                <a:gd name="f174" fmla="at2 f157 f158"/>
                <a:gd name="f175" fmla="+- 0 0 f159"/>
                <a:gd name="f176" fmla="+- 0 0 f160"/>
                <a:gd name="f177" fmla="at2 f161 f162"/>
                <a:gd name="f178" fmla="+- 0 0 f163"/>
                <a:gd name="f179" fmla="+- 0 0 f164"/>
                <a:gd name="f180" fmla="*/ f165 f7 1"/>
                <a:gd name="f181" fmla="+- 0 0 f166"/>
                <a:gd name="f182" fmla="+- 0 0 f167"/>
                <a:gd name="f183" fmla="at2 f168 f169"/>
                <a:gd name="f184" fmla="+- 0 0 f170"/>
                <a:gd name="f185" fmla="+- 0 0 f171"/>
                <a:gd name="f186" fmla="*/ f153 f55 1"/>
                <a:gd name="f187" fmla="*/ f154 f56 1"/>
                <a:gd name="f188" fmla="+- f174 f2 0"/>
                <a:gd name="f189" fmla="*/ f175 1 f79"/>
                <a:gd name="f190" fmla="*/ f176 1 f79"/>
                <a:gd name="f191" fmla="+- f177 f2 0"/>
                <a:gd name="f192" fmla="*/ f178 1 f79"/>
                <a:gd name="f193" fmla="*/ f179 1 f79"/>
                <a:gd name="f194" fmla="*/ f180 1 f1"/>
                <a:gd name="f195" fmla="*/ f181 1 f79"/>
                <a:gd name="f196" fmla="*/ f182 1 f79"/>
                <a:gd name="f197" fmla="+- f183 f2 0"/>
                <a:gd name="f198" fmla="*/ f184 1 f79"/>
                <a:gd name="f199" fmla="*/ f185 1 f79"/>
                <a:gd name="f200" fmla="*/ f172 f55 1"/>
                <a:gd name="f201" fmla="*/ f173 f56 1"/>
                <a:gd name="f202" fmla="*/ f186 f46 1"/>
                <a:gd name="f203" fmla="*/ f187 f46 1"/>
                <a:gd name="f204" fmla="*/ f188 f7 1"/>
                <a:gd name="f205" fmla="+- 0 0 f189"/>
                <a:gd name="f206" fmla="+- 0 0 f190"/>
                <a:gd name="f207" fmla="*/ f191 f7 1"/>
                <a:gd name="f208" fmla="+- 0 0 f192"/>
                <a:gd name="f209" fmla="+- 0 0 f193"/>
                <a:gd name="f210" fmla="+- 0 0 f194"/>
                <a:gd name="f211" fmla="+- 0 0 f195"/>
                <a:gd name="f212" fmla="+- 0 0 f196"/>
                <a:gd name="f213" fmla="*/ f197 f7 1"/>
                <a:gd name="f214" fmla="+- 0 0 f198"/>
                <a:gd name="f215" fmla="+- 0 0 f199"/>
                <a:gd name="f216" fmla="*/ f200 f46 1"/>
                <a:gd name="f217" fmla="*/ f201 f46 1"/>
                <a:gd name="f218" fmla="*/ f204 1 f1"/>
                <a:gd name="f219" fmla="at2 f205 f206"/>
                <a:gd name="f220" fmla="*/ f207 1 f1"/>
                <a:gd name="f221" fmla="at2 f208 f209"/>
                <a:gd name="f222" fmla="val f210"/>
                <a:gd name="f223" fmla="at2 f211 f212"/>
                <a:gd name="f224" fmla="*/ f213 1 f1"/>
                <a:gd name="f225" fmla="at2 f214 f215"/>
                <a:gd name="f226" fmla="+- 0 0 f218"/>
                <a:gd name="f227" fmla="+- f219 f2 0"/>
                <a:gd name="f228" fmla="+- 0 0 f220"/>
                <a:gd name="f229" fmla="+- f221 f2 0"/>
                <a:gd name="f230" fmla="+- f223 f2 0"/>
                <a:gd name="f231" fmla="+- 0 0 f222"/>
                <a:gd name="f232" fmla="val f222"/>
                <a:gd name="f233" fmla="+- 0 0 f224"/>
                <a:gd name="f234" fmla="+- f225 f2 0"/>
                <a:gd name="f235" fmla="val f226"/>
                <a:gd name="f236" fmla="*/ f227 f7 1"/>
                <a:gd name="f237" fmla="val f228"/>
                <a:gd name="f238" fmla="*/ f229 f7 1"/>
                <a:gd name="f239" fmla="*/ f230 f7 1"/>
                <a:gd name="f240" fmla="*/ f231 f1 1"/>
                <a:gd name="f241" fmla="+- 0 0 f232"/>
                <a:gd name="f242" fmla="val f233"/>
                <a:gd name="f243" fmla="*/ f234 f7 1"/>
                <a:gd name="f244" fmla="*/ f236 1 f1"/>
                <a:gd name="f245" fmla="+- 0 0 f235"/>
                <a:gd name="f246" fmla="val f235"/>
                <a:gd name="f247" fmla="*/ f238 1 f1"/>
                <a:gd name="f248" fmla="+- 0 0 f237"/>
                <a:gd name="f249" fmla="val f237"/>
                <a:gd name="f250" fmla="*/ f239 1 f1"/>
                <a:gd name="f251" fmla="*/ f240 1 f7"/>
                <a:gd name="f252" fmla="*/ f241 f1 1"/>
                <a:gd name="f253" fmla="*/ f243 1 f1"/>
                <a:gd name="f254" fmla="+- 0 0 f242"/>
                <a:gd name="f255" fmla="val f242"/>
                <a:gd name="f256" fmla="+- 0 0 f244"/>
                <a:gd name="f257" fmla="*/ f245 f1 1"/>
                <a:gd name="f258" fmla="+- 0 0 f246"/>
                <a:gd name="f259" fmla="+- 0 0 f247"/>
                <a:gd name="f260" fmla="*/ f248 f1 1"/>
                <a:gd name="f261" fmla="+- 0 0 f249"/>
                <a:gd name="f262" fmla="+- 0 0 f250"/>
                <a:gd name="f263" fmla="+- f251 0 f2"/>
                <a:gd name="f264" fmla="*/ f252 1 f7"/>
                <a:gd name="f265" fmla="+- 0 0 f253"/>
                <a:gd name="f266" fmla="*/ f254 f1 1"/>
                <a:gd name="f267" fmla="+- 0 0 f255"/>
                <a:gd name="f268" fmla="val f256"/>
                <a:gd name="f269" fmla="*/ f257 1 f7"/>
                <a:gd name="f270" fmla="*/ f258 f1 1"/>
                <a:gd name="f271" fmla="val f259"/>
                <a:gd name="f272" fmla="*/ f260 1 f7"/>
                <a:gd name="f273" fmla="*/ f261 f1 1"/>
                <a:gd name="f274" fmla="val f262"/>
                <a:gd name="f275" fmla="sin 1 f263"/>
                <a:gd name="f276" fmla="cos 1 f263"/>
                <a:gd name="f277" fmla="+- f264 0 f2"/>
                <a:gd name="f278" fmla="val f265"/>
                <a:gd name="f279" fmla="*/ f266 1 f7"/>
                <a:gd name="f280" fmla="*/ f267 f1 1"/>
                <a:gd name="f281" fmla="+- f269 0 f2"/>
                <a:gd name="f282" fmla="+- f268 0 f235"/>
                <a:gd name="f283" fmla="*/ f270 1 f7"/>
                <a:gd name="f284" fmla="+- f272 0 f2"/>
                <a:gd name="f285" fmla="+- f271 0 f237"/>
                <a:gd name="f286" fmla="*/ f273 1 f7"/>
                <a:gd name="f287" fmla="+- 0 0 f275"/>
                <a:gd name="f288" fmla="+- 0 0 f276"/>
                <a:gd name="f289" fmla="+- f274 0 f222"/>
                <a:gd name="f290" fmla="cos 1 f277"/>
                <a:gd name="f291" fmla="sin 1 f277"/>
                <a:gd name="f292" fmla="+- f279 0 f2"/>
                <a:gd name="f293" fmla="+- f278 0 f242"/>
                <a:gd name="f294" fmla="*/ f280 1 f7"/>
                <a:gd name="f295" fmla="sin 1 f281"/>
                <a:gd name="f296" fmla="cos 1 f281"/>
                <a:gd name="f297" fmla="?: f282 0 f25"/>
                <a:gd name="f298" fmla="+- f283 0 f2"/>
                <a:gd name="f299" fmla="sin 1 f284"/>
                <a:gd name="f300" fmla="cos 1 f284"/>
                <a:gd name="f301" fmla="?: f285 0 f25"/>
                <a:gd name="f302" fmla="+- f286 0 f2"/>
                <a:gd name="f303" fmla="*/ f67 f287 1"/>
                <a:gd name="f304" fmla="*/ f67 f288 1"/>
                <a:gd name="f305" fmla="?: f289 0 f25"/>
                <a:gd name="f306" fmla="+- 0 0 f290"/>
                <a:gd name="f307" fmla="+- 0 0 f291"/>
                <a:gd name="f308" fmla="sin 1 f292"/>
                <a:gd name="f309" fmla="cos 1 f292"/>
                <a:gd name="f310" fmla="?: f293 0 f25"/>
                <a:gd name="f311" fmla="+- f294 0 f2"/>
                <a:gd name="f312" fmla="+- 0 0 f295"/>
                <a:gd name="f313" fmla="+- 0 0 f296"/>
                <a:gd name="f314" fmla="+- f268 f297 0"/>
                <a:gd name="f315" fmla="cos 1 f298"/>
                <a:gd name="f316" fmla="sin 1 f298"/>
                <a:gd name="f317" fmla="+- 0 0 f299"/>
                <a:gd name="f318" fmla="+- 0 0 f300"/>
                <a:gd name="f319" fmla="+- f271 f301 0"/>
                <a:gd name="f320" fmla="cos 1 f302"/>
                <a:gd name="f321" fmla="sin 1 f302"/>
                <a:gd name="f322" fmla="+- f55 0 f303"/>
                <a:gd name="f323" fmla="+- f77 0 f304"/>
                <a:gd name="f324" fmla="+- f274 f305 0"/>
                <a:gd name="f325" fmla="*/ f12 f306 1"/>
                <a:gd name="f326" fmla="*/ f96 f307 1"/>
                <a:gd name="f327" fmla="*/ f96 f306 1"/>
                <a:gd name="f328" fmla="+- 0 0 f308"/>
                <a:gd name="f329" fmla="+- 0 0 f309"/>
                <a:gd name="f330" fmla="+- f278 f310 0"/>
                <a:gd name="f331" fmla="cos 1 f311"/>
                <a:gd name="f332" fmla="sin 1 f311"/>
                <a:gd name="f333" fmla="*/ f67 f312 1"/>
                <a:gd name="f334" fmla="*/ f67 f313 1"/>
                <a:gd name="f335" fmla="+- f314 0 f235"/>
                <a:gd name="f336" fmla="+- 0 0 f315"/>
                <a:gd name="f337" fmla="+- 0 0 f316"/>
                <a:gd name="f338" fmla="*/ f67 f317 1"/>
                <a:gd name="f339" fmla="*/ f67 f318 1"/>
                <a:gd name="f340" fmla="+- f319 0 f237"/>
                <a:gd name="f341" fmla="+- 0 0 f320"/>
                <a:gd name="f342" fmla="+- 0 0 f321"/>
                <a:gd name="f343" fmla="+- f324 0 f222"/>
                <a:gd name="f344" fmla="+- f326 f322 0"/>
                <a:gd name="f345" fmla="+- f327 f323 0"/>
                <a:gd name="f346" fmla="*/ f67 f328 1"/>
                <a:gd name="f347" fmla="*/ f67 f329 1"/>
                <a:gd name="f348" fmla="+- f330 0 f242"/>
                <a:gd name="f349" fmla="+- 0 0 f331"/>
                <a:gd name="f350" fmla="+- 0 0 f332"/>
                <a:gd name="f351" fmla="+- 0 0 f333"/>
                <a:gd name="f352" fmla="+- f57 0 f334"/>
                <a:gd name="f353" fmla="+- f335 0 f82"/>
                <a:gd name="f354" fmla="*/ f12 f336 1"/>
                <a:gd name="f355" fmla="*/ f96 f337 1"/>
                <a:gd name="f356" fmla="*/ f96 f336 1"/>
                <a:gd name="f357" fmla="+- f76 0 f338"/>
                <a:gd name="f358" fmla="+- 0 0 f339"/>
                <a:gd name="f359" fmla="+- f340 0 f82"/>
                <a:gd name="f360" fmla="*/ f12 f341 1"/>
                <a:gd name="f361" fmla="*/ f96 f342 1"/>
                <a:gd name="f362" fmla="*/ f96 f341 1"/>
                <a:gd name="f363" fmla="+- f343 0 f82"/>
                <a:gd name="f364" fmla="+- f57 0 f346"/>
                <a:gd name="f365" fmla="+- f56 0 f347"/>
                <a:gd name="f366" fmla="+- f348 0 f82"/>
                <a:gd name="f367" fmla="*/ f12 f349 1"/>
                <a:gd name="f368" fmla="*/ f96 f350 1"/>
                <a:gd name="f369" fmla="*/ f96 f349 1"/>
                <a:gd name="f370" fmla="+- f353 0 f25"/>
                <a:gd name="f371" fmla="+- f355 f351 0"/>
                <a:gd name="f372" fmla="+- f356 f352 0"/>
                <a:gd name="f373" fmla="+- f359 0 f25"/>
                <a:gd name="f374" fmla="+- f361 f357 0"/>
                <a:gd name="f375" fmla="+- f362 f358 0"/>
                <a:gd name="f376" fmla="+- f363 0 f25"/>
                <a:gd name="f377" fmla="+- f366 0 f25"/>
                <a:gd name="f378" fmla="+- f368 f364 0"/>
                <a:gd name="f379" fmla="+- f369 f365 0"/>
                <a:gd name="f380" fmla="?: f370 f25 f353"/>
                <a:gd name="f381" fmla="?: f373 f25 f359"/>
                <a:gd name="f382" fmla="?: f376 f25 f363"/>
                <a:gd name="f383" fmla="?: f377 f25 f366"/>
                <a:gd name="f384" fmla="*/ f380 1 4"/>
                <a:gd name="f385" fmla="*/ f381 1 4"/>
                <a:gd name="f386" fmla="*/ f382 1 4"/>
                <a:gd name="f387" fmla="*/ f383 1 4"/>
                <a:gd name="f388" fmla="+- f246 f384 0"/>
                <a:gd name="f389" fmla="+- 0 0 f384"/>
                <a:gd name="f390" fmla="*/ f384 1 2"/>
                <a:gd name="f391" fmla="+- f249 f385 0"/>
                <a:gd name="f392" fmla="+- 0 0 f385"/>
                <a:gd name="f393" fmla="*/ f385 1 2"/>
                <a:gd name="f394" fmla="+- f232 f386 0"/>
                <a:gd name="f395" fmla="+- 0 0 f386"/>
                <a:gd name="f396" fmla="*/ f386 1 2"/>
                <a:gd name="f397" fmla="+- f255 f387 0"/>
                <a:gd name="f398" fmla="+- 0 0 f387"/>
                <a:gd name="f399" fmla="*/ f387 1 2"/>
                <a:gd name="f400" fmla="*/ f389 f1 1"/>
                <a:gd name="f401" fmla="+- 0 0 f390"/>
                <a:gd name="f402" fmla="+- 0 0 f388"/>
                <a:gd name="f403" fmla="+- f388 f384 0"/>
                <a:gd name="f404" fmla="*/ f392 f1 1"/>
                <a:gd name="f405" fmla="+- 0 0 f393"/>
                <a:gd name="f406" fmla="+- 0 0 f391"/>
                <a:gd name="f407" fmla="+- f391 f385 0"/>
                <a:gd name="f408" fmla="*/ f395 f1 1"/>
                <a:gd name="f409" fmla="+- 0 0 f396"/>
                <a:gd name="f410" fmla="+- 0 0 f394"/>
                <a:gd name="f411" fmla="+- f394 f386 0"/>
                <a:gd name="f412" fmla="*/ f398 f1 1"/>
                <a:gd name="f413" fmla="+- 0 0 f399"/>
                <a:gd name="f414" fmla="+- 0 0 f397"/>
                <a:gd name="f415" fmla="+- f397 f387 0"/>
                <a:gd name="f416" fmla="*/ f400 1 f7"/>
                <a:gd name="f417" fmla="*/ f401 f1 1"/>
                <a:gd name="f418" fmla="*/ f402 f1 1"/>
                <a:gd name="f419" fmla="+- 0 0 f403"/>
                <a:gd name="f420" fmla="+- f403 f384 0"/>
                <a:gd name="f421" fmla="*/ f404 1 f7"/>
                <a:gd name="f422" fmla="*/ f405 f1 1"/>
                <a:gd name="f423" fmla="*/ f406 f1 1"/>
                <a:gd name="f424" fmla="+- 0 0 f407"/>
                <a:gd name="f425" fmla="+- f407 f385 0"/>
                <a:gd name="f426" fmla="*/ f408 1 f7"/>
                <a:gd name="f427" fmla="*/ f409 f1 1"/>
                <a:gd name="f428" fmla="*/ f410 f1 1"/>
                <a:gd name="f429" fmla="+- 0 0 f411"/>
                <a:gd name="f430" fmla="+- f411 f386 0"/>
                <a:gd name="f431" fmla="*/ f412 1 f7"/>
                <a:gd name="f432" fmla="*/ f413 f1 1"/>
                <a:gd name="f433" fmla="*/ f414 f1 1"/>
                <a:gd name="f434" fmla="+- 0 0 f415"/>
                <a:gd name="f435" fmla="+- f415 f387 0"/>
                <a:gd name="f436" fmla="+- f416 0 f2"/>
                <a:gd name="f437" fmla="*/ f417 1 f7"/>
                <a:gd name="f438" fmla="*/ f418 1 f7"/>
                <a:gd name="f439" fmla="*/ f419 f1 1"/>
                <a:gd name="f440" fmla="+- 0 0 f420"/>
                <a:gd name="f441" fmla="+- f420 f384 0"/>
                <a:gd name="f442" fmla="+- f421 0 f2"/>
                <a:gd name="f443" fmla="*/ f422 1 f7"/>
                <a:gd name="f444" fmla="*/ f423 1 f7"/>
                <a:gd name="f445" fmla="*/ f424 f1 1"/>
                <a:gd name="f446" fmla="+- 0 0 f425"/>
                <a:gd name="f447" fmla="+- f425 f385 0"/>
                <a:gd name="f448" fmla="+- f426 0 f2"/>
                <a:gd name="f449" fmla="*/ f427 1 f7"/>
                <a:gd name="f450" fmla="*/ f428 1 f7"/>
                <a:gd name="f451" fmla="*/ f429 f1 1"/>
                <a:gd name="f452" fmla="+- 0 0 f430"/>
                <a:gd name="f453" fmla="+- f430 f386 0"/>
                <a:gd name="f454" fmla="+- f431 0 f2"/>
                <a:gd name="f455" fmla="*/ f432 1 f7"/>
                <a:gd name="f456" fmla="*/ f433 1 f7"/>
                <a:gd name="f457" fmla="*/ f434 f1 1"/>
                <a:gd name="f458" fmla="+- 0 0 f435"/>
                <a:gd name="f459" fmla="+- f435 f387 0"/>
                <a:gd name="f460" fmla="cos 1 f436"/>
                <a:gd name="f461" fmla="+- f437 0 f2"/>
                <a:gd name="f462" fmla="+- f438 0 f2"/>
                <a:gd name="f463" fmla="*/ f439 1 f7"/>
                <a:gd name="f464" fmla="*/ f440 f1 1"/>
                <a:gd name="f465" fmla="+- 0 0 f441"/>
                <a:gd name="f466" fmla="cos 1 f442"/>
                <a:gd name="f467" fmla="+- f443 0 f2"/>
                <a:gd name="f468" fmla="+- f444 0 f2"/>
                <a:gd name="f469" fmla="*/ f445 1 f7"/>
                <a:gd name="f470" fmla="*/ f446 f1 1"/>
                <a:gd name="f471" fmla="+- 0 0 f447"/>
                <a:gd name="f472" fmla="cos 1 f448"/>
                <a:gd name="f473" fmla="+- f449 0 f2"/>
                <a:gd name="f474" fmla="+- f450 0 f2"/>
                <a:gd name="f475" fmla="*/ f451 1 f7"/>
                <a:gd name="f476" fmla="*/ f452 f1 1"/>
                <a:gd name="f477" fmla="+- 0 0 f453"/>
                <a:gd name="f478" fmla="cos 1 f454"/>
                <a:gd name="f479" fmla="+- f455 0 f2"/>
                <a:gd name="f480" fmla="+- f456 0 f2"/>
                <a:gd name="f481" fmla="*/ f457 1 f7"/>
                <a:gd name="f482" fmla="*/ f458 f1 1"/>
                <a:gd name="f483" fmla="+- 0 0 f459"/>
                <a:gd name="f484" fmla="+- 0 0 f460"/>
                <a:gd name="f485" fmla="tan 1 f461"/>
                <a:gd name="f486" fmla="cos 1 f462"/>
                <a:gd name="f487" fmla="sin 1 f462"/>
                <a:gd name="f488" fmla="+- f463 0 f2"/>
                <a:gd name="f489" fmla="*/ f464 1 f7"/>
                <a:gd name="f490" fmla="*/ f465 f1 1"/>
                <a:gd name="f491" fmla="+- 0 0 f466"/>
                <a:gd name="f492" fmla="tan 1 f467"/>
                <a:gd name="f493" fmla="cos 1 f468"/>
                <a:gd name="f494" fmla="sin 1 f468"/>
                <a:gd name="f495" fmla="+- f469 0 f2"/>
                <a:gd name="f496" fmla="*/ f470 1 f7"/>
                <a:gd name="f497" fmla="*/ f471 f1 1"/>
                <a:gd name="f498" fmla="+- 0 0 f472"/>
                <a:gd name="f499" fmla="tan 1 f473"/>
                <a:gd name="f500" fmla="cos 1 f474"/>
                <a:gd name="f501" fmla="sin 1 f474"/>
                <a:gd name="f502" fmla="+- f475 0 f2"/>
                <a:gd name="f503" fmla="*/ f476 1 f7"/>
                <a:gd name="f504" fmla="*/ f477 f1 1"/>
                <a:gd name="f505" fmla="+- 0 0 f478"/>
                <a:gd name="f506" fmla="tan 1 f479"/>
                <a:gd name="f507" fmla="cos 1 f480"/>
                <a:gd name="f508" fmla="sin 1 f480"/>
                <a:gd name="f509" fmla="+- f481 0 f2"/>
                <a:gd name="f510" fmla="*/ f482 1 f7"/>
                <a:gd name="f511" fmla="*/ f483 f1 1"/>
                <a:gd name="f512" fmla="*/ 1 1 f485"/>
                <a:gd name="f513" fmla="+- 0 0 f486"/>
                <a:gd name="f514" fmla="+- 0 0 f487"/>
                <a:gd name="f515" fmla="cos 1 f488"/>
                <a:gd name="f516" fmla="sin 1 f488"/>
                <a:gd name="f517" fmla="+- f489 0 f2"/>
                <a:gd name="f518" fmla="*/ f490 1 f7"/>
                <a:gd name="f519" fmla="*/ 1 1 f492"/>
                <a:gd name="f520" fmla="+- 0 0 f493"/>
                <a:gd name="f521" fmla="+- 0 0 f494"/>
                <a:gd name="f522" fmla="cos 1 f495"/>
                <a:gd name="f523" fmla="sin 1 f495"/>
                <a:gd name="f524" fmla="+- f496 0 f2"/>
                <a:gd name="f525" fmla="*/ f497 1 f7"/>
                <a:gd name="f526" fmla="*/ 1 1 f499"/>
                <a:gd name="f527" fmla="+- 0 0 f500"/>
                <a:gd name="f528" fmla="+- 0 0 f501"/>
                <a:gd name="f529" fmla="cos 1 f502"/>
                <a:gd name="f530" fmla="sin 1 f502"/>
                <a:gd name="f531" fmla="+- f503 0 f2"/>
                <a:gd name="f532" fmla="*/ f504 1 f7"/>
                <a:gd name="f533" fmla="*/ 1 1 f506"/>
                <a:gd name="f534" fmla="+- 0 0 f507"/>
                <a:gd name="f535" fmla="+- 0 0 f508"/>
                <a:gd name="f536" fmla="cos 1 f509"/>
                <a:gd name="f537" fmla="sin 1 f509"/>
                <a:gd name="f538" fmla="+- f510 0 f2"/>
                <a:gd name="f539" fmla="*/ f511 1 f7"/>
                <a:gd name="f540" fmla="*/ f512 f512 1"/>
                <a:gd name="f541" fmla="*/ f12 f513 1"/>
                <a:gd name="f542" fmla="*/ f96 f514 1"/>
                <a:gd name="f543" fmla="*/ f96 f513 1"/>
                <a:gd name="f544" fmla="+- 0 0 f515"/>
                <a:gd name="f545" fmla="+- 0 0 f516"/>
                <a:gd name="f546" fmla="cos 1 f517"/>
                <a:gd name="f547" fmla="sin 1 f517"/>
                <a:gd name="f548" fmla="+- f518 0 f2"/>
                <a:gd name="f549" fmla="*/ f519 f519 1"/>
                <a:gd name="f550" fmla="*/ f12 f520 1"/>
                <a:gd name="f551" fmla="*/ f96 f521 1"/>
                <a:gd name="f552" fmla="*/ f96 f520 1"/>
                <a:gd name="f553" fmla="+- 0 0 f522"/>
                <a:gd name="f554" fmla="+- 0 0 f523"/>
                <a:gd name="f555" fmla="cos 1 f524"/>
                <a:gd name="f556" fmla="sin 1 f524"/>
                <a:gd name="f557" fmla="+- f525 0 f2"/>
                <a:gd name="f558" fmla="*/ f526 f526 1"/>
                <a:gd name="f559" fmla="*/ f12 f527 1"/>
                <a:gd name="f560" fmla="*/ f96 f528 1"/>
                <a:gd name="f561" fmla="*/ f96 f527 1"/>
                <a:gd name="f562" fmla="+- 0 0 f529"/>
                <a:gd name="f563" fmla="+- 0 0 f530"/>
                <a:gd name="f564" fmla="cos 1 f531"/>
                <a:gd name="f565" fmla="sin 1 f531"/>
                <a:gd name="f566" fmla="+- f532 0 f2"/>
                <a:gd name="f567" fmla="*/ f533 f533 1"/>
                <a:gd name="f568" fmla="*/ f12 f534 1"/>
                <a:gd name="f569" fmla="*/ f96 f535 1"/>
                <a:gd name="f570" fmla="*/ f96 f534 1"/>
                <a:gd name="f571" fmla="+- 0 0 f536"/>
                <a:gd name="f572" fmla="+- 0 0 f537"/>
                <a:gd name="f573" fmla="cos 1 f538"/>
                <a:gd name="f574" fmla="sin 1 f538"/>
                <a:gd name="f575" fmla="+- f539 0 f2"/>
                <a:gd name="f576" fmla="*/ 3 f540 1"/>
                <a:gd name="f577" fmla="+- f542 f351 0"/>
                <a:gd name="f578" fmla="+- f543 f352 0"/>
                <a:gd name="f579" fmla="*/ f12 f544 1"/>
                <a:gd name="f580" fmla="*/ f96 f545 1"/>
                <a:gd name="f581" fmla="*/ f96 f544 1"/>
                <a:gd name="f582" fmla="+- 0 0 f546"/>
                <a:gd name="f583" fmla="+- 0 0 f547"/>
                <a:gd name="f584" fmla="cos 1 f548"/>
                <a:gd name="f585" fmla="sin 1 f548"/>
                <a:gd name="f586" fmla="*/ 3 f549 1"/>
                <a:gd name="f587" fmla="+- f551 f357 0"/>
                <a:gd name="f588" fmla="+- f552 f358 0"/>
                <a:gd name="f589" fmla="*/ f12 f553 1"/>
                <a:gd name="f590" fmla="*/ f96 f554 1"/>
                <a:gd name="f591" fmla="*/ f96 f553 1"/>
                <a:gd name="f592" fmla="+- 0 0 f555"/>
                <a:gd name="f593" fmla="+- 0 0 f556"/>
                <a:gd name="f594" fmla="cos 1 f557"/>
                <a:gd name="f595" fmla="sin 1 f557"/>
                <a:gd name="f596" fmla="*/ 3 f558 1"/>
                <a:gd name="f597" fmla="+- f560 f322 0"/>
                <a:gd name="f598" fmla="+- f561 f323 0"/>
                <a:gd name="f599" fmla="*/ f12 f562 1"/>
                <a:gd name="f600" fmla="*/ f96 f563 1"/>
                <a:gd name="f601" fmla="*/ f96 f562 1"/>
                <a:gd name="f602" fmla="+- 0 0 f564"/>
                <a:gd name="f603" fmla="+- 0 0 f565"/>
                <a:gd name="f604" fmla="cos 1 f566"/>
                <a:gd name="f605" fmla="sin 1 f566"/>
                <a:gd name="f606" fmla="*/ 3 f567 1"/>
                <a:gd name="f607" fmla="+- f569 f364 0"/>
                <a:gd name="f608" fmla="+- f570 f365 0"/>
                <a:gd name="f609" fmla="*/ f12 f571 1"/>
                <a:gd name="f610" fmla="*/ f96 f572 1"/>
                <a:gd name="f611" fmla="*/ f96 f571 1"/>
                <a:gd name="f612" fmla="+- 0 0 f573"/>
                <a:gd name="f613" fmla="+- 0 0 f574"/>
                <a:gd name="f614" fmla="cos 1 f575"/>
                <a:gd name="f615" fmla="sin 1 f575"/>
                <a:gd name="f616" fmla="+- 4 f576 0"/>
                <a:gd name="f617" fmla="+- f580 f351 0"/>
                <a:gd name="f618" fmla="+- f581 f352 0"/>
                <a:gd name="f619" fmla="*/ f12 f582 1"/>
                <a:gd name="f620" fmla="*/ f96 f583 1"/>
                <a:gd name="f621" fmla="*/ f96 f582 1"/>
                <a:gd name="f622" fmla="+- 0 0 f584"/>
                <a:gd name="f623" fmla="+- 0 0 f585"/>
                <a:gd name="f624" fmla="+- 4 f586 0"/>
                <a:gd name="f625" fmla="+- f590 f357 0"/>
                <a:gd name="f626" fmla="+- f591 f358 0"/>
                <a:gd name="f627" fmla="*/ f12 f592 1"/>
                <a:gd name="f628" fmla="*/ f96 f593 1"/>
                <a:gd name="f629" fmla="*/ f96 f592 1"/>
                <a:gd name="f630" fmla="+- 0 0 f594"/>
                <a:gd name="f631" fmla="+- 0 0 f595"/>
                <a:gd name="f632" fmla="+- 4 f596 0"/>
                <a:gd name="f633" fmla="+- f600 f322 0"/>
                <a:gd name="f634" fmla="+- f601 f323 0"/>
                <a:gd name="f635" fmla="*/ f12 f602 1"/>
                <a:gd name="f636" fmla="*/ f96 f603 1"/>
                <a:gd name="f637" fmla="*/ f96 f602 1"/>
                <a:gd name="f638" fmla="+- 0 0 f604"/>
                <a:gd name="f639" fmla="+- 0 0 f605"/>
                <a:gd name="f640" fmla="+- 4 f606 0"/>
                <a:gd name="f641" fmla="+- f610 f364 0"/>
                <a:gd name="f642" fmla="+- f611 f365 0"/>
                <a:gd name="f643" fmla="*/ f12 f612 1"/>
                <a:gd name="f644" fmla="*/ f96 f613 1"/>
                <a:gd name="f645" fmla="*/ f96 f612 1"/>
                <a:gd name="f646" fmla="+- 0 0 f614"/>
                <a:gd name="f647" fmla="+- 0 0 f615"/>
                <a:gd name="f648" fmla="*/ f577 f46 1"/>
                <a:gd name="f649" fmla="*/ f578 f46 1"/>
                <a:gd name="f650" fmla="*/ f587 f46 1"/>
                <a:gd name="f651" fmla="*/ f588 f46 1"/>
                <a:gd name="f652" fmla="*/ f597 f46 1"/>
                <a:gd name="f653" fmla="*/ f598 f46 1"/>
                <a:gd name="f654" fmla="*/ f607 f46 1"/>
                <a:gd name="f655" fmla="*/ f608 f46 1"/>
                <a:gd name="f656" fmla="sqrt f616"/>
                <a:gd name="f657" fmla="+- f620 f351 0"/>
                <a:gd name="f658" fmla="+- f621 f352 0"/>
                <a:gd name="f659" fmla="*/ f12 f622 1"/>
                <a:gd name="f660" fmla="*/ f96 f623 1"/>
                <a:gd name="f661" fmla="*/ f96 f622 1"/>
                <a:gd name="f662" fmla="sqrt f624"/>
                <a:gd name="f663" fmla="+- f628 f357 0"/>
                <a:gd name="f664" fmla="+- f629 f358 0"/>
                <a:gd name="f665" fmla="*/ f12 f630 1"/>
                <a:gd name="f666" fmla="*/ f96 f631 1"/>
                <a:gd name="f667" fmla="*/ f96 f630 1"/>
                <a:gd name="f668" fmla="sqrt f632"/>
                <a:gd name="f669" fmla="+- f636 f322 0"/>
                <a:gd name="f670" fmla="+- f637 f323 0"/>
                <a:gd name="f671" fmla="*/ f12 f638 1"/>
                <a:gd name="f672" fmla="*/ f96 f639 1"/>
                <a:gd name="f673" fmla="*/ f96 f638 1"/>
                <a:gd name="f674" fmla="sqrt f640"/>
                <a:gd name="f675" fmla="+- f644 f364 0"/>
                <a:gd name="f676" fmla="+- f645 f365 0"/>
                <a:gd name="f677" fmla="*/ f12 f646 1"/>
                <a:gd name="f678" fmla="*/ f96 f647 1"/>
                <a:gd name="f679" fmla="*/ f96 f646 1"/>
                <a:gd name="f680" fmla="*/ f617 f46 1"/>
                <a:gd name="f681" fmla="*/ f618 f46 1"/>
                <a:gd name="f682" fmla="*/ f625 f46 1"/>
                <a:gd name="f683" fmla="*/ f626 f46 1"/>
                <a:gd name="f684" fmla="*/ f633 f46 1"/>
                <a:gd name="f685" fmla="*/ f634 f46 1"/>
                <a:gd name="f686" fmla="*/ f641 f46 1"/>
                <a:gd name="f687" fmla="*/ f642 f46 1"/>
                <a:gd name="f688" fmla="+- f656 0 1"/>
                <a:gd name="f689" fmla="+- f660 f351 0"/>
                <a:gd name="f690" fmla="+- f661 f352 0"/>
                <a:gd name="f691" fmla="+- f662 0 1"/>
                <a:gd name="f692" fmla="+- f666 f357 0"/>
                <a:gd name="f693" fmla="+- f667 f358 0"/>
                <a:gd name="f694" fmla="+- f668 0 1"/>
                <a:gd name="f695" fmla="+- f672 f322 0"/>
                <a:gd name="f696" fmla="+- f673 f323 0"/>
                <a:gd name="f697" fmla="+- f674 0 1"/>
                <a:gd name="f698" fmla="+- f678 f364 0"/>
                <a:gd name="f699" fmla="+- f679 f365 0"/>
                <a:gd name="f700" fmla="*/ f657 f46 1"/>
                <a:gd name="f701" fmla="*/ f658 f46 1"/>
                <a:gd name="f702" fmla="*/ f663 f46 1"/>
                <a:gd name="f703" fmla="*/ f664 f46 1"/>
                <a:gd name="f704" fmla="*/ f669 f46 1"/>
                <a:gd name="f705" fmla="*/ f670 f46 1"/>
                <a:gd name="f706" fmla="*/ f675 f46 1"/>
                <a:gd name="f707" fmla="*/ f676 f46 1"/>
                <a:gd name="f708" fmla="*/ f484 f688 1"/>
                <a:gd name="f709" fmla="*/ f491 f691 1"/>
                <a:gd name="f710" fmla="*/ f498 f694 1"/>
                <a:gd name="f711" fmla="*/ f505 f697 1"/>
                <a:gd name="f712" fmla="*/ f689 f46 1"/>
                <a:gd name="f713" fmla="*/ f690 f46 1"/>
                <a:gd name="f714" fmla="*/ f692 f46 1"/>
                <a:gd name="f715" fmla="*/ f693 f46 1"/>
                <a:gd name="f716" fmla="*/ f695 f46 1"/>
                <a:gd name="f717" fmla="*/ f696 f46 1"/>
                <a:gd name="f718" fmla="*/ f698 f46 1"/>
                <a:gd name="f719" fmla="*/ f699 f46 1"/>
                <a:gd name="f720" fmla="*/ f708 1 3"/>
                <a:gd name="f721" fmla="*/ f709 1 3"/>
                <a:gd name="f722" fmla="*/ f710 1 3"/>
                <a:gd name="f723" fmla="*/ f711 1 3"/>
                <a:gd name="f724" fmla="*/ f720 f96 1"/>
                <a:gd name="f725" fmla="*/ f721 f96 1"/>
                <a:gd name="f726" fmla="*/ f722 f96 1"/>
                <a:gd name="f727" fmla="*/ f723 f96 1"/>
                <a:gd name="f728" fmla="*/ f724 f354 1"/>
                <a:gd name="f729" fmla="*/ f724 f337 1"/>
                <a:gd name="f730" fmla="*/ f724 f541 1"/>
                <a:gd name="f731" fmla="*/ f724 f514 1"/>
                <a:gd name="f732" fmla="*/ f724 f579 1"/>
                <a:gd name="f733" fmla="*/ f724 f545 1"/>
                <a:gd name="f734" fmla="*/ f724 f619 1"/>
                <a:gd name="f735" fmla="*/ f724 f583 1"/>
                <a:gd name="f736" fmla="*/ f724 f659 1"/>
                <a:gd name="f737" fmla="*/ f724 f623 1"/>
                <a:gd name="f738" fmla="*/ f725 f360 1"/>
                <a:gd name="f739" fmla="*/ f725 f342 1"/>
                <a:gd name="f740" fmla="*/ f725 f550 1"/>
                <a:gd name="f741" fmla="*/ f725 f521 1"/>
                <a:gd name="f742" fmla="*/ f725 f589 1"/>
                <a:gd name="f743" fmla="*/ f725 f554 1"/>
                <a:gd name="f744" fmla="*/ f725 f627 1"/>
                <a:gd name="f745" fmla="*/ f725 f593 1"/>
                <a:gd name="f746" fmla="*/ f725 f665 1"/>
                <a:gd name="f747" fmla="*/ f725 f631 1"/>
                <a:gd name="f748" fmla="*/ f726 f325 1"/>
                <a:gd name="f749" fmla="*/ f726 f307 1"/>
                <a:gd name="f750" fmla="*/ f726 f559 1"/>
                <a:gd name="f751" fmla="*/ f726 f528 1"/>
                <a:gd name="f752" fmla="*/ f726 f599 1"/>
                <a:gd name="f753" fmla="*/ f726 f563 1"/>
                <a:gd name="f754" fmla="*/ f726 f635 1"/>
                <a:gd name="f755" fmla="*/ f726 f603 1"/>
                <a:gd name="f756" fmla="*/ f726 f671 1"/>
                <a:gd name="f757" fmla="*/ f726 f639 1"/>
                <a:gd name="f758" fmla="*/ f727 f367 1"/>
                <a:gd name="f759" fmla="*/ f727 f350 1"/>
                <a:gd name="f760" fmla="*/ f727 f568 1"/>
                <a:gd name="f761" fmla="*/ f727 f535 1"/>
                <a:gd name="f762" fmla="*/ f727 f609 1"/>
                <a:gd name="f763" fmla="*/ f727 f572 1"/>
                <a:gd name="f764" fmla="*/ f727 f643 1"/>
                <a:gd name="f765" fmla="*/ f727 f613 1"/>
                <a:gd name="f766" fmla="*/ f727 f677 1"/>
                <a:gd name="f767" fmla="*/ f727 f647 1"/>
                <a:gd name="f768" fmla="+- f371 f728 0"/>
                <a:gd name="f769" fmla="+- f372 f729 0"/>
                <a:gd name="f770" fmla="+- f577 0 f730"/>
                <a:gd name="f771" fmla="+- f578 0 f731"/>
                <a:gd name="f772" fmla="+- f577 f730 0"/>
                <a:gd name="f773" fmla="+- f578 f731 0"/>
                <a:gd name="f774" fmla="+- f617 0 f732"/>
                <a:gd name="f775" fmla="+- f618 0 f733"/>
                <a:gd name="f776" fmla="+- f617 f732 0"/>
                <a:gd name="f777" fmla="+- f618 f733 0"/>
                <a:gd name="f778" fmla="+- f657 0 f734"/>
                <a:gd name="f779" fmla="+- f658 0 f735"/>
                <a:gd name="f780" fmla="+- f657 f734 0"/>
                <a:gd name="f781" fmla="+- f658 f735 0"/>
                <a:gd name="f782" fmla="+- f689 0 f736"/>
                <a:gd name="f783" fmla="+- f690 0 f737"/>
                <a:gd name="f784" fmla="+- f374 f738 0"/>
                <a:gd name="f785" fmla="+- f375 f739 0"/>
                <a:gd name="f786" fmla="+- f587 0 f740"/>
                <a:gd name="f787" fmla="+- f588 0 f741"/>
                <a:gd name="f788" fmla="+- f587 f740 0"/>
                <a:gd name="f789" fmla="+- f588 f741 0"/>
                <a:gd name="f790" fmla="+- f625 0 f742"/>
                <a:gd name="f791" fmla="+- f626 0 f743"/>
                <a:gd name="f792" fmla="+- f625 f742 0"/>
                <a:gd name="f793" fmla="+- f626 f743 0"/>
                <a:gd name="f794" fmla="+- f663 0 f744"/>
                <a:gd name="f795" fmla="+- f664 0 f745"/>
                <a:gd name="f796" fmla="+- f663 f744 0"/>
                <a:gd name="f797" fmla="+- f664 f745 0"/>
                <a:gd name="f798" fmla="+- f692 0 f746"/>
                <a:gd name="f799" fmla="+- f693 0 f747"/>
                <a:gd name="f800" fmla="+- f344 f748 0"/>
                <a:gd name="f801" fmla="+- f345 f749 0"/>
                <a:gd name="f802" fmla="+- f597 0 f750"/>
                <a:gd name="f803" fmla="+- f598 0 f751"/>
                <a:gd name="f804" fmla="+- f597 f750 0"/>
                <a:gd name="f805" fmla="+- f598 f751 0"/>
                <a:gd name="f806" fmla="+- f633 0 f752"/>
                <a:gd name="f807" fmla="+- f634 0 f753"/>
                <a:gd name="f808" fmla="+- f633 f752 0"/>
                <a:gd name="f809" fmla="+- f634 f753 0"/>
                <a:gd name="f810" fmla="+- f669 0 f754"/>
                <a:gd name="f811" fmla="+- f670 0 f755"/>
                <a:gd name="f812" fmla="+- f669 f754 0"/>
                <a:gd name="f813" fmla="+- f670 f755 0"/>
                <a:gd name="f814" fmla="+- f695 0 f756"/>
                <a:gd name="f815" fmla="+- f696 0 f757"/>
                <a:gd name="f816" fmla="+- f378 f758 0"/>
                <a:gd name="f817" fmla="+- f379 f759 0"/>
                <a:gd name="f818" fmla="+- f607 0 f760"/>
                <a:gd name="f819" fmla="+- f608 0 f761"/>
                <a:gd name="f820" fmla="+- f607 f760 0"/>
                <a:gd name="f821" fmla="+- f608 f761 0"/>
                <a:gd name="f822" fmla="+- f641 0 f762"/>
                <a:gd name="f823" fmla="+- f642 0 f763"/>
                <a:gd name="f824" fmla="+- f641 f762 0"/>
                <a:gd name="f825" fmla="+- f642 f763 0"/>
                <a:gd name="f826" fmla="+- f675 0 f764"/>
                <a:gd name="f827" fmla="+- f676 0 f765"/>
                <a:gd name="f828" fmla="+- f675 f764 0"/>
                <a:gd name="f829" fmla="+- f676 f765 0"/>
                <a:gd name="f830" fmla="+- f698 0 f766"/>
                <a:gd name="f831" fmla="+- f699 0 f767"/>
                <a:gd name="f832" fmla="*/ f768 f46 1"/>
                <a:gd name="f833" fmla="*/ f769 f46 1"/>
                <a:gd name="f834" fmla="*/ f770 f46 1"/>
                <a:gd name="f835" fmla="*/ f771 f46 1"/>
                <a:gd name="f836" fmla="*/ f772 f46 1"/>
                <a:gd name="f837" fmla="*/ f773 f46 1"/>
                <a:gd name="f838" fmla="*/ f774 f46 1"/>
                <a:gd name="f839" fmla="*/ f775 f46 1"/>
                <a:gd name="f840" fmla="*/ f776 f46 1"/>
                <a:gd name="f841" fmla="*/ f777 f46 1"/>
                <a:gd name="f842" fmla="*/ f778 f46 1"/>
                <a:gd name="f843" fmla="*/ f779 f46 1"/>
                <a:gd name="f844" fmla="*/ f780 f46 1"/>
                <a:gd name="f845" fmla="*/ f781 f46 1"/>
                <a:gd name="f846" fmla="*/ f782 f46 1"/>
                <a:gd name="f847" fmla="*/ f783 f46 1"/>
                <a:gd name="f848" fmla="*/ f784 f46 1"/>
                <a:gd name="f849" fmla="*/ f785 f46 1"/>
                <a:gd name="f850" fmla="*/ f786 f46 1"/>
                <a:gd name="f851" fmla="*/ f787 f46 1"/>
                <a:gd name="f852" fmla="*/ f788 f46 1"/>
                <a:gd name="f853" fmla="*/ f789 f46 1"/>
                <a:gd name="f854" fmla="*/ f790 f46 1"/>
                <a:gd name="f855" fmla="*/ f791 f46 1"/>
                <a:gd name="f856" fmla="*/ f792 f46 1"/>
                <a:gd name="f857" fmla="*/ f793 f46 1"/>
                <a:gd name="f858" fmla="*/ f794 f46 1"/>
                <a:gd name="f859" fmla="*/ f795 f46 1"/>
                <a:gd name="f860" fmla="*/ f796 f46 1"/>
                <a:gd name="f861" fmla="*/ f797 f46 1"/>
                <a:gd name="f862" fmla="*/ f798 f46 1"/>
                <a:gd name="f863" fmla="*/ f799 f46 1"/>
                <a:gd name="f864" fmla="*/ f800 f46 1"/>
                <a:gd name="f865" fmla="*/ f801 f46 1"/>
                <a:gd name="f866" fmla="*/ f802 f46 1"/>
                <a:gd name="f867" fmla="*/ f803 f46 1"/>
                <a:gd name="f868" fmla="*/ f804 f46 1"/>
                <a:gd name="f869" fmla="*/ f805 f46 1"/>
                <a:gd name="f870" fmla="*/ f806 f46 1"/>
                <a:gd name="f871" fmla="*/ f807 f46 1"/>
                <a:gd name="f872" fmla="*/ f808 f46 1"/>
                <a:gd name="f873" fmla="*/ f809 f46 1"/>
                <a:gd name="f874" fmla="*/ f810 f46 1"/>
                <a:gd name="f875" fmla="*/ f811 f46 1"/>
                <a:gd name="f876" fmla="*/ f812 f46 1"/>
                <a:gd name="f877" fmla="*/ f813 f46 1"/>
                <a:gd name="f878" fmla="*/ f814 f46 1"/>
                <a:gd name="f879" fmla="*/ f815 f46 1"/>
                <a:gd name="f880" fmla="*/ f816 f46 1"/>
                <a:gd name="f881" fmla="*/ f817 f46 1"/>
                <a:gd name="f882" fmla="*/ f818 f46 1"/>
                <a:gd name="f883" fmla="*/ f819 f46 1"/>
                <a:gd name="f884" fmla="*/ f820 f46 1"/>
                <a:gd name="f885" fmla="*/ f821 f46 1"/>
                <a:gd name="f886" fmla="*/ f822 f46 1"/>
                <a:gd name="f887" fmla="*/ f823 f46 1"/>
                <a:gd name="f888" fmla="*/ f824 f46 1"/>
                <a:gd name="f889" fmla="*/ f825 f46 1"/>
                <a:gd name="f890" fmla="*/ f826 f46 1"/>
                <a:gd name="f891" fmla="*/ f827 f46 1"/>
                <a:gd name="f892" fmla="*/ f828 f46 1"/>
                <a:gd name="f893" fmla="*/ f829 f46 1"/>
                <a:gd name="f894" fmla="*/ f830 f46 1"/>
                <a:gd name="f895" fmla="*/ f831 f4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2" t="f203" r="f216" b="f217"/>
              <a:pathLst>
                <a:path>
                  <a:moveTo>
                    <a:pt x="f63" y="f73"/>
                  </a:moveTo>
                  <a:cubicBezTo>
                    <a:pt x="f832" y="f833"/>
                    <a:pt x="f834" y="f835"/>
                    <a:pt x="f648" y="f649"/>
                  </a:cubicBezTo>
                  <a:cubicBezTo>
                    <a:pt x="f836" y="f837"/>
                    <a:pt x="f838" y="f839"/>
                    <a:pt x="f680" y="f681"/>
                  </a:cubicBezTo>
                  <a:cubicBezTo>
                    <a:pt x="f840" y="f841"/>
                    <a:pt x="f842" y="f843"/>
                    <a:pt x="f700" y="f701"/>
                  </a:cubicBezTo>
                  <a:cubicBezTo>
                    <a:pt x="f844" y="f845"/>
                    <a:pt x="f846" y="f847"/>
                    <a:pt x="f712" y="f713"/>
                  </a:cubicBezTo>
                  <a:lnTo>
                    <a:pt x="f104" y="f63"/>
                  </a:lnTo>
                  <a:cubicBezTo>
                    <a:pt x="f848" y="f849"/>
                    <a:pt x="f850" y="f851"/>
                    <a:pt x="f650" y="f651"/>
                  </a:cubicBezTo>
                  <a:cubicBezTo>
                    <a:pt x="f852" y="f853"/>
                    <a:pt x="f854" y="f855"/>
                    <a:pt x="f682" y="f683"/>
                  </a:cubicBezTo>
                  <a:cubicBezTo>
                    <a:pt x="f856" y="f857"/>
                    <a:pt x="f858" y="f859"/>
                    <a:pt x="f702" y="f703"/>
                  </a:cubicBezTo>
                  <a:cubicBezTo>
                    <a:pt x="f860" y="f861"/>
                    <a:pt x="f862" y="f863"/>
                    <a:pt x="f714" y="f715"/>
                  </a:cubicBezTo>
                  <a:lnTo>
                    <a:pt x="f74" y="f105"/>
                  </a:lnTo>
                  <a:cubicBezTo>
                    <a:pt x="f864" y="f865"/>
                    <a:pt x="f866" y="f867"/>
                    <a:pt x="f652" y="f653"/>
                  </a:cubicBezTo>
                  <a:cubicBezTo>
                    <a:pt x="f868" y="f869"/>
                    <a:pt x="f870" y="f871"/>
                    <a:pt x="f684" y="f685"/>
                  </a:cubicBezTo>
                  <a:cubicBezTo>
                    <a:pt x="f872" y="f873"/>
                    <a:pt x="f874" y="f875"/>
                    <a:pt x="f704" y="f705"/>
                  </a:cubicBezTo>
                  <a:cubicBezTo>
                    <a:pt x="f876" y="f877"/>
                    <a:pt x="f878" y="f879"/>
                    <a:pt x="f716" y="f717"/>
                  </a:cubicBezTo>
                  <a:lnTo>
                    <a:pt x="f73" y="f75"/>
                  </a:lnTo>
                  <a:cubicBezTo>
                    <a:pt x="f880" y="f881"/>
                    <a:pt x="f882" y="f883"/>
                    <a:pt x="f654" y="f655"/>
                  </a:cubicBezTo>
                  <a:cubicBezTo>
                    <a:pt x="f884" y="f885"/>
                    <a:pt x="f886" y="f887"/>
                    <a:pt x="f686" y="f687"/>
                  </a:cubicBezTo>
                  <a:cubicBezTo>
                    <a:pt x="f888" y="f889"/>
                    <a:pt x="f890" y="f891"/>
                    <a:pt x="f706" y="f707"/>
                  </a:cubicBezTo>
                  <a:cubicBezTo>
                    <a:pt x="f892" y="f893"/>
                    <a:pt x="f894" y="f895"/>
                    <a:pt x="f718" y="f719"/>
                  </a:cubicBezTo>
                  <a:close/>
                </a:path>
              </a:pathLst>
            </a:custGeom>
            <a:solidFill>
              <a:srgbClr val="9999FF"/>
            </a:solidFill>
            <a:ln w="25400">
              <a:solidFill>
                <a:srgbClr val="CCCCFF"/>
              </a:solidFill>
              <a:prstDash val="solid"/>
            </a:ln>
          </p:spPr>
          <p:txBody>
            <a:bodyPr wrap="square" lIns="91440" tIns="45720" rIns="91440" bIns="45720" anchor="ctr"/>
            <a:lstStyle/>
            <a:p>
              <a:pPr marL="0" marR="0" lvl="0" indent="0" algn="ctr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2400" b="1" spc="0">
                  <a:solidFill>
                    <a:srgbClr val="FFFFFF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вода</a:t>
              </a:r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179511" y="3240360"/>
            <a:ext cx="1988840" cy="1988840"/>
            <a:chOff x="179511" y="3240360"/>
            <a:chExt cx="1988840" cy="1988840"/>
          </a:xfrm>
        </p:grpSpPr>
        <p:sp>
          <p:nvSpPr>
            <p:cNvPr id="10" name="Полилиния 9"/>
            <p:cNvSpPr/>
            <p:nvPr/>
          </p:nvSpPr>
          <p:spPr>
            <a:xfrm>
              <a:off x="179511" y="3240360"/>
              <a:ext cx="1988840" cy="198884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1600"/>
                <a:gd name="f4" fmla="*/ f0 1 21600"/>
                <a:gd name="f5" fmla="*/ f1 1 21600"/>
                <a:gd name="f6" fmla="val f3"/>
                <a:gd name="f7" fmla="val f3"/>
                <a:gd name="f8" fmla="*/ f2 1 1"/>
                <a:gd name="f9" fmla="*/ f8 1 f3"/>
                <a:gd name="f10" fmla="*/ f8 1 f3"/>
                <a:gd name="f11" fmla="*/ f6 1 1"/>
                <a:gd name="f12" fmla="*/ f7 1 1"/>
                <a:gd name="f13" fmla="*/ f11 1 f3"/>
                <a:gd name="f14" fmla="*/ f12 1 f3"/>
                <a:gd name="f15" fmla="*/ f9 f3 1"/>
                <a:gd name="f16" fmla="*/ f10 f3 1"/>
                <a:gd name="f17" fmla="*/ f13 f3 1"/>
                <a:gd name="f18" fmla="*/ f14 f3 1"/>
                <a:gd name="f19" fmla="*/ f15 f4 1"/>
                <a:gd name="f20" fmla="*/ f16 f5 1"/>
                <a:gd name="f21" fmla="*/ f17 f4 1"/>
                <a:gd name="f22" fmla="*/ f18 f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0" r="f21" b="f22"/>
              <a:pathLst>
                <a:path w="21600" h="21600">
                  <a:moveTo>
                    <a:pt x="f2" y="f2"/>
                  </a:moveTo>
                  <a:lnTo>
                    <a:pt x="f3" y="f2"/>
                  </a:lnTo>
                  <a:lnTo>
                    <a:pt x="f3" y="f3"/>
                  </a:lnTo>
                  <a:lnTo>
                    <a:pt x="f2" y="f3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  <a:ln>
              <a:noFill/>
              <a:prstDash val="solid"/>
            </a:ln>
          </p:spPr>
          <p:txBody>
            <a:bodyPr wrap="square" lIns="45720" tIns="45720" rIns="45720" bIns="45720"/>
            <a:lstStyle/>
            <a:p>
              <a:pPr marR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ru-RU" sz="12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XO Thames"/>
              </a:endParaRPr>
            </a:p>
          </p:txBody>
        </p:sp>
        <p:sp>
          <p:nvSpPr>
            <p:cNvPr id="11" name="Полилиния 10"/>
            <p:cNvSpPr/>
            <p:nvPr/>
          </p:nvSpPr>
          <p:spPr>
            <a:xfrm>
              <a:off x="368151" y="3888432"/>
              <a:ext cx="1584176" cy="792087"/>
            </a:xfrm>
            <a:custGeom>
              <a:avLst>
                <a:gd name="f15" fmla="val 16667"/>
              </a:avLst>
              <a:gdLst>
                <a:gd name="f1" fmla="val 10800000"/>
                <a:gd name="f2" fmla="val 5400000"/>
                <a:gd name="f3" fmla="val w"/>
                <a:gd name="f4" fmla="val h"/>
                <a:gd name="f5" fmla="val ss"/>
                <a:gd name="f6" fmla="val 0"/>
                <a:gd name="f7" fmla="*/ 5419351 1 1725033"/>
                <a:gd name="f8" fmla="val 21600"/>
                <a:gd name="f9" fmla="*/ 1 1 2"/>
                <a:gd name="f10" fmla="+- 21600000 0 1"/>
                <a:gd name="f11" fmla="*/ 1 1 4"/>
                <a:gd name="f12" fmla="+- 0 0 1"/>
                <a:gd name="f13" fmla="*/ 3 1 4"/>
                <a:gd name="f14" fmla="*/ 0 1 60000"/>
                <a:gd name="f15" fmla="val 16667"/>
                <a:gd name="f16" fmla="abs f3"/>
                <a:gd name="f17" fmla="abs f4"/>
                <a:gd name="f18" fmla="abs f5"/>
                <a:gd name="f19" fmla="+- f15 0 50000"/>
                <a:gd name="f20" fmla="+- 0 0 f15"/>
                <a:gd name="f21" fmla="min f8 f8"/>
                <a:gd name="f22" fmla="*/ 21600000 f9 1"/>
                <a:gd name="f23" fmla="*/ f10 1 60000"/>
                <a:gd name="f24" fmla="*/ 21600000 f11 1"/>
                <a:gd name="f25" fmla="*/ 2 f7 1"/>
                <a:gd name="f26" fmla="*/ 21600000 f13 1"/>
                <a:gd name="f27" fmla="*/ f14 f7 1"/>
                <a:gd name="f28" fmla="?: f16 f3 1"/>
                <a:gd name="f29" fmla="?: f17 f4 1"/>
                <a:gd name="f30" fmla="?: f18 f5 1"/>
                <a:gd name="f31" fmla="?: f19 50000 f15"/>
                <a:gd name="f32" fmla="*/ f22 1 60000"/>
                <a:gd name="f33" fmla="*/ f24 1 60000"/>
                <a:gd name="f34" fmla="*/ f26 1 60000"/>
                <a:gd name="f35" fmla="*/ f27 1 180"/>
                <a:gd name="f36" fmla="*/ f28 1 21600"/>
                <a:gd name="f37" fmla="*/ f29 1 21600"/>
                <a:gd name="f38" fmla="*/ 21600 f28 1"/>
                <a:gd name="f39" fmla="*/ 21600 f29 1"/>
                <a:gd name="f40" fmla="?: f20 0 f31"/>
                <a:gd name="f41" fmla="*/ f32 f7 1"/>
                <a:gd name="f42" fmla="+- f33 0 f23"/>
                <a:gd name="f43" fmla="*/ f34 f7 1"/>
                <a:gd name="f44" fmla="+- 0 0 f35"/>
                <a:gd name="f45" fmla="*/ f33 f7 1"/>
                <a:gd name="f46" fmla="min f37 f36"/>
                <a:gd name="f47" fmla="*/ f38 1 f30"/>
                <a:gd name="f48" fmla="*/ f39 1 f30"/>
                <a:gd name="f49" fmla="*/ f21 f40 1"/>
                <a:gd name="f50" fmla="*/ f41 1 180"/>
                <a:gd name="f51" fmla="?: f42 f23 f33"/>
                <a:gd name="f52" fmla="*/ f43 1 180"/>
                <a:gd name="f53" fmla="*/ f44 f1 1"/>
                <a:gd name="f54" fmla="*/ f45 1 180"/>
                <a:gd name="f55" fmla="val f47"/>
                <a:gd name="f56" fmla="val f48"/>
                <a:gd name="f57" fmla="*/ f49 1 100000"/>
                <a:gd name="f58" fmla="*/ f51 f7 1"/>
                <a:gd name="f59" fmla="+- 0 0 f50"/>
                <a:gd name="f60" fmla="+- 0 0 f52"/>
                <a:gd name="f61" fmla="*/ f53 1 f7"/>
                <a:gd name="f62" fmla="+- 0 0 f54"/>
                <a:gd name="f63" fmla="*/ f6 f46 1"/>
                <a:gd name="f64" fmla="+- f55 0 0"/>
                <a:gd name="f65" fmla="+- f56 0 0"/>
                <a:gd name="f66" fmla="*/ f57 29289 1"/>
                <a:gd name="f67" fmla="val f57"/>
                <a:gd name="f68" fmla="*/ f58 1 180"/>
                <a:gd name="f69" fmla="*/ f59 f1 1"/>
                <a:gd name="f70" fmla="*/ f60 f1 1"/>
                <a:gd name="f71" fmla="+- f61 0 f2"/>
                <a:gd name="f72" fmla="*/ f62 f1 1"/>
                <a:gd name="f73" fmla="*/ f57 f46 1"/>
                <a:gd name="f74" fmla="*/ f55 f46 1"/>
                <a:gd name="f75" fmla="*/ f56 f46 1"/>
                <a:gd name="f76" fmla="+- f64 0 f57"/>
                <a:gd name="f77" fmla="+- f65 0 f57"/>
                <a:gd name="f78" fmla="*/ f66 1 100000"/>
                <a:gd name="f79" fmla="*/ 2 f67 1"/>
                <a:gd name="f80" fmla="+- f50 f68 0"/>
                <a:gd name="f81" fmla="*/ f69 1 f7"/>
                <a:gd name="f82" fmla="?: f68 0 f25"/>
                <a:gd name="f83" fmla="+- f52 f68 0"/>
                <a:gd name="f84" fmla="*/ f70 1 f7"/>
                <a:gd name="f85" fmla="+- f35 f68 0"/>
                <a:gd name="f86" fmla="cos 1 f71"/>
                <a:gd name="f87" fmla="sin 1 f71"/>
                <a:gd name="f88" fmla="+- f54 f68 0"/>
                <a:gd name="f89" fmla="*/ f72 1 f7"/>
                <a:gd name="f90" fmla="+- f64 0 f78"/>
                <a:gd name="f91" fmla="+- f65 0 f78"/>
                <a:gd name="f92" fmla="*/ f78 f8 1"/>
                <a:gd name="f93" fmla="*/ f78 f8 1"/>
                <a:gd name="f94" fmla="+- f81 0 f2"/>
                <a:gd name="f95" fmla="+- 0 0 f80"/>
                <a:gd name="f96" fmla="*/ f79 1 2"/>
                <a:gd name="f97" fmla="+- f84 0 f2"/>
                <a:gd name="f98" fmla="+- 0 0 f83"/>
                <a:gd name="f99" fmla="+- 0 0 f86"/>
                <a:gd name="f100" fmla="+- 0 0 f87"/>
                <a:gd name="f101" fmla="+- 0 0 f85"/>
                <a:gd name="f102" fmla="+- f89 0 f2"/>
                <a:gd name="f103" fmla="+- 0 0 f88"/>
                <a:gd name="f104" fmla="*/ f76 f46 1"/>
                <a:gd name="f105" fmla="*/ f77 f46 1"/>
                <a:gd name="f106" fmla="*/ f92 1 f55"/>
                <a:gd name="f107" fmla="*/ f90 f8 1"/>
                <a:gd name="f108" fmla="*/ f93 1 f56"/>
                <a:gd name="f109" fmla="*/ f91 f8 1"/>
                <a:gd name="f110" fmla="cos 1 f94"/>
                <a:gd name="f111" fmla="sin 1 f94"/>
                <a:gd name="f112" fmla="*/ f95 f1 1"/>
                <a:gd name="f113" fmla="cos 1 f97"/>
                <a:gd name="f114" fmla="sin 1 f97"/>
                <a:gd name="f115" fmla="*/ f98 f1 1"/>
                <a:gd name="f116" fmla="*/ f99 1 f79"/>
                <a:gd name="f117" fmla="*/ f100 1 f79"/>
                <a:gd name="f118" fmla="*/ f101 f1 1"/>
                <a:gd name="f119" fmla="cos 1 f102"/>
                <a:gd name="f120" fmla="sin 1 f102"/>
                <a:gd name="f121" fmla="*/ f103 f1 1"/>
                <a:gd name="f122" fmla="*/ f107 1 f55"/>
                <a:gd name="f123" fmla="*/ f109 1 f56"/>
                <a:gd name="f124" fmla="val f106"/>
                <a:gd name="f125" fmla="val f108"/>
                <a:gd name="f126" fmla="+- 0 0 f110"/>
                <a:gd name="f127" fmla="+- 0 0 f111"/>
                <a:gd name="f128" fmla="*/ f112 1 f7"/>
                <a:gd name="f129" fmla="+- 0 0 f113"/>
                <a:gd name="f130" fmla="+- 0 0 f114"/>
                <a:gd name="f131" fmla="*/ f115 1 f7"/>
                <a:gd name="f132" fmla="+- 0 0 f116"/>
                <a:gd name="f133" fmla="+- 0 0 f117"/>
                <a:gd name="f134" fmla="*/ f118 1 f7"/>
                <a:gd name="f135" fmla="+- 0 0 f119"/>
                <a:gd name="f136" fmla="+- 0 0 f120"/>
                <a:gd name="f137" fmla="*/ f121 1 f7"/>
                <a:gd name="f138" fmla="val f122"/>
                <a:gd name="f139" fmla="val f123"/>
                <a:gd name="f140" fmla="*/ f124 1 1"/>
                <a:gd name="f141" fmla="*/ f125 1 1"/>
                <a:gd name="f142" fmla="*/ f126 1 f79"/>
                <a:gd name="f143" fmla="*/ f127 1 f79"/>
                <a:gd name="f144" fmla="+- f128 0 f2"/>
                <a:gd name="f145" fmla="*/ f129 1 f79"/>
                <a:gd name="f146" fmla="*/ f130 1 f79"/>
                <a:gd name="f147" fmla="+- f131 0 f2"/>
                <a:gd name="f148" fmla="at2 f132 f133"/>
                <a:gd name="f149" fmla="+- f134 0 f2"/>
                <a:gd name="f150" fmla="*/ f135 1 f79"/>
                <a:gd name="f151" fmla="*/ f136 1 f79"/>
                <a:gd name="f152" fmla="+- f137 0 f2"/>
                <a:gd name="f153" fmla="*/ f140 1 f8"/>
                <a:gd name="f154" fmla="*/ f141 1 f8"/>
                <a:gd name="f155" fmla="*/ f138 1 1"/>
                <a:gd name="f156" fmla="*/ f139 1 1"/>
                <a:gd name="f157" fmla="+- 0 0 f142"/>
                <a:gd name="f158" fmla="+- 0 0 f143"/>
                <a:gd name="f159" fmla="cos 1 f144"/>
                <a:gd name="f160" fmla="sin 1 f144"/>
                <a:gd name="f161" fmla="+- 0 0 f145"/>
                <a:gd name="f162" fmla="+- 0 0 f146"/>
                <a:gd name="f163" fmla="cos 1 f147"/>
                <a:gd name="f164" fmla="sin 1 f147"/>
                <a:gd name="f165" fmla="+- f148 f2 0"/>
                <a:gd name="f166" fmla="cos 1 f149"/>
                <a:gd name="f167" fmla="sin 1 f149"/>
                <a:gd name="f168" fmla="+- 0 0 f150"/>
                <a:gd name="f169" fmla="+- 0 0 f151"/>
                <a:gd name="f170" fmla="cos 1 f152"/>
                <a:gd name="f171" fmla="sin 1 f152"/>
                <a:gd name="f172" fmla="*/ f155 1 f8"/>
                <a:gd name="f173" fmla="*/ f156 1 f8"/>
                <a:gd name="f174" fmla="at2 f157 f158"/>
                <a:gd name="f175" fmla="+- 0 0 f159"/>
                <a:gd name="f176" fmla="+- 0 0 f160"/>
                <a:gd name="f177" fmla="at2 f161 f162"/>
                <a:gd name="f178" fmla="+- 0 0 f163"/>
                <a:gd name="f179" fmla="+- 0 0 f164"/>
                <a:gd name="f180" fmla="*/ f165 f7 1"/>
                <a:gd name="f181" fmla="+- 0 0 f166"/>
                <a:gd name="f182" fmla="+- 0 0 f167"/>
                <a:gd name="f183" fmla="at2 f168 f169"/>
                <a:gd name="f184" fmla="+- 0 0 f170"/>
                <a:gd name="f185" fmla="+- 0 0 f171"/>
                <a:gd name="f186" fmla="*/ f153 f55 1"/>
                <a:gd name="f187" fmla="*/ f154 f56 1"/>
                <a:gd name="f188" fmla="+- f174 f2 0"/>
                <a:gd name="f189" fmla="*/ f175 1 f79"/>
                <a:gd name="f190" fmla="*/ f176 1 f79"/>
                <a:gd name="f191" fmla="+- f177 f2 0"/>
                <a:gd name="f192" fmla="*/ f178 1 f79"/>
                <a:gd name="f193" fmla="*/ f179 1 f79"/>
                <a:gd name="f194" fmla="*/ f180 1 f1"/>
                <a:gd name="f195" fmla="*/ f181 1 f79"/>
                <a:gd name="f196" fmla="*/ f182 1 f79"/>
                <a:gd name="f197" fmla="+- f183 f2 0"/>
                <a:gd name="f198" fmla="*/ f184 1 f79"/>
                <a:gd name="f199" fmla="*/ f185 1 f79"/>
                <a:gd name="f200" fmla="*/ f172 f55 1"/>
                <a:gd name="f201" fmla="*/ f173 f56 1"/>
                <a:gd name="f202" fmla="*/ f186 f46 1"/>
                <a:gd name="f203" fmla="*/ f187 f46 1"/>
                <a:gd name="f204" fmla="*/ f188 f7 1"/>
                <a:gd name="f205" fmla="+- 0 0 f189"/>
                <a:gd name="f206" fmla="+- 0 0 f190"/>
                <a:gd name="f207" fmla="*/ f191 f7 1"/>
                <a:gd name="f208" fmla="+- 0 0 f192"/>
                <a:gd name="f209" fmla="+- 0 0 f193"/>
                <a:gd name="f210" fmla="+- 0 0 f194"/>
                <a:gd name="f211" fmla="+- 0 0 f195"/>
                <a:gd name="f212" fmla="+- 0 0 f196"/>
                <a:gd name="f213" fmla="*/ f197 f7 1"/>
                <a:gd name="f214" fmla="+- 0 0 f198"/>
                <a:gd name="f215" fmla="+- 0 0 f199"/>
                <a:gd name="f216" fmla="*/ f200 f46 1"/>
                <a:gd name="f217" fmla="*/ f201 f46 1"/>
                <a:gd name="f218" fmla="*/ f204 1 f1"/>
                <a:gd name="f219" fmla="at2 f205 f206"/>
                <a:gd name="f220" fmla="*/ f207 1 f1"/>
                <a:gd name="f221" fmla="at2 f208 f209"/>
                <a:gd name="f222" fmla="val f210"/>
                <a:gd name="f223" fmla="at2 f211 f212"/>
                <a:gd name="f224" fmla="*/ f213 1 f1"/>
                <a:gd name="f225" fmla="at2 f214 f215"/>
                <a:gd name="f226" fmla="+- 0 0 f218"/>
                <a:gd name="f227" fmla="+- f219 f2 0"/>
                <a:gd name="f228" fmla="+- 0 0 f220"/>
                <a:gd name="f229" fmla="+- f221 f2 0"/>
                <a:gd name="f230" fmla="+- f223 f2 0"/>
                <a:gd name="f231" fmla="+- 0 0 f222"/>
                <a:gd name="f232" fmla="val f222"/>
                <a:gd name="f233" fmla="+- 0 0 f224"/>
                <a:gd name="f234" fmla="+- f225 f2 0"/>
                <a:gd name="f235" fmla="val f226"/>
                <a:gd name="f236" fmla="*/ f227 f7 1"/>
                <a:gd name="f237" fmla="val f228"/>
                <a:gd name="f238" fmla="*/ f229 f7 1"/>
                <a:gd name="f239" fmla="*/ f230 f7 1"/>
                <a:gd name="f240" fmla="*/ f231 f1 1"/>
                <a:gd name="f241" fmla="+- 0 0 f232"/>
                <a:gd name="f242" fmla="val f233"/>
                <a:gd name="f243" fmla="*/ f234 f7 1"/>
                <a:gd name="f244" fmla="*/ f236 1 f1"/>
                <a:gd name="f245" fmla="+- 0 0 f235"/>
                <a:gd name="f246" fmla="val f235"/>
                <a:gd name="f247" fmla="*/ f238 1 f1"/>
                <a:gd name="f248" fmla="+- 0 0 f237"/>
                <a:gd name="f249" fmla="val f237"/>
                <a:gd name="f250" fmla="*/ f239 1 f1"/>
                <a:gd name="f251" fmla="*/ f240 1 f7"/>
                <a:gd name="f252" fmla="*/ f241 f1 1"/>
                <a:gd name="f253" fmla="*/ f243 1 f1"/>
                <a:gd name="f254" fmla="+- 0 0 f242"/>
                <a:gd name="f255" fmla="val f242"/>
                <a:gd name="f256" fmla="+- 0 0 f244"/>
                <a:gd name="f257" fmla="*/ f245 f1 1"/>
                <a:gd name="f258" fmla="+- 0 0 f246"/>
                <a:gd name="f259" fmla="+- 0 0 f247"/>
                <a:gd name="f260" fmla="*/ f248 f1 1"/>
                <a:gd name="f261" fmla="+- 0 0 f249"/>
                <a:gd name="f262" fmla="+- 0 0 f250"/>
                <a:gd name="f263" fmla="+- f251 0 f2"/>
                <a:gd name="f264" fmla="*/ f252 1 f7"/>
                <a:gd name="f265" fmla="+- 0 0 f253"/>
                <a:gd name="f266" fmla="*/ f254 f1 1"/>
                <a:gd name="f267" fmla="+- 0 0 f255"/>
                <a:gd name="f268" fmla="val f256"/>
                <a:gd name="f269" fmla="*/ f257 1 f7"/>
                <a:gd name="f270" fmla="*/ f258 f1 1"/>
                <a:gd name="f271" fmla="val f259"/>
                <a:gd name="f272" fmla="*/ f260 1 f7"/>
                <a:gd name="f273" fmla="*/ f261 f1 1"/>
                <a:gd name="f274" fmla="val f262"/>
                <a:gd name="f275" fmla="sin 1 f263"/>
                <a:gd name="f276" fmla="cos 1 f263"/>
                <a:gd name="f277" fmla="+- f264 0 f2"/>
                <a:gd name="f278" fmla="val f265"/>
                <a:gd name="f279" fmla="*/ f266 1 f7"/>
                <a:gd name="f280" fmla="*/ f267 f1 1"/>
                <a:gd name="f281" fmla="+- f269 0 f2"/>
                <a:gd name="f282" fmla="+- f268 0 f235"/>
                <a:gd name="f283" fmla="*/ f270 1 f7"/>
                <a:gd name="f284" fmla="+- f272 0 f2"/>
                <a:gd name="f285" fmla="+- f271 0 f237"/>
                <a:gd name="f286" fmla="*/ f273 1 f7"/>
                <a:gd name="f287" fmla="+- 0 0 f275"/>
                <a:gd name="f288" fmla="+- 0 0 f276"/>
                <a:gd name="f289" fmla="+- f274 0 f222"/>
                <a:gd name="f290" fmla="cos 1 f277"/>
                <a:gd name="f291" fmla="sin 1 f277"/>
                <a:gd name="f292" fmla="+- f279 0 f2"/>
                <a:gd name="f293" fmla="+- f278 0 f242"/>
                <a:gd name="f294" fmla="*/ f280 1 f7"/>
                <a:gd name="f295" fmla="sin 1 f281"/>
                <a:gd name="f296" fmla="cos 1 f281"/>
                <a:gd name="f297" fmla="?: f282 0 f25"/>
                <a:gd name="f298" fmla="+- f283 0 f2"/>
                <a:gd name="f299" fmla="sin 1 f284"/>
                <a:gd name="f300" fmla="cos 1 f284"/>
                <a:gd name="f301" fmla="?: f285 0 f25"/>
                <a:gd name="f302" fmla="+- f286 0 f2"/>
                <a:gd name="f303" fmla="*/ f67 f287 1"/>
                <a:gd name="f304" fmla="*/ f67 f288 1"/>
                <a:gd name="f305" fmla="?: f289 0 f25"/>
                <a:gd name="f306" fmla="+- 0 0 f290"/>
                <a:gd name="f307" fmla="+- 0 0 f291"/>
                <a:gd name="f308" fmla="sin 1 f292"/>
                <a:gd name="f309" fmla="cos 1 f292"/>
                <a:gd name="f310" fmla="?: f293 0 f25"/>
                <a:gd name="f311" fmla="+- f294 0 f2"/>
                <a:gd name="f312" fmla="+- 0 0 f295"/>
                <a:gd name="f313" fmla="+- 0 0 f296"/>
                <a:gd name="f314" fmla="+- f268 f297 0"/>
                <a:gd name="f315" fmla="cos 1 f298"/>
                <a:gd name="f316" fmla="sin 1 f298"/>
                <a:gd name="f317" fmla="+- 0 0 f299"/>
                <a:gd name="f318" fmla="+- 0 0 f300"/>
                <a:gd name="f319" fmla="+- f271 f301 0"/>
                <a:gd name="f320" fmla="cos 1 f302"/>
                <a:gd name="f321" fmla="sin 1 f302"/>
                <a:gd name="f322" fmla="+- f55 0 f303"/>
                <a:gd name="f323" fmla="+- f77 0 f304"/>
                <a:gd name="f324" fmla="+- f274 f305 0"/>
                <a:gd name="f325" fmla="*/ f12 f306 1"/>
                <a:gd name="f326" fmla="*/ f96 f307 1"/>
                <a:gd name="f327" fmla="*/ f96 f306 1"/>
                <a:gd name="f328" fmla="+- 0 0 f308"/>
                <a:gd name="f329" fmla="+- 0 0 f309"/>
                <a:gd name="f330" fmla="+- f278 f310 0"/>
                <a:gd name="f331" fmla="cos 1 f311"/>
                <a:gd name="f332" fmla="sin 1 f311"/>
                <a:gd name="f333" fmla="*/ f67 f312 1"/>
                <a:gd name="f334" fmla="*/ f67 f313 1"/>
                <a:gd name="f335" fmla="+- f314 0 f235"/>
                <a:gd name="f336" fmla="+- 0 0 f315"/>
                <a:gd name="f337" fmla="+- 0 0 f316"/>
                <a:gd name="f338" fmla="*/ f67 f317 1"/>
                <a:gd name="f339" fmla="*/ f67 f318 1"/>
                <a:gd name="f340" fmla="+- f319 0 f237"/>
                <a:gd name="f341" fmla="+- 0 0 f320"/>
                <a:gd name="f342" fmla="+- 0 0 f321"/>
                <a:gd name="f343" fmla="+- f324 0 f222"/>
                <a:gd name="f344" fmla="+- f326 f322 0"/>
                <a:gd name="f345" fmla="+- f327 f323 0"/>
                <a:gd name="f346" fmla="*/ f67 f328 1"/>
                <a:gd name="f347" fmla="*/ f67 f329 1"/>
                <a:gd name="f348" fmla="+- f330 0 f242"/>
                <a:gd name="f349" fmla="+- 0 0 f331"/>
                <a:gd name="f350" fmla="+- 0 0 f332"/>
                <a:gd name="f351" fmla="+- 0 0 f333"/>
                <a:gd name="f352" fmla="+- f57 0 f334"/>
                <a:gd name="f353" fmla="+- f335 0 f82"/>
                <a:gd name="f354" fmla="*/ f12 f336 1"/>
                <a:gd name="f355" fmla="*/ f96 f337 1"/>
                <a:gd name="f356" fmla="*/ f96 f336 1"/>
                <a:gd name="f357" fmla="+- f76 0 f338"/>
                <a:gd name="f358" fmla="+- 0 0 f339"/>
                <a:gd name="f359" fmla="+- f340 0 f82"/>
                <a:gd name="f360" fmla="*/ f12 f341 1"/>
                <a:gd name="f361" fmla="*/ f96 f342 1"/>
                <a:gd name="f362" fmla="*/ f96 f341 1"/>
                <a:gd name="f363" fmla="+- f343 0 f82"/>
                <a:gd name="f364" fmla="+- f57 0 f346"/>
                <a:gd name="f365" fmla="+- f56 0 f347"/>
                <a:gd name="f366" fmla="+- f348 0 f82"/>
                <a:gd name="f367" fmla="*/ f12 f349 1"/>
                <a:gd name="f368" fmla="*/ f96 f350 1"/>
                <a:gd name="f369" fmla="*/ f96 f349 1"/>
                <a:gd name="f370" fmla="+- f353 0 f25"/>
                <a:gd name="f371" fmla="+- f355 f351 0"/>
                <a:gd name="f372" fmla="+- f356 f352 0"/>
                <a:gd name="f373" fmla="+- f359 0 f25"/>
                <a:gd name="f374" fmla="+- f361 f357 0"/>
                <a:gd name="f375" fmla="+- f362 f358 0"/>
                <a:gd name="f376" fmla="+- f363 0 f25"/>
                <a:gd name="f377" fmla="+- f366 0 f25"/>
                <a:gd name="f378" fmla="+- f368 f364 0"/>
                <a:gd name="f379" fmla="+- f369 f365 0"/>
                <a:gd name="f380" fmla="?: f370 f25 f353"/>
                <a:gd name="f381" fmla="?: f373 f25 f359"/>
                <a:gd name="f382" fmla="?: f376 f25 f363"/>
                <a:gd name="f383" fmla="?: f377 f25 f366"/>
                <a:gd name="f384" fmla="*/ f380 1 4"/>
                <a:gd name="f385" fmla="*/ f381 1 4"/>
                <a:gd name="f386" fmla="*/ f382 1 4"/>
                <a:gd name="f387" fmla="*/ f383 1 4"/>
                <a:gd name="f388" fmla="+- f246 f384 0"/>
                <a:gd name="f389" fmla="+- 0 0 f384"/>
                <a:gd name="f390" fmla="*/ f384 1 2"/>
                <a:gd name="f391" fmla="+- f249 f385 0"/>
                <a:gd name="f392" fmla="+- 0 0 f385"/>
                <a:gd name="f393" fmla="*/ f385 1 2"/>
                <a:gd name="f394" fmla="+- f232 f386 0"/>
                <a:gd name="f395" fmla="+- 0 0 f386"/>
                <a:gd name="f396" fmla="*/ f386 1 2"/>
                <a:gd name="f397" fmla="+- f255 f387 0"/>
                <a:gd name="f398" fmla="+- 0 0 f387"/>
                <a:gd name="f399" fmla="*/ f387 1 2"/>
                <a:gd name="f400" fmla="*/ f389 f1 1"/>
                <a:gd name="f401" fmla="+- 0 0 f390"/>
                <a:gd name="f402" fmla="+- 0 0 f388"/>
                <a:gd name="f403" fmla="+- f388 f384 0"/>
                <a:gd name="f404" fmla="*/ f392 f1 1"/>
                <a:gd name="f405" fmla="+- 0 0 f393"/>
                <a:gd name="f406" fmla="+- 0 0 f391"/>
                <a:gd name="f407" fmla="+- f391 f385 0"/>
                <a:gd name="f408" fmla="*/ f395 f1 1"/>
                <a:gd name="f409" fmla="+- 0 0 f396"/>
                <a:gd name="f410" fmla="+- 0 0 f394"/>
                <a:gd name="f411" fmla="+- f394 f386 0"/>
                <a:gd name="f412" fmla="*/ f398 f1 1"/>
                <a:gd name="f413" fmla="+- 0 0 f399"/>
                <a:gd name="f414" fmla="+- 0 0 f397"/>
                <a:gd name="f415" fmla="+- f397 f387 0"/>
                <a:gd name="f416" fmla="*/ f400 1 f7"/>
                <a:gd name="f417" fmla="*/ f401 f1 1"/>
                <a:gd name="f418" fmla="*/ f402 f1 1"/>
                <a:gd name="f419" fmla="+- 0 0 f403"/>
                <a:gd name="f420" fmla="+- f403 f384 0"/>
                <a:gd name="f421" fmla="*/ f404 1 f7"/>
                <a:gd name="f422" fmla="*/ f405 f1 1"/>
                <a:gd name="f423" fmla="*/ f406 f1 1"/>
                <a:gd name="f424" fmla="+- 0 0 f407"/>
                <a:gd name="f425" fmla="+- f407 f385 0"/>
                <a:gd name="f426" fmla="*/ f408 1 f7"/>
                <a:gd name="f427" fmla="*/ f409 f1 1"/>
                <a:gd name="f428" fmla="*/ f410 f1 1"/>
                <a:gd name="f429" fmla="+- 0 0 f411"/>
                <a:gd name="f430" fmla="+- f411 f386 0"/>
                <a:gd name="f431" fmla="*/ f412 1 f7"/>
                <a:gd name="f432" fmla="*/ f413 f1 1"/>
                <a:gd name="f433" fmla="*/ f414 f1 1"/>
                <a:gd name="f434" fmla="+- 0 0 f415"/>
                <a:gd name="f435" fmla="+- f415 f387 0"/>
                <a:gd name="f436" fmla="+- f416 0 f2"/>
                <a:gd name="f437" fmla="*/ f417 1 f7"/>
                <a:gd name="f438" fmla="*/ f418 1 f7"/>
                <a:gd name="f439" fmla="*/ f419 f1 1"/>
                <a:gd name="f440" fmla="+- 0 0 f420"/>
                <a:gd name="f441" fmla="+- f420 f384 0"/>
                <a:gd name="f442" fmla="+- f421 0 f2"/>
                <a:gd name="f443" fmla="*/ f422 1 f7"/>
                <a:gd name="f444" fmla="*/ f423 1 f7"/>
                <a:gd name="f445" fmla="*/ f424 f1 1"/>
                <a:gd name="f446" fmla="+- 0 0 f425"/>
                <a:gd name="f447" fmla="+- f425 f385 0"/>
                <a:gd name="f448" fmla="+- f426 0 f2"/>
                <a:gd name="f449" fmla="*/ f427 1 f7"/>
                <a:gd name="f450" fmla="*/ f428 1 f7"/>
                <a:gd name="f451" fmla="*/ f429 f1 1"/>
                <a:gd name="f452" fmla="+- 0 0 f430"/>
                <a:gd name="f453" fmla="+- f430 f386 0"/>
                <a:gd name="f454" fmla="+- f431 0 f2"/>
                <a:gd name="f455" fmla="*/ f432 1 f7"/>
                <a:gd name="f456" fmla="*/ f433 1 f7"/>
                <a:gd name="f457" fmla="*/ f434 f1 1"/>
                <a:gd name="f458" fmla="+- 0 0 f435"/>
                <a:gd name="f459" fmla="+- f435 f387 0"/>
                <a:gd name="f460" fmla="cos 1 f436"/>
                <a:gd name="f461" fmla="+- f437 0 f2"/>
                <a:gd name="f462" fmla="+- f438 0 f2"/>
                <a:gd name="f463" fmla="*/ f439 1 f7"/>
                <a:gd name="f464" fmla="*/ f440 f1 1"/>
                <a:gd name="f465" fmla="+- 0 0 f441"/>
                <a:gd name="f466" fmla="cos 1 f442"/>
                <a:gd name="f467" fmla="+- f443 0 f2"/>
                <a:gd name="f468" fmla="+- f444 0 f2"/>
                <a:gd name="f469" fmla="*/ f445 1 f7"/>
                <a:gd name="f470" fmla="*/ f446 f1 1"/>
                <a:gd name="f471" fmla="+- 0 0 f447"/>
                <a:gd name="f472" fmla="cos 1 f448"/>
                <a:gd name="f473" fmla="+- f449 0 f2"/>
                <a:gd name="f474" fmla="+- f450 0 f2"/>
                <a:gd name="f475" fmla="*/ f451 1 f7"/>
                <a:gd name="f476" fmla="*/ f452 f1 1"/>
                <a:gd name="f477" fmla="+- 0 0 f453"/>
                <a:gd name="f478" fmla="cos 1 f454"/>
                <a:gd name="f479" fmla="+- f455 0 f2"/>
                <a:gd name="f480" fmla="+- f456 0 f2"/>
                <a:gd name="f481" fmla="*/ f457 1 f7"/>
                <a:gd name="f482" fmla="*/ f458 f1 1"/>
                <a:gd name="f483" fmla="+- 0 0 f459"/>
                <a:gd name="f484" fmla="+- 0 0 f460"/>
                <a:gd name="f485" fmla="tan 1 f461"/>
                <a:gd name="f486" fmla="cos 1 f462"/>
                <a:gd name="f487" fmla="sin 1 f462"/>
                <a:gd name="f488" fmla="+- f463 0 f2"/>
                <a:gd name="f489" fmla="*/ f464 1 f7"/>
                <a:gd name="f490" fmla="*/ f465 f1 1"/>
                <a:gd name="f491" fmla="+- 0 0 f466"/>
                <a:gd name="f492" fmla="tan 1 f467"/>
                <a:gd name="f493" fmla="cos 1 f468"/>
                <a:gd name="f494" fmla="sin 1 f468"/>
                <a:gd name="f495" fmla="+- f469 0 f2"/>
                <a:gd name="f496" fmla="*/ f470 1 f7"/>
                <a:gd name="f497" fmla="*/ f471 f1 1"/>
                <a:gd name="f498" fmla="+- 0 0 f472"/>
                <a:gd name="f499" fmla="tan 1 f473"/>
                <a:gd name="f500" fmla="cos 1 f474"/>
                <a:gd name="f501" fmla="sin 1 f474"/>
                <a:gd name="f502" fmla="+- f475 0 f2"/>
                <a:gd name="f503" fmla="*/ f476 1 f7"/>
                <a:gd name="f504" fmla="*/ f477 f1 1"/>
                <a:gd name="f505" fmla="+- 0 0 f478"/>
                <a:gd name="f506" fmla="tan 1 f479"/>
                <a:gd name="f507" fmla="cos 1 f480"/>
                <a:gd name="f508" fmla="sin 1 f480"/>
                <a:gd name="f509" fmla="+- f481 0 f2"/>
                <a:gd name="f510" fmla="*/ f482 1 f7"/>
                <a:gd name="f511" fmla="*/ f483 f1 1"/>
                <a:gd name="f512" fmla="*/ 1 1 f485"/>
                <a:gd name="f513" fmla="+- 0 0 f486"/>
                <a:gd name="f514" fmla="+- 0 0 f487"/>
                <a:gd name="f515" fmla="cos 1 f488"/>
                <a:gd name="f516" fmla="sin 1 f488"/>
                <a:gd name="f517" fmla="+- f489 0 f2"/>
                <a:gd name="f518" fmla="*/ f490 1 f7"/>
                <a:gd name="f519" fmla="*/ 1 1 f492"/>
                <a:gd name="f520" fmla="+- 0 0 f493"/>
                <a:gd name="f521" fmla="+- 0 0 f494"/>
                <a:gd name="f522" fmla="cos 1 f495"/>
                <a:gd name="f523" fmla="sin 1 f495"/>
                <a:gd name="f524" fmla="+- f496 0 f2"/>
                <a:gd name="f525" fmla="*/ f497 1 f7"/>
                <a:gd name="f526" fmla="*/ 1 1 f499"/>
                <a:gd name="f527" fmla="+- 0 0 f500"/>
                <a:gd name="f528" fmla="+- 0 0 f501"/>
                <a:gd name="f529" fmla="cos 1 f502"/>
                <a:gd name="f530" fmla="sin 1 f502"/>
                <a:gd name="f531" fmla="+- f503 0 f2"/>
                <a:gd name="f532" fmla="*/ f504 1 f7"/>
                <a:gd name="f533" fmla="*/ 1 1 f506"/>
                <a:gd name="f534" fmla="+- 0 0 f507"/>
                <a:gd name="f535" fmla="+- 0 0 f508"/>
                <a:gd name="f536" fmla="cos 1 f509"/>
                <a:gd name="f537" fmla="sin 1 f509"/>
                <a:gd name="f538" fmla="+- f510 0 f2"/>
                <a:gd name="f539" fmla="*/ f511 1 f7"/>
                <a:gd name="f540" fmla="*/ f512 f512 1"/>
                <a:gd name="f541" fmla="*/ f12 f513 1"/>
                <a:gd name="f542" fmla="*/ f96 f514 1"/>
                <a:gd name="f543" fmla="*/ f96 f513 1"/>
                <a:gd name="f544" fmla="+- 0 0 f515"/>
                <a:gd name="f545" fmla="+- 0 0 f516"/>
                <a:gd name="f546" fmla="cos 1 f517"/>
                <a:gd name="f547" fmla="sin 1 f517"/>
                <a:gd name="f548" fmla="+- f518 0 f2"/>
                <a:gd name="f549" fmla="*/ f519 f519 1"/>
                <a:gd name="f550" fmla="*/ f12 f520 1"/>
                <a:gd name="f551" fmla="*/ f96 f521 1"/>
                <a:gd name="f552" fmla="*/ f96 f520 1"/>
                <a:gd name="f553" fmla="+- 0 0 f522"/>
                <a:gd name="f554" fmla="+- 0 0 f523"/>
                <a:gd name="f555" fmla="cos 1 f524"/>
                <a:gd name="f556" fmla="sin 1 f524"/>
                <a:gd name="f557" fmla="+- f525 0 f2"/>
                <a:gd name="f558" fmla="*/ f526 f526 1"/>
                <a:gd name="f559" fmla="*/ f12 f527 1"/>
                <a:gd name="f560" fmla="*/ f96 f528 1"/>
                <a:gd name="f561" fmla="*/ f96 f527 1"/>
                <a:gd name="f562" fmla="+- 0 0 f529"/>
                <a:gd name="f563" fmla="+- 0 0 f530"/>
                <a:gd name="f564" fmla="cos 1 f531"/>
                <a:gd name="f565" fmla="sin 1 f531"/>
                <a:gd name="f566" fmla="+- f532 0 f2"/>
                <a:gd name="f567" fmla="*/ f533 f533 1"/>
                <a:gd name="f568" fmla="*/ f12 f534 1"/>
                <a:gd name="f569" fmla="*/ f96 f535 1"/>
                <a:gd name="f570" fmla="*/ f96 f534 1"/>
                <a:gd name="f571" fmla="+- 0 0 f536"/>
                <a:gd name="f572" fmla="+- 0 0 f537"/>
                <a:gd name="f573" fmla="cos 1 f538"/>
                <a:gd name="f574" fmla="sin 1 f538"/>
                <a:gd name="f575" fmla="+- f539 0 f2"/>
                <a:gd name="f576" fmla="*/ 3 f540 1"/>
                <a:gd name="f577" fmla="+- f542 f351 0"/>
                <a:gd name="f578" fmla="+- f543 f352 0"/>
                <a:gd name="f579" fmla="*/ f12 f544 1"/>
                <a:gd name="f580" fmla="*/ f96 f545 1"/>
                <a:gd name="f581" fmla="*/ f96 f544 1"/>
                <a:gd name="f582" fmla="+- 0 0 f546"/>
                <a:gd name="f583" fmla="+- 0 0 f547"/>
                <a:gd name="f584" fmla="cos 1 f548"/>
                <a:gd name="f585" fmla="sin 1 f548"/>
                <a:gd name="f586" fmla="*/ 3 f549 1"/>
                <a:gd name="f587" fmla="+- f551 f357 0"/>
                <a:gd name="f588" fmla="+- f552 f358 0"/>
                <a:gd name="f589" fmla="*/ f12 f553 1"/>
                <a:gd name="f590" fmla="*/ f96 f554 1"/>
                <a:gd name="f591" fmla="*/ f96 f553 1"/>
                <a:gd name="f592" fmla="+- 0 0 f555"/>
                <a:gd name="f593" fmla="+- 0 0 f556"/>
                <a:gd name="f594" fmla="cos 1 f557"/>
                <a:gd name="f595" fmla="sin 1 f557"/>
                <a:gd name="f596" fmla="*/ 3 f558 1"/>
                <a:gd name="f597" fmla="+- f560 f322 0"/>
                <a:gd name="f598" fmla="+- f561 f323 0"/>
                <a:gd name="f599" fmla="*/ f12 f562 1"/>
                <a:gd name="f600" fmla="*/ f96 f563 1"/>
                <a:gd name="f601" fmla="*/ f96 f562 1"/>
                <a:gd name="f602" fmla="+- 0 0 f564"/>
                <a:gd name="f603" fmla="+- 0 0 f565"/>
                <a:gd name="f604" fmla="cos 1 f566"/>
                <a:gd name="f605" fmla="sin 1 f566"/>
                <a:gd name="f606" fmla="*/ 3 f567 1"/>
                <a:gd name="f607" fmla="+- f569 f364 0"/>
                <a:gd name="f608" fmla="+- f570 f365 0"/>
                <a:gd name="f609" fmla="*/ f12 f571 1"/>
                <a:gd name="f610" fmla="*/ f96 f572 1"/>
                <a:gd name="f611" fmla="*/ f96 f571 1"/>
                <a:gd name="f612" fmla="+- 0 0 f573"/>
                <a:gd name="f613" fmla="+- 0 0 f574"/>
                <a:gd name="f614" fmla="cos 1 f575"/>
                <a:gd name="f615" fmla="sin 1 f575"/>
                <a:gd name="f616" fmla="+- 4 f576 0"/>
                <a:gd name="f617" fmla="+- f580 f351 0"/>
                <a:gd name="f618" fmla="+- f581 f352 0"/>
                <a:gd name="f619" fmla="*/ f12 f582 1"/>
                <a:gd name="f620" fmla="*/ f96 f583 1"/>
                <a:gd name="f621" fmla="*/ f96 f582 1"/>
                <a:gd name="f622" fmla="+- 0 0 f584"/>
                <a:gd name="f623" fmla="+- 0 0 f585"/>
                <a:gd name="f624" fmla="+- 4 f586 0"/>
                <a:gd name="f625" fmla="+- f590 f357 0"/>
                <a:gd name="f626" fmla="+- f591 f358 0"/>
                <a:gd name="f627" fmla="*/ f12 f592 1"/>
                <a:gd name="f628" fmla="*/ f96 f593 1"/>
                <a:gd name="f629" fmla="*/ f96 f592 1"/>
                <a:gd name="f630" fmla="+- 0 0 f594"/>
                <a:gd name="f631" fmla="+- 0 0 f595"/>
                <a:gd name="f632" fmla="+- 4 f596 0"/>
                <a:gd name="f633" fmla="+- f600 f322 0"/>
                <a:gd name="f634" fmla="+- f601 f323 0"/>
                <a:gd name="f635" fmla="*/ f12 f602 1"/>
                <a:gd name="f636" fmla="*/ f96 f603 1"/>
                <a:gd name="f637" fmla="*/ f96 f602 1"/>
                <a:gd name="f638" fmla="+- 0 0 f604"/>
                <a:gd name="f639" fmla="+- 0 0 f605"/>
                <a:gd name="f640" fmla="+- 4 f606 0"/>
                <a:gd name="f641" fmla="+- f610 f364 0"/>
                <a:gd name="f642" fmla="+- f611 f365 0"/>
                <a:gd name="f643" fmla="*/ f12 f612 1"/>
                <a:gd name="f644" fmla="*/ f96 f613 1"/>
                <a:gd name="f645" fmla="*/ f96 f612 1"/>
                <a:gd name="f646" fmla="+- 0 0 f614"/>
                <a:gd name="f647" fmla="+- 0 0 f615"/>
                <a:gd name="f648" fmla="*/ f577 f46 1"/>
                <a:gd name="f649" fmla="*/ f578 f46 1"/>
                <a:gd name="f650" fmla="*/ f587 f46 1"/>
                <a:gd name="f651" fmla="*/ f588 f46 1"/>
                <a:gd name="f652" fmla="*/ f597 f46 1"/>
                <a:gd name="f653" fmla="*/ f598 f46 1"/>
                <a:gd name="f654" fmla="*/ f607 f46 1"/>
                <a:gd name="f655" fmla="*/ f608 f46 1"/>
                <a:gd name="f656" fmla="sqrt f616"/>
                <a:gd name="f657" fmla="+- f620 f351 0"/>
                <a:gd name="f658" fmla="+- f621 f352 0"/>
                <a:gd name="f659" fmla="*/ f12 f622 1"/>
                <a:gd name="f660" fmla="*/ f96 f623 1"/>
                <a:gd name="f661" fmla="*/ f96 f622 1"/>
                <a:gd name="f662" fmla="sqrt f624"/>
                <a:gd name="f663" fmla="+- f628 f357 0"/>
                <a:gd name="f664" fmla="+- f629 f358 0"/>
                <a:gd name="f665" fmla="*/ f12 f630 1"/>
                <a:gd name="f666" fmla="*/ f96 f631 1"/>
                <a:gd name="f667" fmla="*/ f96 f630 1"/>
                <a:gd name="f668" fmla="sqrt f632"/>
                <a:gd name="f669" fmla="+- f636 f322 0"/>
                <a:gd name="f670" fmla="+- f637 f323 0"/>
                <a:gd name="f671" fmla="*/ f12 f638 1"/>
                <a:gd name="f672" fmla="*/ f96 f639 1"/>
                <a:gd name="f673" fmla="*/ f96 f638 1"/>
                <a:gd name="f674" fmla="sqrt f640"/>
                <a:gd name="f675" fmla="+- f644 f364 0"/>
                <a:gd name="f676" fmla="+- f645 f365 0"/>
                <a:gd name="f677" fmla="*/ f12 f646 1"/>
                <a:gd name="f678" fmla="*/ f96 f647 1"/>
                <a:gd name="f679" fmla="*/ f96 f646 1"/>
                <a:gd name="f680" fmla="*/ f617 f46 1"/>
                <a:gd name="f681" fmla="*/ f618 f46 1"/>
                <a:gd name="f682" fmla="*/ f625 f46 1"/>
                <a:gd name="f683" fmla="*/ f626 f46 1"/>
                <a:gd name="f684" fmla="*/ f633 f46 1"/>
                <a:gd name="f685" fmla="*/ f634 f46 1"/>
                <a:gd name="f686" fmla="*/ f641 f46 1"/>
                <a:gd name="f687" fmla="*/ f642 f46 1"/>
                <a:gd name="f688" fmla="+- f656 0 1"/>
                <a:gd name="f689" fmla="+- f660 f351 0"/>
                <a:gd name="f690" fmla="+- f661 f352 0"/>
                <a:gd name="f691" fmla="+- f662 0 1"/>
                <a:gd name="f692" fmla="+- f666 f357 0"/>
                <a:gd name="f693" fmla="+- f667 f358 0"/>
                <a:gd name="f694" fmla="+- f668 0 1"/>
                <a:gd name="f695" fmla="+- f672 f322 0"/>
                <a:gd name="f696" fmla="+- f673 f323 0"/>
                <a:gd name="f697" fmla="+- f674 0 1"/>
                <a:gd name="f698" fmla="+- f678 f364 0"/>
                <a:gd name="f699" fmla="+- f679 f365 0"/>
                <a:gd name="f700" fmla="*/ f657 f46 1"/>
                <a:gd name="f701" fmla="*/ f658 f46 1"/>
                <a:gd name="f702" fmla="*/ f663 f46 1"/>
                <a:gd name="f703" fmla="*/ f664 f46 1"/>
                <a:gd name="f704" fmla="*/ f669 f46 1"/>
                <a:gd name="f705" fmla="*/ f670 f46 1"/>
                <a:gd name="f706" fmla="*/ f675 f46 1"/>
                <a:gd name="f707" fmla="*/ f676 f46 1"/>
                <a:gd name="f708" fmla="*/ f484 f688 1"/>
                <a:gd name="f709" fmla="*/ f491 f691 1"/>
                <a:gd name="f710" fmla="*/ f498 f694 1"/>
                <a:gd name="f711" fmla="*/ f505 f697 1"/>
                <a:gd name="f712" fmla="*/ f689 f46 1"/>
                <a:gd name="f713" fmla="*/ f690 f46 1"/>
                <a:gd name="f714" fmla="*/ f692 f46 1"/>
                <a:gd name="f715" fmla="*/ f693 f46 1"/>
                <a:gd name="f716" fmla="*/ f695 f46 1"/>
                <a:gd name="f717" fmla="*/ f696 f46 1"/>
                <a:gd name="f718" fmla="*/ f698 f46 1"/>
                <a:gd name="f719" fmla="*/ f699 f46 1"/>
                <a:gd name="f720" fmla="*/ f708 1 3"/>
                <a:gd name="f721" fmla="*/ f709 1 3"/>
                <a:gd name="f722" fmla="*/ f710 1 3"/>
                <a:gd name="f723" fmla="*/ f711 1 3"/>
                <a:gd name="f724" fmla="*/ f720 f96 1"/>
                <a:gd name="f725" fmla="*/ f721 f96 1"/>
                <a:gd name="f726" fmla="*/ f722 f96 1"/>
                <a:gd name="f727" fmla="*/ f723 f96 1"/>
                <a:gd name="f728" fmla="*/ f724 f354 1"/>
                <a:gd name="f729" fmla="*/ f724 f337 1"/>
                <a:gd name="f730" fmla="*/ f724 f541 1"/>
                <a:gd name="f731" fmla="*/ f724 f514 1"/>
                <a:gd name="f732" fmla="*/ f724 f579 1"/>
                <a:gd name="f733" fmla="*/ f724 f545 1"/>
                <a:gd name="f734" fmla="*/ f724 f619 1"/>
                <a:gd name="f735" fmla="*/ f724 f583 1"/>
                <a:gd name="f736" fmla="*/ f724 f659 1"/>
                <a:gd name="f737" fmla="*/ f724 f623 1"/>
                <a:gd name="f738" fmla="*/ f725 f360 1"/>
                <a:gd name="f739" fmla="*/ f725 f342 1"/>
                <a:gd name="f740" fmla="*/ f725 f550 1"/>
                <a:gd name="f741" fmla="*/ f725 f521 1"/>
                <a:gd name="f742" fmla="*/ f725 f589 1"/>
                <a:gd name="f743" fmla="*/ f725 f554 1"/>
                <a:gd name="f744" fmla="*/ f725 f627 1"/>
                <a:gd name="f745" fmla="*/ f725 f593 1"/>
                <a:gd name="f746" fmla="*/ f725 f665 1"/>
                <a:gd name="f747" fmla="*/ f725 f631 1"/>
                <a:gd name="f748" fmla="*/ f726 f325 1"/>
                <a:gd name="f749" fmla="*/ f726 f307 1"/>
                <a:gd name="f750" fmla="*/ f726 f559 1"/>
                <a:gd name="f751" fmla="*/ f726 f528 1"/>
                <a:gd name="f752" fmla="*/ f726 f599 1"/>
                <a:gd name="f753" fmla="*/ f726 f563 1"/>
                <a:gd name="f754" fmla="*/ f726 f635 1"/>
                <a:gd name="f755" fmla="*/ f726 f603 1"/>
                <a:gd name="f756" fmla="*/ f726 f671 1"/>
                <a:gd name="f757" fmla="*/ f726 f639 1"/>
                <a:gd name="f758" fmla="*/ f727 f367 1"/>
                <a:gd name="f759" fmla="*/ f727 f350 1"/>
                <a:gd name="f760" fmla="*/ f727 f568 1"/>
                <a:gd name="f761" fmla="*/ f727 f535 1"/>
                <a:gd name="f762" fmla="*/ f727 f609 1"/>
                <a:gd name="f763" fmla="*/ f727 f572 1"/>
                <a:gd name="f764" fmla="*/ f727 f643 1"/>
                <a:gd name="f765" fmla="*/ f727 f613 1"/>
                <a:gd name="f766" fmla="*/ f727 f677 1"/>
                <a:gd name="f767" fmla="*/ f727 f647 1"/>
                <a:gd name="f768" fmla="+- f371 f728 0"/>
                <a:gd name="f769" fmla="+- f372 f729 0"/>
                <a:gd name="f770" fmla="+- f577 0 f730"/>
                <a:gd name="f771" fmla="+- f578 0 f731"/>
                <a:gd name="f772" fmla="+- f577 f730 0"/>
                <a:gd name="f773" fmla="+- f578 f731 0"/>
                <a:gd name="f774" fmla="+- f617 0 f732"/>
                <a:gd name="f775" fmla="+- f618 0 f733"/>
                <a:gd name="f776" fmla="+- f617 f732 0"/>
                <a:gd name="f777" fmla="+- f618 f733 0"/>
                <a:gd name="f778" fmla="+- f657 0 f734"/>
                <a:gd name="f779" fmla="+- f658 0 f735"/>
                <a:gd name="f780" fmla="+- f657 f734 0"/>
                <a:gd name="f781" fmla="+- f658 f735 0"/>
                <a:gd name="f782" fmla="+- f689 0 f736"/>
                <a:gd name="f783" fmla="+- f690 0 f737"/>
                <a:gd name="f784" fmla="+- f374 f738 0"/>
                <a:gd name="f785" fmla="+- f375 f739 0"/>
                <a:gd name="f786" fmla="+- f587 0 f740"/>
                <a:gd name="f787" fmla="+- f588 0 f741"/>
                <a:gd name="f788" fmla="+- f587 f740 0"/>
                <a:gd name="f789" fmla="+- f588 f741 0"/>
                <a:gd name="f790" fmla="+- f625 0 f742"/>
                <a:gd name="f791" fmla="+- f626 0 f743"/>
                <a:gd name="f792" fmla="+- f625 f742 0"/>
                <a:gd name="f793" fmla="+- f626 f743 0"/>
                <a:gd name="f794" fmla="+- f663 0 f744"/>
                <a:gd name="f795" fmla="+- f664 0 f745"/>
                <a:gd name="f796" fmla="+- f663 f744 0"/>
                <a:gd name="f797" fmla="+- f664 f745 0"/>
                <a:gd name="f798" fmla="+- f692 0 f746"/>
                <a:gd name="f799" fmla="+- f693 0 f747"/>
                <a:gd name="f800" fmla="+- f344 f748 0"/>
                <a:gd name="f801" fmla="+- f345 f749 0"/>
                <a:gd name="f802" fmla="+- f597 0 f750"/>
                <a:gd name="f803" fmla="+- f598 0 f751"/>
                <a:gd name="f804" fmla="+- f597 f750 0"/>
                <a:gd name="f805" fmla="+- f598 f751 0"/>
                <a:gd name="f806" fmla="+- f633 0 f752"/>
                <a:gd name="f807" fmla="+- f634 0 f753"/>
                <a:gd name="f808" fmla="+- f633 f752 0"/>
                <a:gd name="f809" fmla="+- f634 f753 0"/>
                <a:gd name="f810" fmla="+- f669 0 f754"/>
                <a:gd name="f811" fmla="+- f670 0 f755"/>
                <a:gd name="f812" fmla="+- f669 f754 0"/>
                <a:gd name="f813" fmla="+- f670 f755 0"/>
                <a:gd name="f814" fmla="+- f695 0 f756"/>
                <a:gd name="f815" fmla="+- f696 0 f757"/>
                <a:gd name="f816" fmla="+- f378 f758 0"/>
                <a:gd name="f817" fmla="+- f379 f759 0"/>
                <a:gd name="f818" fmla="+- f607 0 f760"/>
                <a:gd name="f819" fmla="+- f608 0 f761"/>
                <a:gd name="f820" fmla="+- f607 f760 0"/>
                <a:gd name="f821" fmla="+- f608 f761 0"/>
                <a:gd name="f822" fmla="+- f641 0 f762"/>
                <a:gd name="f823" fmla="+- f642 0 f763"/>
                <a:gd name="f824" fmla="+- f641 f762 0"/>
                <a:gd name="f825" fmla="+- f642 f763 0"/>
                <a:gd name="f826" fmla="+- f675 0 f764"/>
                <a:gd name="f827" fmla="+- f676 0 f765"/>
                <a:gd name="f828" fmla="+- f675 f764 0"/>
                <a:gd name="f829" fmla="+- f676 f765 0"/>
                <a:gd name="f830" fmla="+- f698 0 f766"/>
                <a:gd name="f831" fmla="+- f699 0 f767"/>
                <a:gd name="f832" fmla="*/ f768 f46 1"/>
                <a:gd name="f833" fmla="*/ f769 f46 1"/>
                <a:gd name="f834" fmla="*/ f770 f46 1"/>
                <a:gd name="f835" fmla="*/ f771 f46 1"/>
                <a:gd name="f836" fmla="*/ f772 f46 1"/>
                <a:gd name="f837" fmla="*/ f773 f46 1"/>
                <a:gd name="f838" fmla="*/ f774 f46 1"/>
                <a:gd name="f839" fmla="*/ f775 f46 1"/>
                <a:gd name="f840" fmla="*/ f776 f46 1"/>
                <a:gd name="f841" fmla="*/ f777 f46 1"/>
                <a:gd name="f842" fmla="*/ f778 f46 1"/>
                <a:gd name="f843" fmla="*/ f779 f46 1"/>
                <a:gd name="f844" fmla="*/ f780 f46 1"/>
                <a:gd name="f845" fmla="*/ f781 f46 1"/>
                <a:gd name="f846" fmla="*/ f782 f46 1"/>
                <a:gd name="f847" fmla="*/ f783 f46 1"/>
                <a:gd name="f848" fmla="*/ f784 f46 1"/>
                <a:gd name="f849" fmla="*/ f785 f46 1"/>
                <a:gd name="f850" fmla="*/ f786 f46 1"/>
                <a:gd name="f851" fmla="*/ f787 f46 1"/>
                <a:gd name="f852" fmla="*/ f788 f46 1"/>
                <a:gd name="f853" fmla="*/ f789 f46 1"/>
                <a:gd name="f854" fmla="*/ f790 f46 1"/>
                <a:gd name="f855" fmla="*/ f791 f46 1"/>
                <a:gd name="f856" fmla="*/ f792 f46 1"/>
                <a:gd name="f857" fmla="*/ f793 f46 1"/>
                <a:gd name="f858" fmla="*/ f794 f46 1"/>
                <a:gd name="f859" fmla="*/ f795 f46 1"/>
                <a:gd name="f860" fmla="*/ f796 f46 1"/>
                <a:gd name="f861" fmla="*/ f797 f46 1"/>
                <a:gd name="f862" fmla="*/ f798 f46 1"/>
                <a:gd name="f863" fmla="*/ f799 f46 1"/>
                <a:gd name="f864" fmla="*/ f800 f46 1"/>
                <a:gd name="f865" fmla="*/ f801 f46 1"/>
                <a:gd name="f866" fmla="*/ f802 f46 1"/>
                <a:gd name="f867" fmla="*/ f803 f46 1"/>
                <a:gd name="f868" fmla="*/ f804 f46 1"/>
                <a:gd name="f869" fmla="*/ f805 f46 1"/>
                <a:gd name="f870" fmla="*/ f806 f46 1"/>
                <a:gd name="f871" fmla="*/ f807 f46 1"/>
                <a:gd name="f872" fmla="*/ f808 f46 1"/>
                <a:gd name="f873" fmla="*/ f809 f46 1"/>
                <a:gd name="f874" fmla="*/ f810 f46 1"/>
                <a:gd name="f875" fmla="*/ f811 f46 1"/>
                <a:gd name="f876" fmla="*/ f812 f46 1"/>
                <a:gd name="f877" fmla="*/ f813 f46 1"/>
                <a:gd name="f878" fmla="*/ f814 f46 1"/>
                <a:gd name="f879" fmla="*/ f815 f46 1"/>
                <a:gd name="f880" fmla="*/ f816 f46 1"/>
                <a:gd name="f881" fmla="*/ f817 f46 1"/>
                <a:gd name="f882" fmla="*/ f818 f46 1"/>
                <a:gd name="f883" fmla="*/ f819 f46 1"/>
                <a:gd name="f884" fmla="*/ f820 f46 1"/>
                <a:gd name="f885" fmla="*/ f821 f46 1"/>
                <a:gd name="f886" fmla="*/ f822 f46 1"/>
                <a:gd name="f887" fmla="*/ f823 f46 1"/>
                <a:gd name="f888" fmla="*/ f824 f46 1"/>
                <a:gd name="f889" fmla="*/ f825 f46 1"/>
                <a:gd name="f890" fmla="*/ f826 f46 1"/>
                <a:gd name="f891" fmla="*/ f827 f46 1"/>
                <a:gd name="f892" fmla="*/ f828 f46 1"/>
                <a:gd name="f893" fmla="*/ f829 f46 1"/>
                <a:gd name="f894" fmla="*/ f830 f46 1"/>
                <a:gd name="f895" fmla="*/ f831 f4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2" t="f203" r="f216" b="f217"/>
              <a:pathLst>
                <a:path>
                  <a:moveTo>
                    <a:pt x="f63" y="f73"/>
                  </a:moveTo>
                  <a:cubicBezTo>
                    <a:pt x="f832" y="f833"/>
                    <a:pt x="f834" y="f835"/>
                    <a:pt x="f648" y="f649"/>
                  </a:cubicBezTo>
                  <a:cubicBezTo>
                    <a:pt x="f836" y="f837"/>
                    <a:pt x="f838" y="f839"/>
                    <a:pt x="f680" y="f681"/>
                  </a:cubicBezTo>
                  <a:cubicBezTo>
                    <a:pt x="f840" y="f841"/>
                    <a:pt x="f842" y="f843"/>
                    <a:pt x="f700" y="f701"/>
                  </a:cubicBezTo>
                  <a:cubicBezTo>
                    <a:pt x="f844" y="f845"/>
                    <a:pt x="f846" y="f847"/>
                    <a:pt x="f712" y="f713"/>
                  </a:cubicBezTo>
                  <a:lnTo>
                    <a:pt x="f104" y="f63"/>
                  </a:lnTo>
                  <a:cubicBezTo>
                    <a:pt x="f848" y="f849"/>
                    <a:pt x="f850" y="f851"/>
                    <a:pt x="f650" y="f651"/>
                  </a:cubicBezTo>
                  <a:cubicBezTo>
                    <a:pt x="f852" y="f853"/>
                    <a:pt x="f854" y="f855"/>
                    <a:pt x="f682" y="f683"/>
                  </a:cubicBezTo>
                  <a:cubicBezTo>
                    <a:pt x="f856" y="f857"/>
                    <a:pt x="f858" y="f859"/>
                    <a:pt x="f702" y="f703"/>
                  </a:cubicBezTo>
                  <a:cubicBezTo>
                    <a:pt x="f860" y="f861"/>
                    <a:pt x="f862" y="f863"/>
                    <a:pt x="f714" y="f715"/>
                  </a:cubicBezTo>
                  <a:lnTo>
                    <a:pt x="f74" y="f105"/>
                  </a:lnTo>
                  <a:cubicBezTo>
                    <a:pt x="f864" y="f865"/>
                    <a:pt x="f866" y="f867"/>
                    <a:pt x="f652" y="f653"/>
                  </a:cubicBezTo>
                  <a:cubicBezTo>
                    <a:pt x="f868" y="f869"/>
                    <a:pt x="f870" y="f871"/>
                    <a:pt x="f684" y="f685"/>
                  </a:cubicBezTo>
                  <a:cubicBezTo>
                    <a:pt x="f872" y="f873"/>
                    <a:pt x="f874" y="f875"/>
                    <a:pt x="f704" y="f705"/>
                  </a:cubicBezTo>
                  <a:cubicBezTo>
                    <a:pt x="f876" y="f877"/>
                    <a:pt x="f878" y="f879"/>
                    <a:pt x="f716" y="f717"/>
                  </a:cubicBezTo>
                  <a:lnTo>
                    <a:pt x="f73" y="f75"/>
                  </a:lnTo>
                  <a:cubicBezTo>
                    <a:pt x="f880" y="f881"/>
                    <a:pt x="f882" y="f883"/>
                    <a:pt x="f654" y="f655"/>
                  </a:cubicBezTo>
                  <a:cubicBezTo>
                    <a:pt x="f884" y="f885"/>
                    <a:pt x="f886" y="f887"/>
                    <a:pt x="f686" y="f687"/>
                  </a:cubicBezTo>
                  <a:cubicBezTo>
                    <a:pt x="f888" y="f889"/>
                    <a:pt x="f890" y="f891"/>
                    <a:pt x="f706" y="f707"/>
                  </a:cubicBezTo>
                  <a:cubicBezTo>
                    <a:pt x="f892" y="f893"/>
                    <a:pt x="f894" y="f895"/>
                    <a:pt x="f718" y="f719"/>
                  </a:cubicBezTo>
                  <a:close/>
                </a:path>
              </a:pathLst>
            </a:custGeom>
            <a:solidFill>
              <a:srgbClr val="9999FF"/>
            </a:solidFill>
            <a:ln w="25400">
              <a:solidFill>
                <a:srgbClr val="CCCCFF"/>
              </a:solidFill>
              <a:prstDash val="solid"/>
            </a:ln>
          </p:spPr>
          <p:txBody>
            <a:bodyPr wrap="square" lIns="91440" tIns="45720" rIns="91440" bIns="45720" anchor="ctr"/>
            <a:lstStyle/>
            <a:p>
              <a:pPr marL="0" marR="0" lvl="0" indent="0" algn="ctr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2400" b="1" spc="0">
                  <a:solidFill>
                    <a:srgbClr val="FFFFFF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сосулька</a:t>
              </a: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6615607" y="404663"/>
            <a:ext cx="1988840" cy="1988840"/>
            <a:chOff x="6615607" y="404663"/>
            <a:chExt cx="1988840" cy="1988840"/>
          </a:xfrm>
        </p:grpSpPr>
        <p:sp>
          <p:nvSpPr>
            <p:cNvPr id="13" name="Полилиния 12"/>
            <p:cNvSpPr/>
            <p:nvPr/>
          </p:nvSpPr>
          <p:spPr>
            <a:xfrm>
              <a:off x="6615607" y="404663"/>
              <a:ext cx="1988840" cy="198884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1600"/>
                <a:gd name="f4" fmla="*/ f0 1 21600"/>
                <a:gd name="f5" fmla="*/ f1 1 21600"/>
                <a:gd name="f6" fmla="val f3"/>
                <a:gd name="f7" fmla="val f3"/>
                <a:gd name="f8" fmla="*/ f2 1 1"/>
                <a:gd name="f9" fmla="*/ f8 1 f3"/>
                <a:gd name="f10" fmla="*/ f8 1 f3"/>
                <a:gd name="f11" fmla="*/ f6 1 1"/>
                <a:gd name="f12" fmla="*/ f7 1 1"/>
                <a:gd name="f13" fmla="*/ f11 1 f3"/>
                <a:gd name="f14" fmla="*/ f12 1 f3"/>
                <a:gd name="f15" fmla="*/ f9 f3 1"/>
                <a:gd name="f16" fmla="*/ f10 f3 1"/>
                <a:gd name="f17" fmla="*/ f13 f3 1"/>
                <a:gd name="f18" fmla="*/ f14 f3 1"/>
                <a:gd name="f19" fmla="*/ f15 f4 1"/>
                <a:gd name="f20" fmla="*/ f16 f5 1"/>
                <a:gd name="f21" fmla="*/ f17 f4 1"/>
                <a:gd name="f22" fmla="*/ f18 f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0" r="f21" b="f22"/>
              <a:pathLst>
                <a:path w="21600" h="21600">
                  <a:moveTo>
                    <a:pt x="f2" y="f2"/>
                  </a:moveTo>
                  <a:lnTo>
                    <a:pt x="f3" y="f2"/>
                  </a:lnTo>
                  <a:lnTo>
                    <a:pt x="f3" y="f3"/>
                  </a:lnTo>
                  <a:lnTo>
                    <a:pt x="f2" y="f3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  <a:ln>
              <a:noFill/>
              <a:prstDash val="solid"/>
            </a:ln>
          </p:spPr>
          <p:txBody>
            <a:bodyPr wrap="square" lIns="45720" tIns="45720" rIns="45720" bIns="45720"/>
            <a:lstStyle/>
            <a:p>
              <a:pPr marR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ru-RU" sz="12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XO Thames"/>
              </a:endParaRPr>
            </a:p>
          </p:txBody>
        </p:sp>
        <p:sp>
          <p:nvSpPr>
            <p:cNvPr id="14" name="Полилиния 13"/>
            <p:cNvSpPr/>
            <p:nvPr/>
          </p:nvSpPr>
          <p:spPr>
            <a:xfrm>
              <a:off x="6903639" y="1052736"/>
              <a:ext cx="1368151" cy="792087"/>
            </a:xfrm>
            <a:custGeom>
              <a:avLst>
                <a:gd name="f15" fmla="val 16667"/>
              </a:avLst>
              <a:gdLst>
                <a:gd name="f1" fmla="val 10800000"/>
                <a:gd name="f2" fmla="val 5400000"/>
                <a:gd name="f3" fmla="val w"/>
                <a:gd name="f4" fmla="val h"/>
                <a:gd name="f5" fmla="val ss"/>
                <a:gd name="f6" fmla="val 0"/>
                <a:gd name="f7" fmla="*/ 5419351 1 1725033"/>
                <a:gd name="f8" fmla="val 21600"/>
                <a:gd name="f9" fmla="*/ 1 1 2"/>
                <a:gd name="f10" fmla="+- 21600000 0 1"/>
                <a:gd name="f11" fmla="*/ 1 1 4"/>
                <a:gd name="f12" fmla="+- 0 0 1"/>
                <a:gd name="f13" fmla="*/ 3 1 4"/>
                <a:gd name="f14" fmla="*/ 0 1 60000"/>
                <a:gd name="f15" fmla="val 16667"/>
                <a:gd name="f16" fmla="abs f3"/>
                <a:gd name="f17" fmla="abs f4"/>
                <a:gd name="f18" fmla="abs f5"/>
                <a:gd name="f19" fmla="+- f15 0 50000"/>
                <a:gd name="f20" fmla="+- 0 0 f15"/>
                <a:gd name="f21" fmla="min f8 f8"/>
                <a:gd name="f22" fmla="*/ 21600000 f9 1"/>
                <a:gd name="f23" fmla="*/ f10 1 60000"/>
                <a:gd name="f24" fmla="*/ 21600000 f11 1"/>
                <a:gd name="f25" fmla="*/ 2 f7 1"/>
                <a:gd name="f26" fmla="*/ 21600000 f13 1"/>
                <a:gd name="f27" fmla="*/ f14 f7 1"/>
                <a:gd name="f28" fmla="?: f16 f3 1"/>
                <a:gd name="f29" fmla="?: f17 f4 1"/>
                <a:gd name="f30" fmla="?: f18 f5 1"/>
                <a:gd name="f31" fmla="?: f19 50000 f15"/>
                <a:gd name="f32" fmla="*/ f22 1 60000"/>
                <a:gd name="f33" fmla="*/ f24 1 60000"/>
                <a:gd name="f34" fmla="*/ f26 1 60000"/>
                <a:gd name="f35" fmla="*/ f27 1 180"/>
                <a:gd name="f36" fmla="*/ f28 1 21600"/>
                <a:gd name="f37" fmla="*/ f29 1 21600"/>
                <a:gd name="f38" fmla="*/ 21600 f28 1"/>
                <a:gd name="f39" fmla="*/ 21600 f29 1"/>
                <a:gd name="f40" fmla="?: f20 0 f31"/>
                <a:gd name="f41" fmla="*/ f32 f7 1"/>
                <a:gd name="f42" fmla="+- f33 0 f23"/>
                <a:gd name="f43" fmla="*/ f34 f7 1"/>
                <a:gd name="f44" fmla="+- 0 0 f35"/>
                <a:gd name="f45" fmla="*/ f33 f7 1"/>
                <a:gd name="f46" fmla="min f37 f36"/>
                <a:gd name="f47" fmla="*/ f38 1 f30"/>
                <a:gd name="f48" fmla="*/ f39 1 f30"/>
                <a:gd name="f49" fmla="*/ f21 f40 1"/>
                <a:gd name="f50" fmla="*/ f41 1 180"/>
                <a:gd name="f51" fmla="?: f42 f23 f33"/>
                <a:gd name="f52" fmla="*/ f43 1 180"/>
                <a:gd name="f53" fmla="*/ f44 f1 1"/>
                <a:gd name="f54" fmla="*/ f45 1 180"/>
                <a:gd name="f55" fmla="val f47"/>
                <a:gd name="f56" fmla="val f48"/>
                <a:gd name="f57" fmla="*/ f49 1 100000"/>
                <a:gd name="f58" fmla="*/ f51 f7 1"/>
                <a:gd name="f59" fmla="+- 0 0 f50"/>
                <a:gd name="f60" fmla="+- 0 0 f52"/>
                <a:gd name="f61" fmla="*/ f53 1 f7"/>
                <a:gd name="f62" fmla="+- 0 0 f54"/>
                <a:gd name="f63" fmla="*/ f6 f46 1"/>
                <a:gd name="f64" fmla="+- f55 0 0"/>
                <a:gd name="f65" fmla="+- f56 0 0"/>
                <a:gd name="f66" fmla="*/ f57 29289 1"/>
                <a:gd name="f67" fmla="val f57"/>
                <a:gd name="f68" fmla="*/ f58 1 180"/>
                <a:gd name="f69" fmla="*/ f59 f1 1"/>
                <a:gd name="f70" fmla="*/ f60 f1 1"/>
                <a:gd name="f71" fmla="+- f61 0 f2"/>
                <a:gd name="f72" fmla="*/ f62 f1 1"/>
                <a:gd name="f73" fmla="*/ f57 f46 1"/>
                <a:gd name="f74" fmla="*/ f55 f46 1"/>
                <a:gd name="f75" fmla="*/ f56 f46 1"/>
                <a:gd name="f76" fmla="+- f64 0 f57"/>
                <a:gd name="f77" fmla="+- f65 0 f57"/>
                <a:gd name="f78" fmla="*/ f66 1 100000"/>
                <a:gd name="f79" fmla="*/ 2 f67 1"/>
                <a:gd name="f80" fmla="+- f50 f68 0"/>
                <a:gd name="f81" fmla="*/ f69 1 f7"/>
                <a:gd name="f82" fmla="?: f68 0 f25"/>
                <a:gd name="f83" fmla="+- f52 f68 0"/>
                <a:gd name="f84" fmla="*/ f70 1 f7"/>
                <a:gd name="f85" fmla="+- f35 f68 0"/>
                <a:gd name="f86" fmla="cos 1 f71"/>
                <a:gd name="f87" fmla="sin 1 f71"/>
                <a:gd name="f88" fmla="+- f54 f68 0"/>
                <a:gd name="f89" fmla="*/ f72 1 f7"/>
                <a:gd name="f90" fmla="+- f64 0 f78"/>
                <a:gd name="f91" fmla="+- f65 0 f78"/>
                <a:gd name="f92" fmla="*/ f78 f8 1"/>
                <a:gd name="f93" fmla="*/ f78 f8 1"/>
                <a:gd name="f94" fmla="+- f81 0 f2"/>
                <a:gd name="f95" fmla="+- 0 0 f80"/>
                <a:gd name="f96" fmla="*/ f79 1 2"/>
                <a:gd name="f97" fmla="+- f84 0 f2"/>
                <a:gd name="f98" fmla="+- 0 0 f83"/>
                <a:gd name="f99" fmla="+- 0 0 f86"/>
                <a:gd name="f100" fmla="+- 0 0 f87"/>
                <a:gd name="f101" fmla="+- 0 0 f85"/>
                <a:gd name="f102" fmla="+- f89 0 f2"/>
                <a:gd name="f103" fmla="+- 0 0 f88"/>
                <a:gd name="f104" fmla="*/ f76 f46 1"/>
                <a:gd name="f105" fmla="*/ f77 f46 1"/>
                <a:gd name="f106" fmla="*/ f92 1 f55"/>
                <a:gd name="f107" fmla="*/ f90 f8 1"/>
                <a:gd name="f108" fmla="*/ f93 1 f56"/>
                <a:gd name="f109" fmla="*/ f91 f8 1"/>
                <a:gd name="f110" fmla="cos 1 f94"/>
                <a:gd name="f111" fmla="sin 1 f94"/>
                <a:gd name="f112" fmla="*/ f95 f1 1"/>
                <a:gd name="f113" fmla="cos 1 f97"/>
                <a:gd name="f114" fmla="sin 1 f97"/>
                <a:gd name="f115" fmla="*/ f98 f1 1"/>
                <a:gd name="f116" fmla="*/ f99 1 f79"/>
                <a:gd name="f117" fmla="*/ f100 1 f79"/>
                <a:gd name="f118" fmla="*/ f101 f1 1"/>
                <a:gd name="f119" fmla="cos 1 f102"/>
                <a:gd name="f120" fmla="sin 1 f102"/>
                <a:gd name="f121" fmla="*/ f103 f1 1"/>
                <a:gd name="f122" fmla="*/ f107 1 f55"/>
                <a:gd name="f123" fmla="*/ f109 1 f56"/>
                <a:gd name="f124" fmla="val f106"/>
                <a:gd name="f125" fmla="val f108"/>
                <a:gd name="f126" fmla="+- 0 0 f110"/>
                <a:gd name="f127" fmla="+- 0 0 f111"/>
                <a:gd name="f128" fmla="*/ f112 1 f7"/>
                <a:gd name="f129" fmla="+- 0 0 f113"/>
                <a:gd name="f130" fmla="+- 0 0 f114"/>
                <a:gd name="f131" fmla="*/ f115 1 f7"/>
                <a:gd name="f132" fmla="+- 0 0 f116"/>
                <a:gd name="f133" fmla="+- 0 0 f117"/>
                <a:gd name="f134" fmla="*/ f118 1 f7"/>
                <a:gd name="f135" fmla="+- 0 0 f119"/>
                <a:gd name="f136" fmla="+- 0 0 f120"/>
                <a:gd name="f137" fmla="*/ f121 1 f7"/>
                <a:gd name="f138" fmla="val f122"/>
                <a:gd name="f139" fmla="val f123"/>
                <a:gd name="f140" fmla="*/ f124 1 1"/>
                <a:gd name="f141" fmla="*/ f125 1 1"/>
                <a:gd name="f142" fmla="*/ f126 1 f79"/>
                <a:gd name="f143" fmla="*/ f127 1 f79"/>
                <a:gd name="f144" fmla="+- f128 0 f2"/>
                <a:gd name="f145" fmla="*/ f129 1 f79"/>
                <a:gd name="f146" fmla="*/ f130 1 f79"/>
                <a:gd name="f147" fmla="+- f131 0 f2"/>
                <a:gd name="f148" fmla="at2 f132 f133"/>
                <a:gd name="f149" fmla="+- f134 0 f2"/>
                <a:gd name="f150" fmla="*/ f135 1 f79"/>
                <a:gd name="f151" fmla="*/ f136 1 f79"/>
                <a:gd name="f152" fmla="+- f137 0 f2"/>
                <a:gd name="f153" fmla="*/ f140 1 f8"/>
                <a:gd name="f154" fmla="*/ f141 1 f8"/>
                <a:gd name="f155" fmla="*/ f138 1 1"/>
                <a:gd name="f156" fmla="*/ f139 1 1"/>
                <a:gd name="f157" fmla="+- 0 0 f142"/>
                <a:gd name="f158" fmla="+- 0 0 f143"/>
                <a:gd name="f159" fmla="cos 1 f144"/>
                <a:gd name="f160" fmla="sin 1 f144"/>
                <a:gd name="f161" fmla="+- 0 0 f145"/>
                <a:gd name="f162" fmla="+- 0 0 f146"/>
                <a:gd name="f163" fmla="cos 1 f147"/>
                <a:gd name="f164" fmla="sin 1 f147"/>
                <a:gd name="f165" fmla="+- f148 f2 0"/>
                <a:gd name="f166" fmla="cos 1 f149"/>
                <a:gd name="f167" fmla="sin 1 f149"/>
                <a:gd name="f168" fmla="+- 0 0 f150"/>
                <a:gd name="f169" fmla="+- 0 0 f151"/>
                <a:gd name="f170" fmla="cos 1 f152"/>
                <a:gd name="f171" fmla="sin 1 f152"/>
                <a:gd name="f172" fmla="*/ f155 1 f8"/>
                <a:gd name="f173" fmla="*/ f156 1 f8"/>
                <a:gd name="f174" fmla="at2 f157 f158"/>
                <a:gd name="f175" fmla="+- 0 0 f159"/>
                <a:gd name="f176" fmla="+- 0 0 f160"/>
                <a:gd name="f177" fmla="at2 f161 f162"/>
                <a:gd name="f178" fmla="+- 0 0 f163"/>
                <a:gd name="f179" fmla="+- 0 0 f164"/>
                <a:gd name="f180" fmla="*/ f165 f7 1"/>
                <a:gd name="f181" fmla="+- 0 0 f166"/>
                <a:gd name="f182" fmla="+- 0 0 f167"/>
                <a:gd name="f183" fmla="at2 f168 f169"/>
                <a:gd name="f184" fmla="+- 0 0 f170"/>
                <a:gd name="f185" fmla="+- 0 0 f171"/>
                <a:gd name="f186" fmla="*/ f153 f55 1"/>
                <a:gd name="f187" fmla="*/ f154 f56 1"/>
                <a:gd name="f188" fmla="+- f174 f2 0"/>
                <a:gd name="f189" fmla="*/ f175 1 f79"/>
                <a:gd name="f190" fmla="*/ f176 1 f79"/>
                <a:gd name="f191" fmla="+- f177 f2 0"/>
                <a:gd name="f192" fmla="*/ f178 1 f79"/>
                <a:gd name="f193" fmla="*/ f179 1 f79"/>
                <a:gd name="f194" fmla="*/ f180 1 f1"/>
                <a:gd name="f195" fmla="*/ f181 1 f79"/>
                <a:gd name="f196" fmla="*/ f182 1 f79"/>
                <a:gd name="f197" fmla="+- f183 f2 0"/>
                <a:gd name="f198" fmla="*/ f184 1 f79"/>
                <a:gd name="f199" fmla="*/ f185 1 f79"/>
                <a:gd name="f200" fmla="*/ f172 f55 1"/>
                <a:gd name="f201" fmla="*/ f173 f56 1"/>
                <a:gd name="f202" fmla="*/ f186 f46 1"/>
                <a:gd name="f203" fmla="*/ f187 f46 1"/>
                <a:gd name="f204" fmla="*/ f188 f7 1"/>
                <a:gd name="f205" fmla="+- 0 0 f189"/>
                <a:gd name="f206" fmla="+- 0 0 f190"/>
                <a:gd name="f207" fmla="*/ f191 f7 1"/>
                <a:gd name="f208" fmla="+- 0 0 f192"/>
                <a:gd name="f209" fmla="+- 0 0 f193"/>
                <a:gd name="f210" fmla="+- 0 0 f194"/>
                <a:gd name="f211" fmla="+- 0 0 f195"/>
                <a:gd name="f212" fmla="+- 0 0 f196"/>
                <a:gd name="f213" fmla="*/ f197 f7 1"/>
                <a:gd name="f214" fmla="+- 0 0 f198"/>
                <a:gd name="f215" fmla="+- 0 0 f199"/>
                <a:gd name="f216" fmla="*/ f200 f46 1"/>
                <a:gd name="f217" fmla="*/ f201 f46 1"/>
                <a:gd name="f218" fmla="*/ f204 1 f1"/>
                <a:gd name="f219" fmla="at2 f205 f206"/>
                <a:gd name="f220" fmla="*/ f207 1 f1"/>
                <a:gd name="f221" fmla="at2 f208 f209"/>
                <a:gd name="f222" fmla="val f210"/>
                <a:gd name="f223" fmla="at2 f211 f212"/>
                <a:gd name="f224" fmla="*/ f213 1 f1"/>
                <a:gd name="f225" fmla="at2 f214 f215"/>
                <a:gd name="f226" fmla="+- 0 0 f218"/>
                <a:gd name="f227" fmla="+- f219 f2 0"/>
                <a:gd name="f228" fmla="+- 0 0 f220"/>
                <a:gd name="f229" fmla="+- f221 f2 0"/>
                <a:gd name="f230" fmla="+- f223 f2 0"/>
                <a:gd name="f231" fmla="+- 0 0 f222"/>
                <a:gd name="f232" fmla="val f222"/>
                <a:gd name="f233" fmla="+- 0 0 f224"/>
                <a:gd name="f234" fmla="+- f225 f2 0"/>
                <a:gd name="f235" fmla="val f226"/>
                <a:gd name="f236" fmla="*/ f227 f7 1"/>
                <a:gd name="f237" fmla="val f228"/>
                <a:gd name="f238" fmla="*/ f229 f7 1"/>
                <a:gd name="f239" fmla="*/ f230 f7 1"/>
                <a:gd name="f240" fmla="*/ f231 f1 1"/>
                <a:gd name="f241" fmla="+- 0 0 f232"/>
                <a:gd name="f242" fmla="val f233"/>
                <a:gd name="f243" fmla="*/ f234 f7 1"/>
                <a:gd name="f244" fmla="*/ f236 1 f1"/>
                <a:gd name="f245" fmla="+- 0 0 f235"/>
                <a:gd name="f246" fmla="val f235"/>
                <a:gd name="f247" fmla="*/ f238 1 f1"/>
                <a:gd name="f248" fmla="+- 0 0 f237"/>
                <a:gd name="f249" fmla="val f237"/>
                <a:gd name="f250" fmla="*/ f239 1 f1"/>
                <a:gd name="f251" fmla="*/ f240 1 f7"/>
                <a:gd name="f252" fmla="*/ f241 f1 1"/>
                <a:gd name="f253" fmla="*/ f243 1 f1"/>
                <a:gd name="f254" fmla="+- 0 0 f242"/>
                <a:gd name="f255" fmla="val f242"/>
                <a:gd name="f256" fmla="+- 0 0 f244"/>
                <a:gd name="f257" fmla="*/ f245 f1 1"/>
                <a:gd name="f258" fmla="+- 0 0 f246"/>
                <a:gd name="f259" fmla="+- 0 0 f247"/>
                <a:gd name="f260" fmla="*/ f248 f1 1"/>
                <a:gd name="f261" fmla="+- 0 0 f249"/>
                <a:gd name="f262" fmla="+- 0 0 f250"/>
                <a:gd name="f263" fmla="+- f251 0 f2"/>
                <a:gd name="f264" fmla="*/ f252 1 f7"/>
                <a:gd name="f265" fmla="+- 0 0 f253"/>
                <a:gd name="f266" fmla="*/ f254 f1 1"/>
                <a:gd name="f267" fmla="+- 0 0 f255"/>
                <a:gd name="f268" fmla="val f256"/>
                <a:gd name="f269" fmla="*/ f257 1 f7"/>
                <a:gd name="f270" fmla="*/ f258 f1 1"/>
                <a:gd name="f271" fmla="val f259"/>
                <a:gd name="f272" fmla="*/ f260 1 f7"/>
                <a:gd name="f273" fmla="*/ f261 f1 1"/>
                <a:gd name="f274" fmla="val f262"/>
                <a:gd name="f275" fmla="sin 1 f263"/>
                <a:gd name="f276" fmla="cos 1 f263"/>
                <a:gd name="f277" fmla="+- f264 0 f2"/>
                <a:gd name="f278" fmla="val f265"/>
                <a:gd name="f279" fmla="*/ f266 1 f7"/>
                <a:gd name="f280" fmla="*/ f267 f1 1"/>
                <a:gd name="f281" fmla="+- f269 0 f2"/>
                <a:gd name="f282" fmla="+- f268 0 f235"/>
                <a:gd name="f283" fmla="*/ f270 1 f7"/>
                <a:gd name="f284" fmla="+- f272 0 f2"/>
                <a:gd name="f285" fmla="+- f271 0 f237"/>
                <a:gd name="f286" fmla="*/ f273 1 f7"/>
                <a:gd name="f287" fmla="+- 0 0 f275"/>
                <a:gd name="f288" fmla="+- 0 0 f276"/>
                <a:gd name="f289" fmla="+- f274 0 f222"/>
                <a:gd name="f290" fmla="cos 1 f277"/>
                <a:gd name="f291" fmla="sin 1 f277"/>
                <a:gd name="f292" fmla="+- f279 0 f2"/>
                <a:gd name="f293" fmla="+- f278 0 f242"/>
                <a:gd name="f294" fmla="*/ f280 1 f7"/>
                <a:gd name="f295" fmla="sin 1 f281"/>
                <a:gd name="f296" fmla="cos 1 f281"/>
                <a:gd name="f297" fmla="?: f282 0 f25"/>
                <a:gd name="f298" fmla="+- f283 0 f2"/>
                <a:gd name="f299" fmla="sin 1 f284"/>
                <a:gd name="f300" fmla="cos 1 f284"/>
                <a:gd name="f301" fmla="?: f285 0 f25"/>
                <a:gd name="f302" fmla="+- f286 0 f2"/>
                <a:gd name="f303" fmla="*/ f67 f287 1"/>
                <a:gd name="f304" fmla="*/ f67 f288 1"/>
                <a:gd name="f305" fmla="?: f289 0 f25"/>
                <a:gd name="f306" fmla="+- 0 0 f290"/>
                <a:gd name="f307" fmla="+- 0 0 f291"/>
                <a:gd name="f308" fmla="sin 1 f292"/>
                <a:gd name="f309" fmla="cos 1 f292"/>
                <a:gd name="f310" fmla="?: f293 0 f25"/>
                <a:gd name="f311" fmla="+- f294 0 f2"/>
                <a:gd name="f312" fmla="+- 0 0 f295"/>
                <a:gd name="f313" fmla="+- 0 0 f296"/>
                <a:gd name="f314" fmla="+- f268 f297 0"/>
                <a:gd name="f315" fmla="cos 1 f298"/>
                <a:gd name="f316" fmla="sin 1 f298"/>
                <a:gd name="f317" fmla="+- 0 0 f299"/>
                <a:gd name="f318" fmla="+- 0 0 f300"/>
                <a:gd name="f319" fmla="+- f271 f301 0"/>
                <a:gd name="f320" fmla="cos 1 f302"/>
                <a:gd name="f321" fmla="sin 1 f302"/>
                <a:gd name="f322" fmla="+- f55 0 f303"/>
                <a:gd name="f323" fmla="+- f77 0 f304"/>
                <a:gd name="f324" fmla="+- f274 f305 0"/>
                <a:gd name="f325" fmla="*/ f12 f306 1"/>
                <a:gd name="f326" fmla="*/ f96 f307 1"/>
                <a:gd name="f327" fmla="*/ f96 f306 1"/>
                <a:gd name="f328" fmla="+- 0 0 f308"/>
                <a:gd name="f329" fmla="+- 0 0 f309"/>
                <a:gd name="f330" fmla="+- f278 f310 0"/>
                <a:gd name="f331" fmla="cos 1 f311"/>
                <a:gd name="f332" fmla="sin 1 f311"/>
                <a:gd name="f333" fmla="*/ f67 f312 1"/>
                <a:gd name="f334" fmla="*/ f67 f313 1"/>
                <a:gd name="f335" fmla="+- f314 0 f235"/>
                <a:gd name="f336" fmla="+- 0 0 f315"/>
                <a:gd name="f337" fmla="+- 0 0 f316"/>
                <a:gd name="f338" fmla="*/ f67 f317 1"/>
                <a:gd name="f339" fmla="*/ f67 f318 1"/>
                <a:gd name="f340" fmla="+- f319 0 f237"/>
                <a:gd name="f341" fmla="+- 0 0 f320"/>
                <a:gd name="f342" fmla="+- 0 0 f321"/>
                <a:gd name="f343" fmla="+- f324 0 f222"/>
                <a:gd name="f344" fmla="+- f326 f322 0"/>
                <a:gd name="f345" fmla="+- f327 f323 0"/>
                <a:gd name="f346" fmla="*/ f67 f328 1"/>
                <a:gd name="f347" fmla="*/ f67 f329 1"/>
                <a:gd name="f348" fmla="+- f330 0 f242"/>
                <a:gd name="f349" fmla="+- 0 0 f331"/>
                <a:gd name="f350" fmla="+- 0 0 f332"/>
                <a:gd name="f351" fmla="+- 0 0 f333"/>
                <a:gd name="f352" fmla="+- f57 0 f334"/>
                <a:gd name="f353" fmla="+- f335 0 f82"/>
                <a:gd name="f354" fmla="*/ f12 f336 1"/>
                <a:gd name="f355" fmla="*/ f96 f337 1"/>
                <a:gd name="f356" fmla="*/ f96 f336 1"/>
                <a:gd name="f357" fmla="+- f76 0 f338"/>
                <a:gd name="f358" fmla="+- 0 0 f339"/>
                <a:gd name="f359" fmla="+- f340 0 f82"/>
                <a:gd name="f360" fmla="*/ f12 f341 1"/>
                <a:gd name="f361" fmla="*/ f96 f342 1"/>
                <a:gd name="f362" fmla="*/ f96 f341 1"/>
                <a:gd name="f363" fmla="+- f343 0 f82"/>
                <a:gd name="f364" fmla="+- f57 0 f346"/>
                <a:gd name="f365" fmla="+- f56 0 f347"/>
                <a:gd name="f366" fmla="+- f348 0 f82"/>
                <a:gd name="f367" fmla="*/ f12 f349 1"/>
                <a:gd name="f368" fmla="*/ f96 f350 1"/>
                <a:gd name="f369" fmla="*/ f96 f349 1"/>
                <a:gd name="f370" fmla="+- f353 0 f25"/>
                <a:gd name="f371" fmla="+- f355 f351 0"/>
                <a:gd name="f372" fmla="+- f356 f352 0"/>
                <a:gd name="f373" fmla="+- f359 0 f25"/>
                <a:gd name="f374" fmla="+- f361 f357 0"/>
                <a:gd name="f375" fmla="+- f362 f358 0"/>
                <a:gd name="f376" fmla="+- f363 0 f25"/>
                <a:gd name="f377" fmla="+- f366 0 f25"/>
                <a:gd name="f378" fmla="+- f368 f364 0"/>
                <a:gd name="f379" fmla="+- f369 f365 0"/>
                <a:gd name="f380" fmla="?: f370 f25 f353"/>
                <a:gd name="f381" fmla="?: f373 f25 f359"/>
                <a:gd name="f382" fmla="?: f376 f25 f363"/>
                <a:gd name="f383" fmla="?: f377 f25 f366"/>
                <a:gd name="f384" fmla="*/ f380 1 4"/>
                <a:gd name="f385" fmla="*/ f381 1 4"/>
                <a:gd name="f386" fmla="*/ f382 1 4"/>
                <a:gd name="f387" fmla="*/ f383 1 4"/>
                <a:gd name="f388" fmla="+- f246 f384 0"/>
                <a:gd name="f389" fmla="+- 0 0 f384"/>
                <a:gd name="f390" fmla="*/ f384 1 2"/>
                <a:gd name="f391" fmla="+- f249 f385 0"/>
                <a:gd name="f392" fmla="+- 0 0 f385"/>
                <a:gd name="f393" fmla="*/ f385 1 2"/>
                <a:gd name="f394" fmla="+- f232 f386 0"/>
                <a:gd name="f395" fmla="+- 0 0 f386"/>
                <a:gd name="f396" fmla="*/ f386 1 2"/>
                <a:gd name="f397" fmla="+- f255 f387 0"/>
                <a:gd name="f398" fmla="+- 0 0 f387"/>
                <a:gd name="f399" fmla="*/ f387 1 2"/>
                <a:gd name="f400" fmla="*/ f389 f1 1"/>
                <a:gd name="f401" fmla="+- 0 0 f390"/>
                <a:gd name="f402" fmla="+- 0 0 f388"/>
                <a:gd name="f403" fmla="+- f388 f384 0"/>
                <a:gd name="f404" fmla="*/ f392 f1 1"/>
                <a:gd name="f405" fmla="+- 0 0 f393"/>
                <a:gd name="f406" fmla="+- 0 0 f391"/>
                <a:gd name="f407" fmla="+- f391 f385 0"/>
                <a:gd name="f408" fmla="*/ f395 f1 1"/>
                <a:gd name="f409" fmla="+- 0 0 f396"/>
                <a:gd name="f410" fmla="+- 0 0 f394"/>
                <a:gd name="f411" fmla="+- f394 f386 0"/>
                <a:gd name="f412" fmla="*/ f398 f1 1"/>
                <a:gd name="f413" fmla="+- 0 0 f399"/>
                <a:gd name="f414" fmla="+- 0 0 f397"/>
                <a:gd name="f415" fmla="+- f397 f387 0"/>
                <a:gd name="f416" fmla="*/ f400 1 f7"/>
                <a:gd name="f417" fmla="*/ f401 f1 1"/>
                <a:gd name="f418" fmla="*/ f402 f1 1"/>
                <a:gd name="f419" fmla="+- 0 0 f403"/>
                <a:gd name="f420" fmla="+- f403 f384 0"/>
                <a:gd name="f421" fmla="*/ f404 1 f7"/>
                <a:gd name="f422" fmla="*/ f405 f1 1"/>
                <a:gd name="f423" fmla="*/ f406 f1 1"/>
                <a:gd name="f424" fmla="+- 0 0 f407"/>
                <a:gd name="f425" fmla="+- f407 f385 0"/>
                <a:gd name="f426" fmla="*/ f408 1 f7"/>
                <a:gd name="f427" fmla="*/ f409 f1 1"/>
                <a:gd name="f428" fmla="*/ f410 f1 1"/>
                <a:gd name="f429" fmla="+- 0 0 f411"/>
                <a:gd name="f430" fmla="+- f411 f386 0"/>
                <a:gd name="f431" fmla="*/ f412 1 f7"/>
                <a:gd name="f432" fmla="*/ f413 f1 1"/>
                <a:gd name="f433" fmla="*/ f414 f1 1"/>
                <a:gd name="f434" fmla="+- 0 0 f415"/>
                <a:gd name="f435" fmla="+- f415 f387 0"/>
                <a:gd name="f436" fmla="+- f416 0 f2"/>
                <a:gd name="f437" fmla="*/ f417 1 f7"/>
                <a:gd name="f438" fmla="*/ f418 1 f7"/>
                <a:gd name="f439" fmla="*/ f419 f1 1"/>
                <a:gd name="f440" fmla="+- 0 0 f420"/>
                <a:gd name="f441" fmla="+- f420 f384 0"/>
                <a:gd name="f442" fmla="+- f421 0 f2"/>
                <a:gd name="f443" fmla="*/ f422 1 f7"/>
                <a:gd name="f444" fmla="*/ f423 1 f7"/>
                <a:gd name="f445" fmla="*/ f424 f1 1"/>
                <a:gd name="f446" fmla="+- 0 0 f425"/>
                <a:gd name="f447" fmla="+- f425 f385 0"/>
                <a:gd name="f448" fmla="+- f426 0 f2"/>
                <a:gd name="f449" fmla="*/ f427 1 f7"/>
                <a:gd name="f450" fmla="*/ f428 1 f7"/>
                <a:gd name="f451" fmla="*/ f429 f1 1"/>
                <a:gd name="f452" fmla="+- 0 0 f430"/>
                <a:gd name="f453" fmla="+- f430 f386 0"/>
                <a:gd name="f454" fmla="+- f431 0 f2"/>
                <a:gd name="f455" fmla="*/ f432 1 f7"/>
                <a:gd name="f456" fmla="*/ f433 1 f7"/>
                <a:gd name="f457" fmla="*/ f434 f1 1"/>
                <a:gd name="f458" fmla="+- 0 0 f435"/>
                <a:gd name="f459" fmla="+- f435 f387 0"/>
                <a:gd name="f460" fmla="cos 1 f436"/>
                <a:gd name="f461" fmla="+- f437 0 f2"/>
                <a:gd name="f462" fmla="+- f438 0 f2"/>
                <a:gd name="f463" fmla="*/ f439 1 f7"/>
                <a:gd name="f464" fmla="*/ f440 f1 1"/>
                <a:gd name="f465" fmla="+- 0 0 f441"/>
                <a:gd name="f466" fmla="cos 1 f442"/>
                <a:gd name="f467" fmla="+- f443 0 f2"/>
                <a:gd name="f468" fmla="+- f444 0 f2"/>
                <a:gd name="f469" fmla="*/ f445 1 f7"/>
                <a:gd name="f470" fmla="*/ f446 f1 1"/>
                <a:gd name="f471" fmla="+- 0 0 f447"/>
                <a:gd name="f472" fmla="cos 1 f448"/>
                <a:gd name="f473" fmla="+- f449 0 f2"/>
                <a:gd name="f474" fmla="+- f450 0 f2"/>
                <a:gd name="f475" fmla="*/ f451 1 f7"/>
                <a:gd name="f476" fmla="*/ f452 f1 1"/>
                <a:gd name="f477" fmla="+- 0 0 f453"/>
                <a:gd name="f478" fmla="cos 1 f454"/>
                <a:gd name="f479" fmla="+- f455 0 f2"/>
                <a:gd name="f480" fmla="+- f456 0 f2"/>
                <a:gd name="f481" fmla="*/ f457 1 f7"/>
                <a:gd name="f482" fmla="*/ f458 f1 1"/>
                <a:gd name="f483" fmla="+- 0 0 f459"/>
                <a:gd name="f484" fmla="+- 0 0 f460"/>
                <a:gd name="f485" fmla="tan 1 f461"/>
                <a:gd name="f486" fmla="cos 1 f462"/>
                <a:gd name="f487" fmla="sin 1 f462"/>
                <a:gd name="f488" fmla="+- f463 0 f2"/>
                <a:gd name="f489" fmla="*/ f464 1 f7"/>
                <a:gd name="f490" fmla="*/ f465 f1 1"/>
                <a:gd name="f491" fmla="+- 0 0 f466"/>
                <a:gd name="f492" fmla="tan 1 f467"/>
                <a:gd name="f493" fmla="cos 1 f468"/>
                <a:gd name="f494" fmla="sin 1 f468"/>
                <a:gd name="f495" fmla="+- f469 0 f2"/>
                <a:gd name="f496" fmla="*/ f470 1 f7"/>
                <a:gd name="f497" fmla="*/ f471 f1 1"/>
                <a:gd name="f498" fmla="+- 0 0 f472"/>
                <a:gd name="f499" fmla="tan 1 f473"/>
                <a:gd name="f500" fmla="cos 1 f474"/>
                <a:gd name="f501" fmla="sin 1 f474"/>
                <a:gd name="f502" fmla="+- f475 0 f2"/>
                <a:gd name="f503" fmla="*/ f476 1 f7"/>
                <a:gd name="f504" fmla="*/ f477 f1 1"/>
                <a:gd name="f505" fmla="+- 0 0 f478"/>
                <a:gd name="f506" fmla="tan 1 f479"/>
                <a:gd name="f507" fmla="cos 1 f480"/>
                <a:gd name="f508" fmla="sin 1 f480"/>
                <a:gd name="f509" fmla="+- f481 0 f2"/>
                <a:gd name="f510" fmla="*/ f482 1 f7"/>
                <a:gd name="f511" fmla="*/ f483 f1 1"/>
                <a:gd name="f512" fmla="*/ 1 1 f485"/>
                <a:gd name="f513" fmla="+- 0 0 f486"/>
                <a:gd name="f514" fmla="+- 0 0 f487"/>
                <a:gd name="f515" fmla="cos 1 f488"/>
                <a:gd name="f516" fmla="sin 1 f488"/>
                <a:gd name="f517" fmla="+- f489 0 f2"/>
                <a:gd name="f518" fmla="*/ f490 1 f7"/>
                <a:gd name="f519" fmla="*/ 1 1 f492"/>
                <a:gd name="f520" fmla="+- 0 0 f493"/>
                <a:gd name="f521" fmla="+- 0 0 f494"/>
                <a:gd name="f522" fmla="cos 1 f495"/>
                <a:gd name="f523" fmla="sin 1 f495"/>
                <a:gd name="f524" fmla="+- f496 0 f2"/>
                <a:gd name="f525" fmla="*/ f497 1 f7"/>
                <a:gd name="f526" fmla="*/ 1 1 f499"/>
                <a:gd name="f527" fmla="+- 0 0 f500"/>
                <a:gd name="f528" fmla="+- 0 0 f501"/>
                <a:gd name="f529" fmla="cos 1 f502"/>
                <a:gd name="f530" fmla="sin 1 f502"/>
                <a:gd name="f531" fmla="+- f503 0 f2"/>
                <a:gd name="f532" fmla="*/ f504 1 f7"/>
                <a:gd name="f533" fmla="*/ 1 1 f506"/>
                <a:gd name="f534" fmla="+- 0 0 f507"/>
                <a:gd name="f535" fmla="+- 0 0 f508"/>
                <a:gd name="f536" fmla="cos 1 f509"/>
                <a:gd name="f537" fmla="sin 1 f509"/>
                <a:gd name="f538" fmla="+- f510 0 f2"/>
                <a:gd name="f539" fmla="*/ f511 1 f7"/>
                <a:gd name="f540" fmla="*/ f512 f512 1"/>
                <a:gd name="f541" fmla="*/ f12 f513 1"/>
                <a:gd name="f542" fmla="*/ f96 f514 1"/>
                <a:gd name="f543" fmla="*/ f96 f513 1"/>
                <a:gd name="f544" fmla="+- 0 0 f515"/>
                <a:gd name="f545" fmla="+- 0 0 f516"/>
                <a:gd name="f546" fmla="cos 1 f517"/>
                <a:gd name="f547" fmla="sin 1 f517"/>
                <a:gd name="f548" fmla="+- f518 0 f2"/>
                <a:gd name="f549" fmla="*/ f519 f519 1"/>
                <a:gd name="f550" fmla="*/ f12 f520 1"/>
                <a:gd name="f551" fmla="*/ f96 f521 1"/>
                <a:gd name="f552" fmla="*/ f96 f520 1"/>
                <a:gd name="f553" fmla="+- 0 0 f522"/>
                <a:gd name="f554" fmla="+- 0 0 f523"/>
                <a:gd name="f555" fmla="cos 1 f524"/>
                <a:gd name="f556" fmla="sin 1 f524"/>
                <a:gd name="f557" fmla="+- f525 0 f2"/>
                <a:gd name="f558" fmla="*/ f526 f526 1"/>
                <a:gd name="f559" fmla="*/ f12 f527 1"/>
                <a:gd name="f560" fmla="*/ f96 f528 1"/>
                <a:gd name="f561" fmla="*/ f96 f527 1"/>
                <a:gd name="f562" fmla="+- 0 0 f529"/>
                <a:gd name="f563" fmla="+- 0 0 f530"/>
                <a:gd name="f564" fmla="cos 1 f531"/>
                <a:gd name="f565" fmla="sin 1 f531"/>
                <a:gd name="f566" fmla="+- f532 0 f2"/>
                <a:gd name="f567" fmla="*/ f533 f533 1"/>
                <a:gd name="f568" fmla="*/ f12 f534 1"/>
                <a:gd name="f569" fmla="*/ f96 f535 1"/>
                <a:gd name="f570" fmla="*/ f96 f534 1"/>
                <a:gd name="f571" fmla="+- 0 0 f536"/>
                <a:gd name="f572" fmla="+- 0 0 f537"/>
                <a:gd name="f573" fmla="cos 1 f538"/>
                <a:gd name="f574" fmla="sin 1 f538"/>
                <a:gd name="f575" fmla="+- f539 0 f2"/>
                <a:gd name="f576" fmla="*/ 3 f540 1"/>
                <a:gd name="f577" fmla="+- f542 f351 0"/>
                <a:gd name="f578" fmla="+- f543 f352 0"/>
                <a:gd name="f579" fmla="*/ f12 f544 1"/>
                <a:gd name="f580" fmla="*/ f96 f545 1"/>
                <a:gd name="f581" fmla="*/ f96 f544 1"/>
                <a:gd name="f582" fmla="+- 0 0 f546"/>
                <a:gd name="f583" fmla="+- 0 0 f547"/>
                <a:gd name="f584" fmla="cos 1 f548"/>
                <a:gd name="f585" fmla="sin 1 f548"/>
                <a:gd name="f586" fmla="*/ 3 f549 1"/>
                <a:gd name="f587" fmla="+- f551 f357 0"/>
                <a:gd name="f588" fmla="+- f552 f358 0"/>
                <a:gd name="f589" fmla="*/ f12 f553 1"/>
                <a:gd name="f590" fmla="*/ f96 f554 1"/>
                <a:gd name="f591" fmla="*/ f96 f553 1"/>
                <a:gd name="f592" fmla="+- 0 0 f555"/>
                <a:gd name="f593" fmla="+- 0 0 f556"/>
                <a:gd name="f594" fmla="cos 1 f557"/>
                <a:gd name="f595" fmla="sin 1 f557"/>
                <a:gd name="f596" fmla="*/ 3 f558 1"/>
                <a:gd name="f597" fmla="+- f560 f322 0"/>
                <a:gd name="f598" fmla="+- f561 f323 0"/>
                <a:gd name="f599" fmla="*/ f12 f562 1"/>
                <a:gd name="f600" fmla="*/ f96 f563 1"/>
                <a:gd name="f601" fmla="*/ f96 f562 1"/>
                <a:gd name="f602" fmla="+- 0 0 f564"/>
                <a:gd name="f603" fmla="+- 0 0 f565"/>
                <a:gd name="f604" fmla="cos 1 f566"/>
                <a:gd name="f605" fmla="sin 1 f566"/>
                <a:gd name="f606" fmla="*/ 3 f567 1"/>
                <a:gd name="f607" fmla="+- f569 f364 0"/>
                <a:gd name="f608" fmla="+- f570 f365 0"/>
                <a:gd name="f609" fmla="*/ f12 f571 1"/>
                <a:gd name="f610" fmla="*/ f96 f572 1"/>
                <a:gd name="f611" fmla="*/ f96 f571 1"/>
                <a:gd name="f612" fmla="+- 0 0 f573"/>
                <a:gd name="f613" fmla="+- 0 0 f574"/>
                <a:gd name="f614" fmla="cos 1 f575"/>
                <a:gd name="f615" fmla="sin 1 f575"/>
                <a:gd name="f616" fmla="+- 4 f576 0"/>
                <a:gd name="f617" fmla="+- f580 f351 0"/>
                <a:gd name="f618" fmla="+- f581 f352 0"/>
                <a:gd name="f619" fmla="*/ f12 f582 1"/>
                <a:gd name="f620" fmla="*/ f96 f583 1"/>
                <a:gd name="f621" fmla="*/ f96 f582 1"/>
                <a:gd name="f622" fmla="+- 0 0 f584"/>
                <a:gd name="f623" fmla="+- 0 0 f585"/>
                <a:gd name="f624" fmla="+- 4 f586 0"/>
                <a:gd name="f625" fmla="+- f590 f357 0"/>
                <a:gd name="f626" fmla="+- f591 f358 0"/>
                <a:gd name="f627" fmla="*/ f12 f592 1"/>
                <a:gd name="f628" fmla="*/ f96 f593 1"/>
                <a:gd name="f629" fmla="*/ f96 f592 1"/>
                <a:gd name="f630" fmla="+- 0 0 f594"/>
                <a:gd name="f631" fmla="+- 0 0 f595"/>
                <a:gd name="f632" fmla="+- 4 f596 0"/>
                <a:gd name="f633" fmla="+- f600 f322 0"/>
                <a:gd name="f634" fmla="+- f601 f323 0"/>
                <a:gd name="f635" fmla="*/ f12 f602 1"/>
                <a:gd name="f636" fmla="*/ f96 f603 1"/>
                <a:gd name="f637" fmla="*/ f96 f602 1"/>
                <a:gd name="f638" fmla="+- 0 0 f604"/>
                <a:gd name="f639" fmla="+- 0 0 f605"/>
                <a:gd name="f640" fmla="+- 4 f606 0"/>
                <a:gd name="f641" fmla="+- f610 f364 0"/>
                <a:gd name="f642" fmla="+- f611 f365 0"/>
                <a:gd name="f643" fmla="*/ f12 f612 1"/>
                <a:gd name="f644" fmla="*/ f96 f613 1"/>
                <a:gd name="f645" fmla="*/ f96 f612 1"/>
                <a:gd name="f646" fmla="+- 0 0 f614"/>
                <a:gd name="f647" fmla="+- 0 0 f615"/>
                <a:gd name="f648" fmla="*/ f577 f46 1"/>
                <a:gd name="f649" fmla="*/ f578 f46 1"/>
                <a:gd name="f650" fmla="*/ f587 f46 1"/>
                <a:gd name="f651" fmla="*/ f588 f46 1"/>
                <a:gd name="f652" fmla="*/ f597 f46 1"/>
                <a:gd name="f653" fmla="*/ f598 f46 1"/>
                <a:gd name="f654" fmla="*/ f607 f46 1"/>
                <a:gd name="f655" fmla="*/ f608 f46 1"/>
                <a:gd name="f656" fmla="sqrt f616"/>
                <a:gd name="f657" fmla="+- f620 f351 0"/>
                <a:gd name="f658" fmla="+- f621 f352 0"/>
                <a:gd name="f659" fmla="*/ f12 f622 1"/>
                <a:gd name="f660" fmla="*/ f96 f623 1"/>
                <a:gd name="f661" fmla="*/ f96 f622 1"/>
                <a:gd name="f662" fmla="sqrt f624"/>
                <a:gd name="f663" fmla="+- f628 f357 0"/>
                <a:gd name="f664" fmla="+- f629 f358 0"/>
                <a:gd name="f665" fmla="*/ f12 f630 1"/>
                <a:gd name="f666" fmla="*/ f96 f631 1"/>
                <a:gd name="f667" fmla="*/ f96 f630 1"/>
                <a:gd name="f668" fmla="sqrt f632"/>
                <a:gd name="f669" fmla="+- f636 f322 0"/>
                <a:gd name="f670" fmla="+- f637 f323 0"/>
                <a:gd name="f671" fmla="*/ f12 f638 1"/>
                <a:gd name="f672" fmla="*/ f96 f639 1"/>
                <a:gd name="f673" fmla="*/ f96 f638 1"/>
                <a:gd name="f674" fmla="sqrt f640"/>
                <a:gd name="f675" fmla="+- f644 f364 0"/>
                <a:gd name="f676" fmla="+- f645 f365 0"/>
                <a:gd name="f677" fmla="*/ f12 f646 1"/>
                <a:gd name="f678" fmla="*/ f96 f647 1"/>
                <a:gd name="f679" fmla="*/ f96 f646 1"/>
                <a:gd name="f680" fmla="*/ f617 f46 1"/>
                <a:gd name="f681" fmla="*/ f618 f46 1"/>
                <a:gd name="f682" fmla="*/ f625 f46 1"/>
                <a:gd name="f683" fmla="*/ f626 f46 1"/>
                <a:gd name="f684" fmla="*/ f633 f46 1"/>
                <a:gd name="f685" fmla="*/ f634 f46 1"/>
                <a:gd name="f686" fmla="*/ f641 f46 1"/>
                <a:gd name="f687" fmla="*/ f642 f46 1"/>
                <a:gd name="f688" fmla="+- f656 0 1"/>
                <a:gd name="f689" fmla="+- f660 f351 0"/>
                <a:gd name="f690" fmla="+- f661 f352 0"/>
                <a:gd name="f691" fmla="+- f662 0 1"/>
                <a:gd name="f692" fmla="+- f666 f357 0"/>
                <a:gd name="f693" fmla="+- f667 f358 0"/>
                <a:gd name="f694" fmla="+- f668 0 1"/>
                <a:gd name="f695" fmla="+- f672 f322 0"/>
                <a:gd name="f696" fmla="+- f673 f323 0"/>
                <a:gd name="f697" fmla="+- f674 0 1"/>
                <a:gd name="f698" fmla="+- f678 f364 0"/>
                <a:gd name="f699" fmla="+- f679 f365 0"/>
                <a:gd name="f700" fmla="*/ f657 f46 1"/>
                <a:gd name="f701" fmla="*/ f658 f46 1"/>
                <a:gd name="f702" fmla="*/ f663 f46 1"/>
                <a:gd name="f703" fmla="*/ f664 f46 1"/>
                <a:gd name="f704" fmla="*/ f669 f46 1"/>
                <a:gd name="f705" fmla="*/ f670 f46 1"/>
                <a:gd name="f706" fmla="*/ f675 f46 1"/>
                <a:gd name="f707" fmla="*/ f676 f46 1"/>
                <a:gd name="f708" fmla="*/ f484 f688 1"/>
                <a:gd name="f709" fmla="*/ f491 f691 1"/>
                <a:gd name="f710" fmla="*/ f498 f694 1"/>
                <a:gd name="f711" fmla="*/ f505 f697 1"/>
                <a:gd name="f712" fmla="*/ f689 f46 1"/>
                <a:gd name="f713" fmla="*/ f690 f46 1"/>
                <a:gd name="f714" fmla="*/ f692 f46 1"/>
                <a:gd name="f715" fmla="*/ f693 f46 1"/>
                <a:gd name="f716" fmla="*/ f695 f46 1"/>
                <a:gd name="f717" fmla="*/ f696 f46 1"/>
                <a:gd name="f718" fmla="*/ f698 f46 1"/>
                <a:gd name="f719" fmla="*/ f699 f46 1"/>
                <a:gd name="f720" fmla="*/ f708 1 3"/>
                <a:gd name="f721" fmla="*/ f709 1 3"/>
                <a:gd name="f722" fmla="*/ f710 1 3"/>
                <a:gd name="f723" fmla="*/ f711 1 3"/>
                <a:gd name="f724" fmla="*/ f720 f96 1"/>
                <a:gd name="f725" fmla="*/ f721 f96 1"/>
                <a:gd name="f726" fmla="*/ f722 f96 1"/>
                <a:gd name="f727" fmla="*/ f723 f96 1"/>
                <a:gd name="f728" fmla="*/ f724 f354 1"/>
                <a:gd name="f729" fmla="*/ f724 f337 1"/>
                <a:gd name="f730" fmla="*/ f724 f541 1"/>
                <a:gd name="f731" fmla="*/ f724 f514 1"/>
                <a:gd name="f732" fmla="*/ f724 f579 1"/>
                <a:gd name="f733" fmla="*/ f724 f545 1"/>
                <a:gd name="f734" fmla="*/ f724 f619 1"/>
                <a:gd name="f735" fmla="*/ f724 f583 1"/>
                <a:gd name="f736" fmla="*/ f724 f659 1"/>
                <a:gd name="f737" fmla="*/ f724 f623 1"/>
                <a:gd name="f738" fmla="*/ f725 f360 1"/>
                <a:gd name="f739" fmla="*/ f725 f342 1"/>
                <a:gd name="f740" fmla="*/ f725 f550 1"/>
                <a:gd name="f741" fmla="*/ f725 f521 1"/>
                <a:gd name="f742" fmla="*/ f725 f589 1"/>
                <a:gd name="f743" fmla="*/ f725 f554 1"/>
                <a:gd name="f744" fmla="*/ f725 f627 1"/>
                <a:gd name="f745" fmla="*/ f725 f593 1"/>
                <a:gd name="f746" fmla="*/ f725 f665 1"/>
                <a:gd name="f747" fmla="*/ f725 f631 1"/>
                <a:gd name="f748" fmla="*/ f726 f325 1"/>
                <a:gd name="f749" fmla="*/ f726 f307 1"/>
                <a:gd name="f750" fmla="*/ f726 f559 1"/>
                <a:gd name="f751" fmla="*/ f726 f528 1"/>
                <a:gd name="f752" fmla="*/ f726 f599 1"/>
                <a:gd name="f753" fmla="*/ f726 f563 1"/>
                <a:gd name="f754" fmla="*/ f726 f635 1"/>
                <a:gd name="f755" fmla="*/ f726 f603 1"/>
                <a:gd name="f756" fmla="*/ f726 f671 1"/>
                <a:gd name="f757" fmla="*/ f726 f639 1"/>
                <a:gd name="f758" fmla="*/ f727 f367 1"/>
                <a:gd name="f759" fmla="*/ f727 f350 1"/>
                <a:gd name="f760" fmla="*/ f727 f568 1"/>
                <a:gd name="f761" fmla="*/ f727 f535 1"/>
                <a:gd name="f762" fmla="*/ f727 f609 1"/>
                <a:gd name="f763" fmla="*/ f727 f572 1"/>
                <a:gd name="f764" fmla="*/ f727 f643 1"/>
                <a:gd name="f765" fmla="*/ f727 f613 1"/>
                <a:gd name="f766" fmla="*/ f727 f677 1"/>
                <a:gd name="f767" fmla="*/ f727 f647 1"/>
                <a:gd name="f768" fmla="+- f371 f728 0"/>
                <a:gd name="f769" fmla="+- f372 f729 0"/>
                <a:gd name="f770" fmla="+- f577 0 f730"/>
                <a:gd name="f771" fmla="+- f578 0 f731"/>
                <a:gd name="f772" fmla="+- f577 f730 0"/>
                <a:gd name="f773" fmla="+- f578 f731 0"/>
                <a:gd name="f774" fmla="+- f617 0 f732"/>
                <a:gd name="f775" fmla="+- f618 0 f733"/>
                <a:gd name="f776" fmla="+- f617 f732 0"/>
                <a:gd name="f777" fmla="+- f618 f733 0"/>
                <a:gd name="f778" fmla="+- f657 0 f734"/>
                <a:gd name="f779" fmla="+- f658 0 f735"/>
                <a:gd name="f780" fmla="+- f657 f734 0"/>
                <a:gd name="f781" fmla="+- f658 f735 0"/>
                <a:gd name="f782" fmla="+- f689 0 f736"/>
                <a:gd name="f783" fmla="+- f690 0 f737"/>
                <a:gd name="f784" fmla="+- f374 f738 0"/>
                <a:gd name="f785" fmla="+- f375 f739 0"/>
                <a:gd name="f786" fmla="+- f587 0 f740"/>
                <a:gd name="f787" fmla="+- f588 0 f741"/>
                <a:gd name="f788" fmla="+- f587 f740 0"/>
                <a:gd name="f789" fmla="+- f588 f741 0"/>
                <a:gd name="f790" fmla="+- f625 0 f742"/>
                <a:gd name="f791" fmla="+- f626 0 f743"/>
                <a:gd name="f792" fmla="+- f625 f742 0"/>
                <a:gd name="f793" fmla="+- f626 f743 0"/>
                <a:gd name="f794" fmla="+- f663 0 f744"/>
                <a:gd name="f795" fmla="+- f664 0 f745"/>
                <a:gd name="f796" fmla="+- f663 f744 0"/>
                <a:gd name="f797" fmla="+- f664 f745 0"/>
                <a:gd name="f798" fmla="+- f692 0 f746"/>
                <a:gd name="f799" fmla="+- f693 0 f747"/>
                <a:gd name="f800" fmla="+- f344 f748 0"/>
                <a:gd name="f801" fmla="+- f345 f749 0"/>
                <a:gd name="f802" fmla="+- f597 0 f750"/>
                <a:gd name="f803" fmla="+- f598 0 f751"/>
                <a:gd name="f804" fmla="+- f597 f750 0"/>
                <a:gd name="f805" fmla="+- f598 f751 0"/>
                <a:gd name="f806" fmla="+- f633 0 f752"/>
                <a:gd name="f807" fmla="+- f634 0 f753"/>
                <a:gd name="f808" fmla="+- f633 f752 0"/>
                <a:gd name="f809" fmla="+- f634 f753 0"/>
                <a:gd name="f810" fmla="+- f669 0 f754"/>
                <a:gd name="f811" fmla="+- f670 0 f755"/>
                <a:gd name="f812" fmla="+- f669 f754 0"/>
                <a:gd name="f813" fmla="+- f670 f755 0"/>
                <a:gd name="f814" fmla="+- f695 0 f756"/>
                <a:gd name="f815" fmla="+- f696 0 f757"/>
                <a:gd name="f816" fmla="+- f378 f758 0"/>
                <a:gd name="f817" fmla="+- f379 f759 0"/>
                <a:gd name="f818" fmla="+- f607 0 f760"/>
                <a:gd name="f819" fmla="+- f608 0 f761"/>
                <a:gd name="f820" fmla="+- f607 f760 0"/>
                <a:gd name="f821" fmla="+- f608 f761 0"/>
                <a:gd name="f822" fmla="+- f641 0 f762"/>
                <a:gd name="f823" fmla="+- f642 0 f763"/>
                <a:gd name="f824" fmla="+- f641 f762 0"/>
                <a:gd name="f825" fmla="+- f642 f763 0"/>
                <a:gd name="f826" fmla="+- f675 0 f764"/>
                <a:gd name="f827" fmla="+- f676 0 f765"/>
                <a:gd name="f828" fmla="+- f675 f764 0"/>
                <a:gd name="f829" fmla="+- f676 f765 0"/>
                <a:gd name="f830" fmla="+- f698 0 f766"/>
                <a:gd name="f831" fmla="+- f699 0 f767"/>
                <a:gd name="f832" fmla="*/ f768 f46 1"/>
                <a:gd name="f833" fmla="*/ f769 f46 1"/>
                <a:gd name="f834" fmla="*/ f770 f46 1"/>
                <a:gd name="f835" fmla="*/ f771 f46 1"/>
                <a:gd name="f836" fmla="*/ f772 f46 1"/>
                <a:gd name="f837" fmla="*/ f773 f46 1"/>
                <a:gd name="f838" fmla="*/ f774 f46 1"/>
                <a:gd name="f839" fmla="*/ f775 f46 1"/>
                <a:gd name="f840" fmla="*/ f776 f46 1"/>
                <a:gd name="f841" fmla="*/ f777 f46 1"/>
                <a:gd name="f842" fmla="*/ f778 f46 1"/>
                <a:gd name="f843" fmla="*/ f779 f46 1"/>
                <a:gd name="f844" fmla="*/ f780 f46 1"/>
                <a:gd name="f845" fmla="*/ f781 f46 1"/>
                <a:gd name="f846" fmla="*/ f782 f46 1"/>
                <a:gd name="f847" fmla="*/ f783 f46 1"/>
                <a:gd name="f848" fmla="*/ f784 f46 1"/>
                <a:gd name="f849" fmla="*/ f785 f46 1"/>
                <a:gd name="f850" fmla="*/ f786 f46 1"/>
                <a:gd name="f851" fmla="*/ f787 f46 1"/>
                <a:gd name="f852" fmla="*/ f788 f46 1"/>
                <a:gd name="f853" fmla="*/ f789 f46 1"/>
                <a:gd name="f854" fmla="*/ f790 f46 1"/>
                <a:gd name="f855" fmla="*/ f791 f46 1"/>
                <a:gd name="f856" fmla="*/ f792 f46 1"/>
                <a:gd name="f857" fmla="*/ f793 f46 1"/>
                <a:gd name="f858" fmla="*/ f794 f46 1"/>
                <a:gd name="f859" fmla="*/ f795 f46 1"/>
                <a:gd name="f860" fmla="*/ f796 f46 1"/>
                <a:gd name="f861" fmla="*/ f797 f46 1"/>
                <a:gd name="f862" fmla="*/ f798 f46 1"/>
                <a:gd name="f863" fmla="*/ f799 f46 1"/>
                <a:gd name="f864" fmla="*/ f800 f46 1"/>
                <a:gd name="f865" fmla="*/ f801 f46 1"/>
                <a:gd name="f866" fmla="*/ f802 f46 1"/>
                <a:gd name="f867" fmla="*/ f803 f46 1"/>
                <a:gd name="f868" fmla="*/ f804 f46 1"/>
                <a:gd name="f869" fmla="*/ f805 f46 1"/>
                <a:gd name="f870" fmla="*/ f806 f46 1"/>
                <a:gd name="f871" fmla="*/ f807 f46 1"/>
                <a:gd name="f872" fmla="*/ f808 f46 1"/>
                <a:gd name="f873" fmla="*/ f809 f46 1"/>
                <a:gd name="f874" fmla="*/ f810 f46 1"/>
                <a:gd name="f875" fmla="*/ f811 f46 1"/>
                <a:gd name="f876" fmla="*/ f812 f46 1"/>
                <a:gd name="f877" fmla="*/ f813 f46 1"/>
                <a:gd name="f878" fmla="*/ f814 f46 1"/>
                <a:gd name="f879" fmla="*/ f815 f46 1"/>
                <a:gd name="f880" fmla="*/ f816 f46 1"/>
                <a:gd name="f881" fmla="*/ f817 f46 1"/>
                <a:gd name="f882" fmla="*/ f818 f46 1"/>
                <a:gd name="f883" fmla="*/ f819 f46 1"/>
                <a:gd name="f884" fmla="*/ f820 f46 1"/>
                <a:gd name="f885" fmla="*/ f821 f46 1"/>
                <a:gd name="f886" fmla="*/ f822 f46 1"/>
                <a:gd name="f887" fmla="*/ f823 f46 1"/>
                <a:gd name="f888" fmla="*/ f824 f46 1"/>
                <a:gd name="f889" fmla="*/ f825 f46 1"/>
                <a:gd name="f890" fmla="*/ f826 f46 1"/>
                <a:gd name="f891" fmla="*/ f827 f46 1"/>
                <a:gd name="f892" fmla="*/ f828 f46 1"/>
                <a:gd name="f893" fmla="*/ f829 f46 1"/>
                <a:gd name="f894" fmla="*/ f830 f46 1"/>
                <a:gd name="f895" fmla="*/ f831 f4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2" t="f203" r="f216" b="f217"/>
              <a:pathLst>
                <a:path>
                  <a:moveTo>
                    <a:pt x="f63" y="f73"/>
                  </a:moveTo>
                  <a:cubicBezTo>
                    <a:pt x="f832" y="f833"/>
                    <a:pt x="f834" y="f835"/>
                    <a:pt x="f648" y="f649"/>
                  </a:cubicBezTo>
                  <a:cubicBezTo>
                    <a:pt x="f836" y="f837"/>
                    <a:pt x="f838" y="f839"/>
                    <a:pt x="f680" y="f681"/>
                  </a:cubicBezTo>
                  <a:cubicBezTo>
                    <a:pt x="f840" y="f841"/>
                    <a:pt x="f842" y="f843"/>
                    <a:pt x="f700" y="f701"/>
                  </a:cubicBezTo>
                  <a:cubicBezTo>
                    <a:pt x="f844" y="f845"/>
                    <a:pt x="f846" y="f847"/>
                    <a:pt x="f712" y="f713"/>
                  </a:cubicBezTo>
                  <a:lnTo>
                    <a:pt x="f104" y="f63"/>
                  </a:lnTo>
                  <a:cubicBezTo>
                    <a:pt x="f848" y="f849"/>
                    <a:pt x="f850" y="f851"/>
                    <a:pt x="f650" y="f651"/>
                  </a:cubicBezTo>
                  <a:cubicBezTo>
                    <a:pt x="f852" y="f853"/>
                    <a:pt x="f854" y="f855"/>
                    <a:pt x="f682" y="f683"/>
                  </a:cubicBezTo>
                  <a:cubicBezTo>
                    <a:pt x="f856" y="f857"/>
                    <a:pt x="f858" y="f859"/>
                    <a:pt x="f702" y="f703"/>
                  </a:cubicBezTo>
                  <a:cubicBezTo>
                    <a:pt x="f860" y="f861"/>
                    <a:pt x="f862" y="f863"/>
                    <a:pt x="f714" y="f715"/>
                  </a:cubicBezTo>
                  <a:lnTo>
                    <a:pt x="f74" y="f105"/>
                  </a:lnTo>
                  <a:cubicBezTo>
                    <a:pt x="f864" y="f865"/>
                    <a:pt x="f866" y="f867"/>
                    <a:pt x="f652" y="f653"/>
                  </a:cubicBezTo>
                  <a:cubicBezTo>
                    <a:pt x="f868" y="f869"/>
                    <a:pt x="f870" y="f871"/>
                    <a:pt x="f684" y="f685"/>
                  </a:cubicBezTo>
                  <a:cubicBezTo>
                    <a:pt x="f872" y="f873"/>
                    <a:pt x="f874" y="f875"/>
                    <a:pt x="f704" y="f705"/>
                  </a:cubicBezTo>
                  <a:cubicBezTo>
                    <a:pt x="f876" y="f877"/>
                    <a:pt x="f878" y="f879"/>
                    <a:pt x="f716" y="f717"/>
                  </a:cubicBezTo>
                  <a:lnTo>
                    <a:pt x="f73" y="f75"/>
                  </a:lnTo>
                  <a:cubicBezTo>
                    <a:pt x="f880" y="f881"/>
                    <a:pt x="f882" y="f883"/>
                    <a:pt x="f654" y="f655"/>
                  </a:cubicBezTo>
                  <a:cubicBezTo>
                    <a:pt x="f884" y="f885"/>
                    <a:pt x="f886" y="f887"/>
                    <a:pt x="f686" y="f687"/>
                  </a:cubicBezTo>
                  <a:cubicBezTo>
                    <a:pt x="f888" y="f889"/>
                    <a:pt x="f890" y="f891"/>
                    <a:pt x="f706" y="f707"/>
                  </a:cubicBezTo>
                  <a:cubicBezTo>
                    <a:pt x="f892" y="f893"/>
                    <a:pt x="f894" y="f895"/>
                    <a:pt x="f718" y="f719"/>
                  </a:cubicBezTo>
                  <a:close/>
                </a:path>
              </a:pathLst>
            </a:custGeom>
            <a:solidFill>
              <a:srgbClr val="9999FF"/>
            </a:solidFill>
            <a:ln w="25400">
              <a:solidFill>
                <a:srgbClr val="CCCCFF"/>
              </a:solidFill>
              <a:prstDash val="solid"/>
            </a:ln>
          </p:spPr>
          <p:txBody>
            <a:bodyPr wrap="square" lIns="91440" tIns="45720" rIns="91440" bIns="45720" anchor="ctr"/>
            <a:lstStyle/>
            <a:p>
              <a:pPr marL="0" marR="0" lvl="0" indent="0" algn="ctr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2400" b="1" spc="0">
                  <a:solidFill>
                    <a:srgbClr val="FFFFFF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горка</a:t>
              </a: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4887415" y="4752527"/>
            <a:ext cx="1988840" cy="1988840"/>
            <a:chOff x="4887415" y="4752527"/>
            <a:chExt cx="1988840" cy="1988840"/>
          </a:xfrm>
        </p:grpSpPr>
        <p:sp>
          <p:nvSpPr>
            <p:cNvPr id="16" name="Полилиния 15"/>
            <p:cNvSpPr/>
            <p:nvPr/>
          </p:nvSpPr>
          <p:spPr>
            <a:xfrm>
              <a:off x="4887415" y="4752527"/>
              <a:ext cx="1988840" cy="198884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1600"/>
                <a:gd name="f4" fmla="*/ f0 1 21600"/>
                <a:gd name="f5" fmla="*/ f1 1 21600"/>
                <a:gd name="f6" fmla="val f3"/>
                <a:gd name="f7" fmla="val f3"/>
                <a:gd name="f8" fmla="*/ f2 1 1"/>
                <a:gd name="f9" fmla="*/ f8 1 f3"/>
                <a:gd name="f10" fmla="*/ f8 1 f3"/>
                <a:gd name="f11" fmla="*/ f6 1 1"/>
                <a:gd name="f12" fmla="*/ f7 1 1"/>
                <a:gd name="f13" fmla="*/ f11 1 f3"/>
                <a:gd name="f14" fmla="*/ f12 1 f3"/>
                <a:gd name="f15" fmla="*/ f9 f3 1"/>
                <a:gd name="f16" fmla="*/ f10 f3 1"/>
                <a:gd name="f17" fmla="*/ f13 f3 1"/>
                <a:gd name="f18" fmla="*/ f14 f3 1"/>
                <a:gd name="f19" fmla="*/ f15 f4 1"/>
                <a:gd name="f20" fmla="*/ f16 f5 1"/>
                <a:gd name="f21" fmla="*/ f17 f4 1"/>
                <a:gd name="f22" fmla="*/ f18 f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0" r="f21" b="f22"/>
              <a:pathLst>
                <a:path w="21600" h="21600">
                  <a:moveTo>
                    <a:pt x="f2" y="f2"/>
                  </a:moveTo>
                  <a:lnTo>
                    <a:pt x="f3" y="f2"/>
                  </a:lnTo>
                  <a:lnTo>
                    <a:pt x="f3" y="f3"/>
                  </a:lnTo>
                  <a:lnTo>
                    <a:pt x="f2" y="f3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  <a:ln>
              <a:noFill/>
              <a:prstDash val="solid"/>
            </a:ln>
          </p:spPr>
          <p:txBody>
            <a:bodyPr wrap="square" lIns="45720" tIns="45720" rIns="45720" bIns="45720"/>
            <a:lstStyle/>
            <a:p>
              <a:pPr marR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ru-RU" sz="12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XO Thames"/>
              </a:endParaRPr>
            </a:p>
          </p:txBody>
        </p:sp>
        <p:sp>
          <p:nvSpPr>
            <p:cNvPr id="17" name="Полилиния 16"/>
            <p:cNvSpPr/>
            <p:nvPr/>
          </p:nvSpPr>
          <p:spPr>
            <a:xfrm>
              <a:off x="5031431" y="5400600"/>
              <a:ext cx="1728191" cy="792087"/>
            </a:xfrm>
            <a:custGeom>
              <a:avLst>
                <a:gd name="f15" fmla="val 16667"/>
              </a:avLst>
              <a:gdLst>
                <a:gd name="f1" fmla="val 10800000"/>
                <a:gd name="f2" fmla="val 5400000"/>
                <a:gd name="f3" fmla="val w"/>
                <a:gd name="f4" fmla="val h"/>
                <a:gd name="f5" fmla="val ss"/>
                <a:gd name="f6" fmla="val 0"/>
                <a:gd name="f7" fmla="*/ 5419351 1 1725033"/>
                <a:gd name="f8" fmla="val 21600"/>
                <a:gd name="f9" fmla="*/ 1 1 2"/>
                <a:gd name="f10" fmla="+- 21600000 0 1"/>
                <a:gd name="f11" fmla="*/ 1 1 4"/>
                <a:gd name="f12" fmla="+- 0 0 1"/>
                <a:gd name="f13" fmla="*/ 3 1 4"/>
                <a:gd name="f14" fmla="*/ 0 1 60000"/>
                <a:gd name="f15" fmla="val 16667"/>
                <a:gd name="f16" fmla="abs f3"/>
                <a:gd name="f17" fmla="abs f4"/>
                <a:gd name="f18" fmla="abs f5"/>
                <a:gd name="f19" fmla="+- f15 0 50000"/>
                <a:gd name="f20" fmla="+- 0 0 f15"/>
                <a:gd name="f21" fmla="min f8 f8"/>
                <a:gd name="f22" fmla="*/ 21600000 f9 1"/>
                <a:gd name="f23" fmla="*/ f10 1 60000"/>
                <a:gd name="f24" fmla="*/ 21600000 f11 1"/>
                <a:gd name="f25" fmla="*/ 2 f7 1"/>
                <a:gd name="f26" fmla="*/ 21600000 f13 1"/>
                <a:gd name="f27" fmla="*/ f14 f7 1"/>
                <a:gd name="f28" fmla="?: f16 f3 1"/>
                <a:gd name="f29" fmla="?: f17 f4 1"/>
                <a:gd name="f30" fmla="?: f18 f5 1"/>
                <a:gd name="f31" fmla="?: f19 50000 f15"/>
                <a:gd name="f32" fmla="*/ f22 1 60000"/>
                <a:gd name="f33" fmla="*/ f24 1 60000"/>
                <a:gd name="f34" fmla="*/ f26 1 60000"/>
                <a:gd name="f35" fmla="*/ f27 1 180"/>
                <a:gd name="f36" fmla="*/ f28 1 21600"/>
                <a:gd name="f37" fmla="*/ f29 1 21600"/>
                <a:gd name="f38" fmla="*/ 21600 f28 1"/>
                <a:gd name="f39" fmla="*/ 21600 f29 1"/>
                <a:gd name="f40" fmla="?: f20 0 f31"/>
                <a:gd name="f41" fmla="*/ f32 f7 1"/>
                <a:gd name="f42" fmla="+- f33 0 f23"/>
                <a:gd name="f43" fmla="*/ f34 f7 1"/>
                <a:gd name="f44" fmla="+- 0 0 f35"/>
                <a:gd name="f45" fmla="*/ f33 f7 1"/>
                <a:gd name="f46" fmla="min f37 f36"/>
                <a:gd name="f47" fmla="*/ f38 1 f30"/>
                <a:gd name="f48" fmla="*/ f39 1 f30"/>
                <a:gd name="f49" fmla="*/ f21 f40 1"/>
                <a:gd name="f50" fmla="*/ f41 1 180"/>
                <a:gd name="f51" fmla="?: f42 f23 f33"/>
                <a:gd name="f52" fmla="*/ f43 1 180"/>
                <a:gd name="f53" fmla="*/ f44 f1 1"/>
                <a:gd name="f54" fmla="*/ f45 1 180"/>
                <a:gd name="f55" fmla="val f47"/>
                <a:gd name="f56" fmla="val f48"/>
                <a:gd name="f57" fmla="*/ f49 1 100000"/>
                <a:gd name="f58" fmla="*/ f51 f7 1"/>
                <a:gd name="f59" fmla="+- 0 0 f50"/>
                <a:gd name="f60" fmla="+- 0 0 f52"/>
                <a:gd name="f61" fmla="*/ f53 1 f7"/>
                <a:gd name="f62" fmla="+- 0 0 f54"/>
                <a:gd name="f63" fmla="*/ f6 f46 1"/>
                <a:gd name="f64" fmla="+- f55 0 0"/>
                <a:gd name="f65" fmla="+- f56 0 0"/>
                <a:gd name="f66" fmla="*/ f57 29289 1"/>
                <a:gd name="f67" fmla="val f57"/>
                <a:gd name="f68" fmla="*/ f58 1 180"/>
                <a:gd name="f69" fmla="*/ f59 f1 1"/>
                <a:gd name="f70" fmla="*/ f60 f1 1"/>
                <a:gd name="f71" fmla="+- f61 0 f2"/>
                <a:gd name="f72" fmla="*/ f62 f1 1"/>
                <a:gd name="f73" fmla="*/ f57 f46 1"/>
                <a:gd name="f74" fmla="*/ f55 f46 1"/>
                <a:gd name="f75" fmla="*/ f56 f46 1"/>
                <a:gd name="f76" fmla="+- f64 0 f57"/>
                <a:gd name="f77" fmla="+- f65 0 f57"/>
                <a:gd name="f78" fmla="*/ f66 1 100000"/>
                <a:gd name="f79" fmla="*/ 2 f67 1"/>
                <a:gd name="f80" fmla="+- f50 f68 0"/>
                <a:gd name="f81" fmla="*/ f69 1 f7"/>
                <a:gd name="f82" fmla="?: f68 0 f25"/>
                <a:gd name="f83" fmla="+- f52 f68 0"/>
                <a:gd name="f84" fmla="*/ f70 1 f7"/>
                <a:gd name="f85" fmla="+- f35 f68 0"/>
                <a:gd name="f86" fmla="cos 1 f71"/>
                <a:gd name="f87" fmla="sin 1 f71"/>
                <a:gd name="f88" fmla="+- f54 f68 0"/>
                <a:gd name="f89" fmla="*/ f72 1 f7"/>
                <a:gd name="f90" fmla="+- f64 0 f78"/>
                <a:gd name="f91" fmla="+- f65 0 f78"/>
                <a:gd name="f92" fmla="*/ f78 f8 1"/>
                <a:gd name="f93" fmla="*/ f78 f8 1"/>
                <a:gd name="f94" fmla="+- f81 0 f2"/>
                <a:gd name="f95" fmla="+- 0 0 f80"/>
                <a:gd name="f96" fmla="*/ f79 1 2"/>
                <a:gd name="f97" fmla="+- f84 0 f2"/>
                <a:gd name="f98" fmla="+- 0 0 f83"/>
                <a:gd name="f99" fmla="+- 0 0 f86"/>
                <a:gd name="f100" fmla="+- 0 0 f87"/>
                <a:gd name="f101" fmla="+- 0 0 f85"/>
                <a:gd name="f102" fmla="+- f89 0 f2"/>
                <a:gd name="f103" fmla="+- 0 0 f88"/>
                <a:gd name="f104" fmla="*/ f76 f46 1"/>
                <a:gd name="f105" fmla="*/ f77 f46 1"/>
                <a:gd name="f106" fmla="*/ f92 1 f55"/>
                <a:gd name="f107" fmla="*/ f90 f8 1"/>
                <a:gd name="f108" fmla="*/ f93 1 f56"/>
                <a:gd name="f109" fmla="*/ f91 f8 1"/>
                <a:gd name="f110" fmla="cos 1 f94"/>
                <a:gd name="f111" fmla="sin 1 f94"/>
                <a:gd name="f112" fmla="*/ f95 f1 1"/>
                <a:gd name="f113" fmla="cos 1 f97"/>
                <a:gd name="f114" fmla="sin 1 f97"/>
                <a:gd name="f115" fmla="*/ f98 f1 1"/>
                <a:gd name="f116" fmla="*/ f99 1 f79"/>
                <a:gd name="f117" fmla="*/ f100 1 f79"/>
                <a:gd name="f118" fmla="*/ f101 f1 1"/>
                <a:gd name="f119" fmla="cos 1 f102"/>
                <a:gd name="f120" fmla="sin 1 f102"/>
                <a:gd name="f121" fmla="*/ f103 f1 1"/>
                <a:gd name="f122" fmla="*/ f107 1 f55"/>
                <a:gd name="f123" fmla="*/ f109 1 f56"/>
                <a:gd name="f124" fmla="val f106"/>
                <a:gd name="f125" fmla="val f108"/>
                <a:gd name="f126" fmla="+- 0 0 f110"/>
                <a:gd name="f127" fmla="+- 0 0 f111"/>
                <a:gd name="f128" fmla="*/ f112 1 f7"/>
                <a:gd name="f129" fmla="+- 0 0 f113"/>
                <a:gd name="f130" fmla="+- 0 0 f114"/>
                <a:gd name="f131" fmla="*/ f115 1 f7"/>
                <a:gd name="f132" fmla="+- 0 0 f116"/>
                <a:gd name="f133" fmla="+- 0 0 f117"/>
                <a:gd name="f134" fmla="*/ f118 1 f7"/>
                <a:gd name="f135" fmla="+- 0 0 f119"/>
                <a:gd name="f136" fmla="+- 0 0 f120"/>
                <a:gd name="f137" fmla="*/ f121 1 f7"/>
                <a:gd name="f138" fmla="val f122"/>
                <a:gd name="f139" fmla="val f123"/>
                <a:gd name="f140" fmla="*/ f124 1 1"/>
                <a:gd name="f141" fmla="*/ f125 1 1"/>
                <a:gd name="f142" fmla="*/ f126 1 f79"/>
                <a:gd name="f143" fmla="*/ f127 1 f79"/>
                <a:gd name="f144" fmla="+- f128 0 f2"/>
                <a:gd name="f145" fmla="*/ f129 1 f79"/>
                <a:gd name="f146" fmla="*/ f130 1 f79"/>
                <a:gd name="f147" fmla="+- f131 0 f2"/>
                <a:gd name="f148" fmla="at2 f132 f133"/>
                <a:gd name="f149" fmla="+- f134 0 f2"/>
                <a:gd name="f150" fmla="*/ f135 1 f79"/>
                <a:gd name="f151" fmla="*/ f136 1 f79"/>
                <a:gd name="f152" fmla="+- f137 0 f2"/>
                <a:gd name="f153" fmla="*/ f140 1 f8"/>
                <a:gd name="f154" fmla="*/ f141 1 f8"/>
                <a:gd name="f155" fmla="*/ f138 1 1"/>
                <a:gd name="f156" fmla="*/ f139 1 1"/>
                <a:gd name="f157" fmla="+- 0 0 f142"/>
                <a:gd name="f158" fmla="+- 0 0 f143"/>
                <a:gd name="f159" fmla="cos 1 f144"/>
                <a:gd name="f160" fmla="sin 1 f144"/>
                <a:gd name="f161" fmla="+- 0 0 f145"/>
                <a:gd name="f162" fmla="+- 0 0 f146"/>
                <a:gd name="f163" fmla="cos 1 f147"/>
                <a:gd name="f164" fmla="sin 1 f147"/>
                <a:gd name="f165" fmla="+- f148 f2 0"/>
                <a:gd name="f166" fmla="cos 1 f149"/>
                <a:gd name="f167" fmla="sin 1 f149"/>
                <a:gd name="f168" fmla="+- 0 0 f150"/>
                <a:gd name="f169" fmla="+- 0 0 f151"/>
                <a:gd name="f170" fmla="cos 1 f152"/>
                <a:gd name="f171" fmla="sin 1 f152"/>
                <a:gd name="f172" fmla="*/ f155 1 f8"/>
                <a:gd name="f173" fmla="*/ f156 1 f8"/>
                <a:gd name="f174" fmla="at2 f157 f158"/>
                <a:gd name="f175" fmla="+- 0 0 f159"/>
                <a:gd name="f176" fmla="+- 0 0 f160"/>
                <a:gd name="f177" fmla="at2 f161 f162"/>
                <a:gd name="f178" fmla="+- 0 0 f163"/>
                <a:gd name="f179" fmla="+- 0 0 f164"/>
                <a:gd name="f180" fmla="*/ f165 f7 1"/>
                <a:gd name="f181" fmla="+- 0 0 f166"/>
                <a:gd name="f182" fmla="+- 0 0 f167"/>
                <a:gd name="f183" fmla="at2 f168 f169"/>
                <a:gd name="f184" fmla="+- 0 0 f170"/>
                <a:gd name="f185" fmla="+- 0 0 f171"/>
                <a:gd name="f186" fmla="*/ f153 f55 1"/>
                <a:gd name="f187" fmla="*/ f154 f56 1"/>
                <a:gd name="f188" fmla="+- f174 f2 0"/>
                <a:gd name="f189" fmla="*/ f175 1 f79"/>
                <a:gd name="f190" fmla="*/ f176 1 f79"/>
                <a:gd name="f191" fmla="+- f177 f2 0"/>
                <a:gd name="f192" fmla="*/ f178 1 f79"/>
                <a:gd name="f193" fmla="*/ f179 1 f79"/>
                <a:gd name="f194" fmla="*/ f180 1 f1"/>
                <a:gd name="f195" fmla="*/ f181 1 f79"/>
                <a:gd name="f196" fmla="*/ f182 1 f79"/>
                <a:gd name="f197" fmla="+- f183 f2 0"/>
                <a:gd name="f198" fmla="*/ f184 1 f79"/>
                <a:gd name="f199" fmla="*/ f185 1 f79"/>
                <a:gd name="f200" fmla="*/ f172 f55 1"/>
                <a:gd name="f201" fmla="*/ f173 f56 1"/>
                <a:gd name="f202" fmla="*/ f186 f46 1"/>
                <a:gd name="f203" fmla="*/ f187 f46 1"/>
                <a:gd name="f204" fmla="*/ f188 f7 1"/>
                <a:gd name="f205" fmla="+- 0 0 f189"/>
                <a:gd name="f206" fmla="+- 0 0 f190"/>
                <a:gd name="f207" fmla="*/ f191 f7 1"/>
                <a:gd name="f208" fmla="+- 0 0 f192"/>
                <a:gd name="f209" fmla="+- 0 0 f193"/>
                <a:gd name="f210" fmla="+- 0 0 f194"/>
                <a:gd name="f211" fmla="+- 0 0 f195"/>
                <a:gd name="f212" fmla="+- 0 0 f196"/>
                <a:gd name="f213" fmla="*/ f197 f7 1"/>
                <a:gd name="f214" fmla="+- 0 0 f198"/>
                <a:gd name="f215" fmla="+- 0 0 f199"/>
                <a:gd name="f216" fmla="*/ f200 f46 1"/>
                <a:gd name="f217" fmla="*/ f201 f46 1"/>
                <a:gd name="f218" fmla="*/ f204 1 f1"/>
                <a:gd name="f219" fmla="at2 f205 f206"/>
                <a:gd name="f220" fmla="*/ f207 1 f1"/>
                <a:gd name="f221" fmla="at2 f208 f209"/>
                <a:gd name="f222" fmla="val f210"/>
                <a:gd name="f223" fmla="at2 f211 f212"/>
                <a:gd name="f224" fmla="*/ f213 1 f1"/>
                <a:gd name="f225" fmla="at2 f214 f215"/>
                <a:gd name="f226" fmla="+- 0 0 f218"/>
                <a:gd name="f227" fmla="+- f219 f2 0"/>
                <a:gd name="f228" fmla="+- 0 0 f220"/>
                <a:gd name="f229" fmla="+- f221 f2 0"/>
                <a:gd name="f230" fmla="+- f223 f2 0"/>
                <a:gd name="f231" fmla="+- 0 0 f222"/>
                <a:gd name="f232" fmla="val f222"/>
                <a:gd name="f233" fmla="+- 0 0 f224"/>
                <a:gd name="f234" fmla="+- f225 f2 0"/>
                <a:gd name="f235" fmla="val f226"/>
                <a:gd name="f236" fmla="*/ f227 f7 1"/>
                <a:gd name="f237" fmla="val f228"/>
                <a:gd name="f238" fmla="*/ f229 f7 1"/>
                <a:gd name="f239" fmla="*/ f230 f7 1"/>
                <a:gd name="f240" fmla="*/ f231 f1 1"/>
                <a:gd name="f241" fmla="+- 0 0 f232"/>
                <a:gd name="f242" fmla="val f233"/>
                <a:gd name="f243" fmla="*/ f234 f7 1"/>
                <a:gd name="f244" fmla="*/ f236 1 f1"/>
                <a:gd name="f245" fmla="+- 0 0 f235"/>
                <a:gd name="f246" fmla="val f235"/>
                <a:gd name="f247" fmla="*/ f238 1 f1"/>
                <a:gd name="f248" fmla="+- 0 0 f237"/>
                <a:gd name="f249" fmla="val f237"/>
                <a:gd name="f250" fmla="*/ f239 1 f1"/>
                <a:gd name="f251" fmla="*/ f240 1 f7"/>
                <a:gd name="f252" fmla="*/ f241 f1 1"/>
                <a:gd name="f253" fmla="*/ f243 1 f1"/>
                <a:gd name="f254" fmla="+- 0 0 f242"/>
                <a:gd name="f255" fmla="val f242"/>
                <a:gd name="f256" fmla="+- 0 0 f244"/>
                <a:gd name="f257" fmla="*/ f245 f1 1"/>
                <a:gd name="f258" fmla="+- 0 0 f246"/>
                <a:gd name="f259" fmla="+- 0 0 f247"/>
                <a:gd name="f260" fmla="*/ f248 f1 1"/>
                <a:gd name="f261" fmla="+- 0 0 f249"/>
                <a:gd name="f262" fmla="+- 0 0 f250"/>
                <a:gd name="f263" fmla="+- f251 0 f2"/>
                <a:gd name="f264" fmla="*/ f252 1 f7"/>
                <a:gd name="f265" fmla="+- 0 0 f253"/>
                <a:gd name="f266" fmla="*/ f254 f1 1"/>
                <a:gd name="f267" fmla="+- 0 0 f255"/>
                <a:gd name="f268" fmla="val f256"/>
                <a:gd name="f269" fmla="*/ f257 1 f7"/>
                <a:gd name="f270" fmla="*/ f258 f1 1"/>
                <a:gd name="f271" fmla="val f259"/>
                <a:gd name="f272" fmla="*/ f260 1 f7"/>
                <a:gd name="f273" fmla="*/ f261 f1 1"/>
                <a:gd name="f274" fmla="val f262"/>
                <a:gd name="f275" fmla="sin 1 f263"/>
                <a:gd name="f276" fmla="cos 1 f263"/>
                <a:gd name="f277" fmla="+- f264 0 f2"/>
                <a:gd name="f278" fmla="val f265"/>
                <a:gd name="f279" fmla="*/ f266 1 f7"/>
                <a:gd name="f280" fmla="*/ f267 f1 1"/>
                <a:gd name="f281" fmla="+- f269 0 f2"/>
                <a:gd name="f282" fmla="+- f268 0 f235"/>
                <a:gd name="f283" fmla="*/ f270 1 f7"/>
                <a:gd name="f284" fmla="+- f272 0 f2"/>
                <a:gd name="f285" fmla="+- f271 0 f237"/>
                <a:gd name="f286" fmla="*/ f273 1 f7"/>
                <a:gd name="f287" fmla="+- 0 0 f275"/>
                <a:gd name="f288" fmla="+- 0 0 f276"/>
                <a:gd name="f289" fmla="+- f274 0 f222"/>
                <a:gd name="f290" fmla="cos 1 f277"/>
                <a:gd name="f291" fmla="sin 1 f277"/>
                <a:gd name="f292" fmla="+- f279 0 f2"/>
                <a:gd name="f293" fmla="+- f278 0 f242"/>
                <a:gd name="f294" fmla="*/ f280 1 f7"/>
                <a:gd name="f295" fmla="sin 1 f281"/>
                <a:gd name="f296" fmla="cos 1 f281"/>
                <a:gd name="f297" fmla="?: f282 0 f25"/>
                <a:gd name="f298" fmla="+- f283 0 f2"/>
                <a:gd name="f299" fmla="sin 1 f284"/>
                <a:gd name="f300" fmla="cos 1 f284"/>
                <a:gd name="f301" fmla="?: f285 0 f25"/>
                <a:gd name="f302" fmla="+- f286 0 f2"/>
                <a:gd name="f303" fmla="*/ f67 f287 1"/>
                <a:gd name="f304" fmla="*/ f67 f288 1"/>
                <a:gd name="f305" fmla="?: f289 0 f25"/>
                <a:gd name="f306" fmla="+- 0 0 f290"/>
                <a:gd name="f307" fmla="+- 0 0 f291"/>
                <a:gd name="f308" fmla="sin 1 f292"/>
                <a:gd name="f309" fmla="cos 1 f292"/>
                <a:gd name="f310" fmla="?: f293 0 f25"/>
                <a:gd name="f311" fmla="+- f294 0 f2"/>
                <a:gd name="f312" fmla="+- 0 0 f295"/>
                <a:gd name="f313" fmla="+- 0 0 f296"/>
                <a:gd name="f314" fmla="+- f268 f297 0"/>
                <a:gd name="f315" fmla="cos 1 f298"/>
                <a:gd name="f316" fmla="sin 1 f298"/>
                <a:gd name="f317" fmla="+- 0 0 f299"/>
                <a:gd name="f318" fmla="+- 0 0 f300"/>
                <a:gd name="f319" fmla="+- f271 f301 0"/>
                <a:gd name="f320" fmla="cos 1 f302"/>
                <a:gd name="f321" fmla="sin 1 f302"/>
                <a:gd name="f322" fmla="+- f55 0 f303"/>
                <a:gd name="f323" fmla="+- f77 0 f304"/>
                <a:gd name="f324" fmla="+- f274 f305 0"/>
                <a:gd name="f325" fmla="*/ f12 f306 1"/>
                <a:gd name="f326" fmla="*/ f96 f307 1"/>
                <a:gd name="f327" fmla="*/ f96 f306 1"/>
                <a:gd name="f328" fmla="+- 0 0 f308"/>
                <a:gd name="f329" fmla="+- 0 0 f309"/>
                <a:gd name="f330" fmla="+- f278 f310 0"/>
                <a:gd name="f331" fmla="cos 1 f311"/>
                <a:gd name="f332" fmla="sin 1 f311"/>
                <a:gd name="f333" fmla="*/ f67 f312 1"/>
                <a:gd name="f334" fmla="*/ f67 f313 1"/>
                <a:gd name="f335" fmla="+- f314 0 f235"/>
                <a:gd name="f336" fmla="+- 0 0 f315"/>
                <a:gd name="f337" fmla="+- 0 0 f316"/>
                <a:gd name="f338" fmla="*/ f67 f317 1"/>
                <a:gd name="f339" fmla="*/ f67 f318 1"/>
                <a:gd name="f340" fmla="+- f319 0 f237"/>
                <a:gd name="f341" fmla="+- 0 0 f320"/>
                <a:gd name="f342" fmla="+- 0 0 f321"/>
                <a:gd name="f343" fmla="+- f324 0 f222"/>
                <a:gd name="f344" fmla="+- f326 f322 0"/>
                <a:gd name="f345" fmla="+- f327 f323 0"/>
                <a:gd name="f346" fmla="*/ f67 f328 1"/>
                <a:gd name="f347" fmla="*/ f67 f329 1"/>
                <a:gd name="f348" fmla="+- f330 0 f242"/>
                <a:gd name="f349" fmla="+- 0 0 f331"/>
                <a:gd name="f350" fmla="+- 0 0 f332"/>
                <a:gd name="f351" fmla="+- 0 0 f333"/>
                <a:gd name="f352" fmla="+- f57 0 f334"/>
                <a:gd name="f353" fmla="+- f335 0 f82"/>
                <a:gd name="f354" fmla="*/ f12 f336 1"/>
                <a:gd name="f355" fmla="*/ f96 f337 1"/>
                <a:gd name="f356" fmla="*/ f96 f336 1"/>
                <a:gd name="f357" fmla="+- f76 0 f338"/>
                <a:gd name="f358" fmla="+- 0 0 f339"/>
                <a:gd name="f359" fmla="+- f340 0 f82"/>
                <a:gd name="f360" fmla="*/ f12 f341 1"/>
                <a:gd name="f361" fmla="*/ f96 f342 1"/>
                <a:gd name="f362" fmla="*/ f96 f341 1"/>
                <a:gd name="f363" fmla="+- f343 0 f82"/>
                <a:gd name="f364" fmla="+- f57 0 f346"/>
                <a:gd name="f365" fmla="+- f56 0 f347"/>
                <a:gd name="f366" fmla="+- f348 0 f82"/>
                <a:gd name="f367" fmla="*/ f12 f349 1"/>
                <a:gd name="f368" fmla="*/ f96 f350 1"/>
                <a:gd name="f369" fmla="*/ f96 f349 1"/>
                <a:gd name="f370" fmla="+- f353 0 f25"/>
                <a:gd name="f371" fmla="+- f355 f351 0"/>
                <a:gd name="f372" fmla="+- f356 f352 0"/>
                <a:gd name="f373" fmla="+- f359 0 f25"/>
                <a:gd name="f374" fmla="+- f361 f357 0"/>
                <a:gd name="f375" fmla="+- f362 f358 0"/>
                <a:gd name="f376" fmla="+- f363 0 f25"/>
                <a:gd name="f377" fmla="+- f366 0 f25"/>
                <a:gd name="f378" fmla="+- f368 f364 0"/>
                <a:gd name="f379" fmla="+- f369 f365 0"/>
                <a:gd name="f380" fmla="?: f370 f25 f353"/>
                <a:gd name="f381" fmla="?: f373 f25 f359"/>
                <a:gd name="f382" fmla="?: f376 f25 f363"/>
                <a:gd name="f383" fmla="?: f377 f25 f366"/>
                <a:gd name="f384" fmla="*/ f380 1 4"/>
                <a:gd name="f385" fmla="*/ f381 1 4"/>
                <a:gd name="f386" fmla="*/ f382 1 4"/>
                <a:gd name="f387" fmla="*/ f383 1 4"/>
                <a:gd name="f388" fmla="+- f246 f384 0"/>
                <a:gd name="f389" fmla="+- 0 0 f384"/>
                <a:gd name="f390" fmla="*/ f384 1 2"/>
                <a:gd name="f391" fmla="+- f249 f385 0"/>
                <a:gd name="f392" fmla="+- 0 0 f385"/>
                <a:gd name="f393" fmla="*/ f385 1 2"/>
                <a:gd name="f394" fmla="+- f232 f386 0"/>
                <a:gd name="f395" fmla="+- 0 0 f386"/>
                <a:gd name="f396" fmla="*/ f386 1 2"/>
                <a:gd name="f397" fmla="+- f255 f387 0"/>
                <a:gd name="f398" fmla="+- 0 0 f387"/>
                <a:gd name="f399" fmla="*/ f387 1 2"/>
                <a:gd name="f400" fmla="*/ f389 f1 1"/>
                <a:gd name="f401" fmla="+- 0 0 f390"/>
                <a:gd name="f402" fmla="+- 0 0 f388"/>
                <a:gd name="f403" fmla="+- f388 f384 0"/>
                <a:gd name="f404" fmla="*/ f392 f1 1"/>
                <a:gd name="f405" fmla="+- 0 0 f393"/>
                <a:gd name="f406" fmla="+- 0 0 f391"/>
                <a:gd name="f407" fmla="+- f391 f385 0"/>
                <a:gd name="f408" fmla="*/ f395 f1 1"/>
                <a:gd name="f409" fmla="+- 0 0 f396"/>
                <a:gd name="f410" fmla="+- 0 0 f394"/>
                <a:gd name="f411" fmla="+- f394 f386 0"/>
                <a:gd name="f412" fmla="*/ f398 f1 1"/>
                <a:gd name="f413" fmla="+- 0 0 f399"/>
                <a:gd name="f414" fmla="+- 0 0 f397"/>
                <a:gd name="f415" fmla="+- f397 f387 0"/>
                <a:gd name="f416" fmla="*/ f400 1 f7"/>
                <a:gd name="f417" fmla="*/ f401 f1 1"/>
                <a:gd name="f418" fmla="*/ f402 f1 1"/>
                <a:gd name="f419" fmla="+- 0 0 f403"/>
                <a:gd name="f420" fmla="+- f403 f384 0"/>
                <a:gd name="f421" fmla="*/ f404 1 f7"/>
                <a:gd name="f422" fmla="*/ f405 f1 1"/>
                <a:gd name="f423" fmla="*/ f406 f1 1"/>
                <a:gd name="f424" fmla="+- 0 0 f407"/>
                <a:gd name="f425" fmla="+- f407 f385 0"/>
                <a:gd name="f426" fmla="*/ f408 1 f7"/>
                <a:gd name="f427" fmla="*/ f409 f1 1"/>
                <a:gd name="f428" fmla="*/ f410 f1 1"/>
                <a:gd name="f429" fmla="+- 0 0 f411"/>
                <a:gd name="f430" fmla="+- f411 f386 0"/>
                <a:gd name="f431" fmla="*/ f412 1 f7"/>
                <a:gd name="f432" fmla="*/ f413 f1 1"/>
                <a:gd name="f433" fmla="*/ f414 f1 1"/>
                <a:gd name="f434" fmla="+- 0 0 f415"/>
                <a:gd name="f435" fmla="+- f415 f387 0"/>
                <a:gd name="f436" fmla="+- f416 0 f2"/>
                <a:gd name="f437" fmla="*/ f417 1 f7"/>
                <a:gd name="f438" fmla="*/ f418 1 f7"/>
                <a:gd name="f439" fmla="*/ f419 f1 1"/>
                <a:gd name="f440" fmla="+- 0 0 f420"/>
                <a:gd name="f441" fmla="+- f420 f384 0"/>
                <a:gd name="f442" fmla="+- f421 0 f2"/>
                <a:gd name="f443" fmla="*/ f422 1 f7"/>
                <a:gd name="f444" fmla="*/ f423 1 f7"/>
                <a:gd name="f445" fmla="*/ f424 f1 1"/>
                <a:gd name="f446" fmla="+- 0 0 f425"/>
                <a:gd name="f447" fmla="+- f425 f385 0"/>
                <a:gd name="f448" fmla="+- f426 0 f2"/>
                <a:gd name="f449" fmla="*/ f427 1 f7"/>
                <a:gd name="f450" fmla="*/ f428 1 f7"/>
                <a:gd name="f451" fmla="*/ f429 f1 1"/>
                <a:gd name="f452" fmla="+- 0 0 f430"/>
                <a:gd name="f453" fmla="+- f430 f386 0"/>
                <a:gd name="f454" fmla="+- f431 0 f2"/>
                <a:gd name="f455" fmla="*/ f432 1 f7"/>
                <a:gd name="f456" fmla="*/ f433 1 f7"/>
                <a:gd name="f457" fmla="*/ f434 f1 1"/>
                <a:gd name="f458" fmla="+- 0 0 f435"/>
                <a:gd name="f459" fmla="+- f435 f387 0"/>
                <a:gd name="f460" fmla="cos 1 f436"/>
                <a:gd name="f461" fmla="+- f437 0 f2"/>
                <a:gd name="f462" fmla="+- f438 0 f2"/>
                <a:gd name="f463" fmla="*/ f439 1 f7"/>
                <a:gd name="f464" fmla="*/ f440 f1 1"/>
                <a:gd name="f465" fmla="+- 0 0 f441"/>
                <a:gd name="f466" fmla="cos 1 f442"/>
                <a:gd name="f467" fmla="+- f443 0 f2"/>
                <a:gd name="f468" fmla="+- f444 0 f2"/>
                <a:gd name="f469" fmla="*/ f445 1 f7"/>
                <a:gd name="f470" fmla="*/ f446 f1 1"/>
                <a:gd name="f471" fmla="+- 0 0 f447"/>
                <a:gd name="f472" fmla="cos 1 f448"/>
                <a:gd name="f473" fmla="+- f449 0 f2"/>
                <a:gd name="f474" fmla="+- f450 0 f2"/>
                <a:gd name="f475" fmla="*/ f451 1 f7"/>
                <a:gd name="f476" fmla="*/ f452 f1 1"/>
                <a:gd name="f477" fmla="+- 0 0 f453"/>
                <a:gd name="f478" fmla="cos 1 f454"/>
                <a:gd name="f479" fmla="+- f455 0 f2"/>
                <a:gd name="f480" fmla="+- f456 0 f2"/>
                <a:gd name="f481" fmla="*/ f457 1 f7"/>
                <a:gd name="f482" fmla="*/ f458 f1 1"/>
                <a:gd name="f483" fmla="+- 0 0 f459"/>
                <a:gd name="f484" fmla="+- 0 0 f460"/>
                <a:gd name="f485" fmla="tan 1 f461"/>
                <a:gd name="f486" fmla="cos 1 f462"/>
                <a:gd name="f487" fmla="sin 1 f462"/>
                <a:gd name="f488" fmla="+- f463 0 f2"/>
                <a:gd name="f489" fmla="*/ f464 1 f7"/>
                <a:gd name="f490" fmla="*/ f465 f1 1"/>
                <a:gd name="f491" fmla="+- 0 0 f466"/>
                <a:gd name="f492" fmla="tan 1 f467"/>
                <a:gd name="f493" fmla="cos 1 f468"/>
                <a:gd name="f494" fmla="sin 1 f468"/>
                <a:gd name="f495" fmla="+- f469 0 f2"/>
                <a:gd name="f496" fmla="*/ f470 1 f7"/>
                <a:gd name="f497" fmla="*/ f471 f1 1"/>
                <a:gd name="f498" fmla="+- 0 0 f472"/>
                <a:gd name="f499" fmla="tan 1 f473"/>
                <a:gd name="f500" fmla="cos 1 f474"/>
                <a:gd name="f501" fmla="sin 1 f474"/>
                <a:gd name="f502" fmla="+- f475 0 f2"/>
                <a:gd name="f503" fmla="*/ f476 1 f7"/>
                <a:gd name="f504" fmla="*/ f477 f1 1"/>
                <a:gd name="f505" fmla="+- 0 0 f478"/>
                <a:gd name="f506" fmla="tan 1 f479"/>
                <a:gd name="f507" fmla="cos 1 f480"/>
                <a:gd name="f508" fmla="sin 1 f480"/>
                <a:gd name="f509" fmla="+- f481 0 f2"/>
                <a:gd name="f510" fmla="*/ f482 1 f7"/>
                <a:gd name="f511" fmla="*/ f483 f1 1"/>
                <a:gd name="f512" fmla="*/ 1 1 f485"/>
                <a:gd name="f513" fmla="+- 0 0 f486"/>
                <a:gd name="f514" fmla="+- 0 0 f487"/>
                <a:gd name="f515" fmla="cos 1 f488"/>
                <a:gd name="f516" fmla="sin 1 f488"/>
                <a:gd name="f517" fmla="+- f489 0 f2"/>
                <a:gd name="f518" fmla="*/ f490 1 f7"/>
                <a:gd name="f519" fmla="*/ 1 1 f492"/>
                <a:gd name="f520" fmla="+- 0 0 f493"/>
                <a:gd name="f521" fmla="+- 0 0 f494"/>
                <a:gd name="f522" fmla="cos 1 f495"/>
                <a:gd name="f523" fmla="sin 1 f495"/>
                <a:gd name="f524" fmla="+- f496 0 f2"/>
                <a:gd name="f525" fmla="*/ f497 1 f7"/>
                <a:gd name="f526" fmla="*/ 1 1 f499"/>
                <a:gd name="f527" fmla="+- 0 0 f500"/>
                <a:gd name="f528" fmla="+- 0 0 f501"/>
                <a:gd name="f529" fmla="cos 1 f502"/>
                <a:gd name="f530" fmla="sin 1 f502"/>
                <a:gd name="f531" fmla="+- f503 0 f2"/>
                <a:gd name="f532" fmla="*/ f504 1 f7"/>
                <a:gd name="f533" fmla="*/ 1 1 f506"/>
                <a:gd name="f534" fmla="+- 0 0 f507"/>
                <a:gd name="f535" fmla="+- 0 0 f508"/>
                <a:gd name="f536" fmla="cos 1 f509"/>
                <a:gd name="f537" fmla="sin 1 f509"/>
                <a:gd name="f538" fmla="+- f510 0 f2"/>
                <a:gd name="f539" fmla="*/ f511 1 f7"/>
                <a:gd name="f540" fmla="*/ f512 f512 1"/>
                <a:gd name="f541" fmla="*/ f12 f513 1"/>
                <a:gd name="f542" fmla="*/ f96 f514 1"/>
                <a:gd name="f543" fmla="*/ f96 f513 1"/>
                <a:gd name="f544" fmla="+- 0 0 f515"/>
                <a:gd name="f545" fmla="+- 0 0 f516"/>
                <a:gd name="f546" fmla="cos 1 f517"/>
                <a:gd name="f547" fmla="sin 1 f517"/>
                <a:gd name="f548" fmla="+- f518 0 f2"/>
                <a:gd name="f549" fmla="*/ f519 f519 1"/>
                <a:gd name="f550" fmla="*/ f12 f520 1"/>
                <a:gd name="f551" fmla="*/ f96 f521 1"/>
                <a:gd name="f552" fmla="*/ f96 f520 1"/>
                <a:gd name="f553" fmla="+- 0 0 f522"/>
                <a:gd name="f554" fmla="+- 0 0 f523"/>
                <a:gd name="f555" fmla="cos 1 f524"/>
                <a:gd name="f556" fmla="sin 1 f524"/>
                <a:gd name="f557" fmla="+- f525 0 f2"/>
                <a:gd name="f558" fmla="*/ f526 f526 1"/>
                <a:gd name="f559" fmla="*/ f12 f527 1"/>
                <a:gd name="f560" fmla="*/ f96 f528 1"/>
                <a:gd name="f561" fmla="*/ f96 f527 1"/>
                <a:gd name="f562" fmla="+- 0 0 f529"/>
                <a:gd name="f563" fmla="+- 0 0 f530"/>
                <a:gd name="f564" fmla="cos 1 f531"/>
                <a:gd name="f565" fmla="sin 1 f531"/>
                <a:gd name="f566" fmla="+- f532 0 f2"/>
                <a:gd name="f567" fmla="*/ f533 f533 1"/>
                <a:gd name="f568" fmla="*/ f12 f534 1"/>
                <a:gd name="f569" fmla="*/ f96 f535 1"/>
                <a:gd name="f570" fmla="*/ f96 f534 1"/>
                <a:gd name="f571" fmla="+- 0 0 f536"/>
                <a:gd name="f572" fmla="+- 0 0 f537"/>
                <a:gd name="f573" fmla="cos 1 f538"/>
                <a:gd name="f574" fmla="sin 1 f538"/>
                <a:gd name="f575" fmla="+- f539 0 f2"/>
                <a:gd name="f576" fmla="*/ 3 f540 1"/>
                <a:gd name="f577" fmla="+- f542 f351 0"/>
                <a:gd name="f578" fmla="+- f543 f352 0"/>
                <a:gd name="f579" fmla="*/ f12 f544 1"/>
                <a:gd name="f580" fmla="*/ f96 f545 1"/>
                <a:gd name="f581" fmla="*/ f96 f544 1"/>
                <a:gd name="f582" fmla="+- 0 0 f546"/>
                <a:gd name="f583" fmla="+- 0 0 f547"/>
                <a:gd name="f584" fmla="cos 1 f548"/>
                <a:gd name="f585" fmla="sin 1 f548"/>
                <a:gd name="f586" fmla="*/ 3 f549 1"/>
                <a:gd name="f587" fmla="+- f551 f357 0"/>
                <a:gd name="f588" fmla="+- f552 f358 0"/>
                <a:gd name="f589" fmla="*/ f12 f553 1"/>
                <a:gd name="f590" fmla="*/ f96 f554 1"/>
                <a:gd name="f591" fmla="*/ f96 f553 1"/>
                <a:gd name="f592" fmla="+- 0 0 f555"/>
                <a:gd name="f593" fmla="+- 0 0 f556"/>
                <a:gd name="f594" fmla="cos 1 f557"/>
                <a:gd name="f595" fmla="sin 1 f557"/>
                <a:gd name="f596" fmla="*/ 3 f558 1"/>
                <a:gd name="f597" fmla="+- f560 f322 0"/>
                <a:gd name="f598" fmla="+- f561 f323 0"/>
                <a:gd name="f599" fmla="*/ f12 f562 1"/>
                <a:gd name="f600" fmla="*/ f96 f563 1"/>
                <a:gd name="f601" fmla="*/ f96 f562 1"/>
                <a:gd name="f602" fmla="+- 0 0 f564"/>
                <a:gd name="f603" fmla="+- 0 0 f565"/>
                <a:gd name="f604" fmla="cos 1 f566"/>
                <a:gd name="f605" fmla="sin 1 f566"/>
                <a:gd name="f606" fmla="*/ 3 f567 1"/>
                <a:gd name="f607" fmla="+- f569 f364 0"/>
                <a:gd name="f608" fmla="+- f570 f365 0"/>
                <a:gd name="f609" fmla="*/ f12 f571 1"/>
                <a:gd name="f610" fmla="*/ f96 f572 1"/>
                <a:gd name="f611" fmla="*/ f96 f571 1"/>
                <a:gd name="f612" fmla="+- 0 0 f573"/>
                <a:gd name="f613" fmla="+- 0 0 f574"/>
                <a:gd name="f614" fmla="cos 1 f575"/>
                <a:gd name="f615" fmla="sin 1 f575"/>
                <a:gd name="f616" fmla="+- 4 f576 0"/>
                <a:gd name="f617" fmla="+- f580 f351 0"/>
                <a:gd name="f618" fmla="+- f581 f352 0"/>
                <a:gd name="f619" fmla="*/ f12 f582 1"/>
                <a:gd name="f620" fmla="*/ f96 f583 1"/>
                <a:gd name="f621" fmla="*/ f96 f582 1"/>
                <a:gd name="f622" fmla="+- 0 0 f584"/>
                <a:gd name="f623" fmla="+- 0 0 f585"/>
                <a:gd name="f624" fmla="+- 4 f586 0"/>
                <a:gd name="f625" fmla="+- f590 f357 0"/>
                <a:gd name="f626" fmla="+- f591 f358 0"/>
                <a:gd name="f627" fmla="*/ f12 f592 1"/>
                <a:gd name="f628" fmla="*/ f96 f593 1"/>
                <a:gd name="f629" fmla="*/ f96 f592 1"/>
                <a:gd name="f630" fmla="+- 0 0 f594"/>
                <a:gd name="f631" fmla="+- 0 0 f595"/>
                <a:gd name="f632" fmla="+- 4 f596 0"/>
                <a:gd name="f633" fmla="+- f600 f322 0"/>
                <a:gd name="f634" fmla="+- f601 f323 0"/>
                <a:gd name="f635" fmla="*/ f12 f602 1"/>
                <a:gd name="f636" fmla="*/ f96 f603 1"/>
                <a:gd name="f637" fmla="*/ f96 f602 1"/>
                <a:gd name="f638" fmla="+- 0 0 f604"/>
                <a:gd name="f639" fmla="+- 0 0 f605"/>
                <a:gd name="f640" fmla="+- 4 f606 0"/>
                <a:gd name="f641" fmla="+- f610 f364 0"/>
                <a:gd name="f642" fmla="+- f611 f365 0"/>
                <a:gd name="f643" fmla="*/ f12 f612 1"/>
                <a:gd name="f644" fmla="*/ f96 f613 1"/>
                <a:gd name="f645" fmla="*/ f96 f612 1"/>
                <a:gd name="f646" fmla="+- 0 0 f614"/>
                <a:gd name="f647" fmla="+- 0 0 f615"/>
                <a:gd name="f648" fmla="*/ f577 f46 1"/>
                <a:gd name="f649" fmla="*/ f578 f46 1"/>
                <a:gd name="f650" fmla="*/ f587 f46 1"/>
                <a:gd name="f651" fmla="*/ f588 f46 1"/>
                <a:gd name="f652" fmla="*/ f597 f46 1"/>
                <a:gd name="f653" fmla="*/ f598 f46 1"/>
                <a:gd name="f654" fmla="*/ f607 f46 1"/>
                <a:gd name="f655" fmla="*/ f608 f46 1"/>
                <a:gd name="f656" fmla="sqrt f616"/>
                <a:gd name="f657" fmla="+- f620 f351 0"/>
                <a:gd name="f658" fmla="+- f621 f352 0"/>
                <a:gd name="f659" fmla="*/ f12 f622 1"/>
                <a:gd name="f660" fmla="*/ f96 f623 1"/>
                <a:gd name="f661" fmla="*/ f96 f622 1"/>
                <a:gd name="f662" fmla="sqrt f624"/>
                <a:gd name="f663" fmla="+- f628 f357 0"/>
                <a:gd name="f664" fmla="+- f629 f358 0"/>
                <a:gd name="f665" fmla="*/ f12 f630 1"/>
                <a:gd name="f666" fmla="*/ f96 f631 1"/>
                <a:gd name="f667" fmla="*/ f96 f630 1"/>
                <a:gd name="f668" fmla="sqrt f632"/>
                <a:gd name="f669" fmla="+- f636 f322 0"/>
                <a:gd name="f670" fmla="+- f637 f323 0"/>
                <a:gd name="f671" fmla="*/ f12 f638 1"/>
                <a:gd name="f672" fmla="*/ f96 f639 1"/>
                <a:gd name="f673" fmla="*/ f96 f638 1"/>
                <a:gd name="f674" fmla="sqrt f640"/>
                <a:gd name="f675" fmla="+- f644 f364 0"/>
                <a:gd name="f676" fmla="+- f645 f365 0"/>
                <a:gd name="f677" fmla="*/ f12 f646 1"/>
                <a:gd name="f678" fmla="*/ f96 f647 1"/>
                <a:gd name="f679" fmla="*/ f96 f646 1"/>
                <a:gd name="f680" fmla="*/ f617 f46 1"/>
                <a:gd name="f681" fmla="*/ f618 f46 1"/>
                <a:gd name="f682" fmla="*/ f625 f46 1"/>
                <a:gd name="f683" fmla="*/ f626 f46 1"/>
                <a:gd name="f684" fmla="*/ f633 f46 1"/>
                <a:gd name="f685" fmla="*/ f634 f46 1"/>
                <a:gd name="f686" fmla="*/ f641 f46 1"/>
                <a:gd name="f687" fmla="*/ f642 f46 1"/>
                <a:gd name="f688" fmla="+- f656 0 1"/>
                <a:gd name="f689" fmla="+- f660 f351 0"/>
                <a:gd name="f690" fmla="+- f661 f352 0"/>
                <a:gd name="f691" fmla="+- f662 0 1"/>
                <a:gd name="f692" fmla="+- f666 f357 0"/>
                <a:gd name="f693" fmla="+- f667 f358 0"/>
                <a:gd name="f694" fmla="+- f668 0 1"/>
                <a:gd name="f695" fmla="+- f672 f322 0"/>
                <a:gd name="f696" fmla="+- f673 f323 0"/>
                <a:gd name="f697" fmla="+- f674 0 1"/>
                <a:gd name="f698" fmla="+- f678 f364 0"/>
                <a:gd name="f699" fmla="+- f679 f365 0"/>
                <a:gd name="f700" fmla="*/ f657 f46 1"/>
                <a:gd name="f701" fmla="*/ f658 f46 1"/>
                <a:gd name="f702" fmla="*/ f663 f46 1"/>
                <a:gd name="f703" fmla="*/ f664 f46 1"/>
                <a:gd name="f704" fmla="*/ f669 f46 1"/>
                <a:gd name="f705" fmla="*/ f670 f46 1"/>
                <a:gd name="f706" fmla="*/ f675 f46 1"/>
                <a:gd name="f707" fmla="*/ f676 f46 1"/>
                <a:gd name="f708" fmla="*/ f484 f688 1"/>
                <a:gd name="f709" fmla="*/ f491 f691 1"/>
                <a:gd name="f710" fmla="*/ f498 f694 1"/>
                <a:gd name="f711" fmla="*/ f505 f697 1"/>
                <a:gd name="f712" fmla="*/ f689 f46 1"/>
                <a:gd name="f713" fmla="*/ f690 f46 1"/>
                <a:gd name="f714" fmla="*/ f692 f46 1"/>
                <a:gd name="f715" fmla="*/ f693 f46 1"/>
                <a:gd name="f716" fmla="*/ f695 f46 1"/>
                <a:gd name="f717" fmla="*/ f696 f46 1"/>
                <a:gd name="f718" fmla="*/ f698 f46 1"/>
                <a:gd name="f719" fmla="*/ f699 f46 1"/>
                <a:gd name="f720" fmla="*/ f708 1 3"/>
                <a:gd name="f721" fmla="*/ f709 1 3"/>
                <a:gd name="f722" fmla="*/ f710 1 3"/>
                <a:gd name="f723" fmla="*/ f711 1 3"/>
                <a:gd name="f724" fmla="*/ f720 f96 1"/>
                <a:gd name="f725" fmla="*/ f721 f96 1"/>
                <a:gd name="f726" fmla="*/ f722 f96 1"/>
                <a:gd name="f727" fmla="*/ f723 f96 1"/>
                <a:gd name="f728" fmla="*/ f724 f354 1"/>
                <a:gd name="f729" fmla="*/ f724 f337 1"/>
                <a:gd name="f730" fmla="*/ f724 f541 1"/>
                <a:gd name="f731" fmla="*/ f724 f514 1"/>
                <a:gd name="f732" fmla="*/ f724 f579 1"/>
                <a:gd name="f733" fmla="*/ f724 f545 1"/>
                <a:gd name="f734" fmla="*/ f724 f619 1"/>
                <a:gd name="f735" fmla="*/ f724 f583 1"/>
                <a:gd name="f736" fmla="*/ f724 f659 1"/>
                <a:gd name="f737" fmla="*/ f724 f623 1"/>
                <a:gd name="f738" fmla="*/ f725 f360 1"/>
                <a:gd name="f739" fmla="*/ f725 f342 1"/>
                <a:gd name="f740" fmla="*/ f725 f550 1"/>
                <a:gd name="f741" fmla="*/ f725 f521 1"/>
                <a:gd name="f742" fmla="*/ f725 f589 1"/>
                <a:gd name="f743" fmla="*/ f725 f554 1"/>
                <a:gd name="f744" fmla="*/ f725 f627 1"/>
                <a:gd name="f745" fmla="*/ f725 f593 1"/>
                <a:gd name="f746" fmla="*/ f725 f665 1"/>
                <a:gd name="f747" fmla="*/ f725 f631 1"/>
                <a:gd name="f748" fmla="*/ f726 f325 1"/>
                <a:gd name="f749" fmla="*/ f726 f307 1"/>
                <a:gd name="f750" fmla="*/ f726 f559 1"/>
                <a:gd name="f751" fmla="*/ f726 f528 1"/>
                <a:gd name="f752" fmla="*/ f726 f599 1"/>
                <a:gd name="f753" fmla="*/ f726 f563 1"/>
                <a:gd name="f754" fmla="*/ f726 f635 1"/>
                <a:gd name="f755" fmla="*/ f726 f603 1"/>
                <a:gd name="f756" fmla="*/ f726 f671 1"/>
                <a:gd name="f757" fmla="*/ f726 f639 1"/>
                <a:gd name="f758" fmla="*/ f727 f367 1"/>
                <a:gd name="f759" fmla="*/ f727 f350 1"/>
                <a:gd name="f760" fmla="*/ f727 f568 1"/>
                <a:gd name="f761" fmla="*/ f727 f535 1"/>
                <a:gd name="f762" fmla="*/ f727 f609 1"/>
                <a:gd name="f763" fmla="*/ f727 f572 1"/>
                <a:gd name="f764" fmla="*/ f727 f643 1"/>
                <a:gd name="f765" fmla="*/ f727 f613 1"/>
                <a:gd name="f766" fmla="*/ f727 f677 1"/>
                <a:gd name="f767" fmla="*/ f727 f647 1"/>
                <a:gd name="f768" fmla="+- f371 f728 0"/>
                <a:gd name="f769" fmla="+- f372 f729 0"/>
                <a:gd name="f770" fmla="+- f577 0 f730"/>
                <a:gd name="f771" fmla="+- f578 0 f731"/>
                <a:gd name="f772" fmla="+- f577 f730 0"/>
                <a:gd name="f773" fmla="+- f578 f731 0"/>
                <a:gd name="f774" fmla="+- f617 0 f732"/>
                <a:gd name="f775" fmla="+- f618 0 f733"/>
                <a:gd name="f776" fmla="+- f617 f732 0"/>
                <a:gd name="f777" fmla="+- f618 f733 0"/>
                <a:gd name="f778" fmla="+- f657 0 f734"/>
                <a:gd name="f779" fmla="+- f658 0 f735"/>
                <a:gd name="f780" fmla="+- f657 f734 0"/>
                <a:gd name="f781" fmla="+- f658 f735 0"/>
                <a:gd name="f782" fmla="+- f689 0 f736"/>
                <a:gd name="f783" fmla="+- f690 0 f737"/>
                <a:gd name="f784" fmla="+- f374 f738 0"/>
                <a:gd name="f785" fmla="+- f375 f739 0"/>
                <a:gd name="f786" fmla="+- f587 0 f740"/>
                <a:gd name="f787" fmla="+- f588 0 f741"/>
                <a:gd name="f788" fmla="+- f587 f740 0"/>
                <a:gd name="f789" fmla="+- f588 f741 0"/>
                <a:gd name="f790" fmla="+- f625 0 f742"/>
                <a:gd name="f791" fmla="+- f626 0 f743"/>
                <a:gd name="f792" fmla="+- f625 f742 0"/>
                <a:gd name="f793" fmla="+- f626 f743 0"/>
                <a:gd name="f794" fmla="+- f663 0 f744"/>
                <a:gd name="f795" fmla="+- f664 0 f745"/>
                <a:gd name="f796" fmla="+- f663 f744 0"/>
                <a:gd name="f797" fmla="+- f664 f745 0"/>
                <a:gd name="f798" fmla="+- f692 0 f746"/>
                <a:gd name="f799" fmla="+- f693 0 f747"/>
                <a:gd name="f800" fmla="+- f344 f748 0"/>
                <a:gd name="f801" fmla="+- f345 f749 0"/>
                <a:gd name="f802" fmla="+- f597 0 f750"/>
                <a:gd name="f803" fmla="+- f598 0 f751"/>
                <a:gd name="f804" fmla="+- f597 f750 0"/>
                <a:gd name="f805" fmla="+- f598 f751 0"/>
                <a:gd name="f806" fmla="+- f633 0 f752"/>
                <a:gd name="f807" fmla="+- f634 0 f753"/>
                <a:gd name="f808" fmla="+- f633 f752 0"/>
                <a:gd name="f809" fmla="+- f634 f753 0"/>
                <a:gd name="f810" fmla="+- f669 0 f754"/>
                <a:gd name="f811" fmla="+- f670 0 f755"/>
                <a:gd name="f812" fmla="+- f669 f754 0"/>
                <a:gd name="f813" fmla="+- f670 f755 0"/>
                <a:gd name="f814" fmla="+- f695 0 f756"/>
                <a:gd name="f815" fmla="+- f696 0 f757"/>
                <a:gd name="f816" fmla="+- f378 f758 0"/>
                <a:gd name="f817" fmla="+- f379 f759 0"/>
                <a:gd name="f818" fmla="+- f607 0 f760"/>
                <a:gd name="f819" fmla="+- f608 0 f761"/>
                <a:gd name="f820" fmla="+- f607 f760 0"/>
                <a:gd name="f821" fmla="+- f608 f761 0"/>
                <a:gd name="f822" fmla="+- f641 0 f762"/>
                <a:gd name="f823" fmla="+- f642 0 f763"/>
                <a:gd name="f824" fmla="+- f641 f762 0"/>
                <a:gd name="f825" fmla="+- f642 f763 0"/>
                <a:gd name="f826" fmla="+- f675 0 f764"/>
                <a:gd name="f827" fmla="+- f676 0 f765"/>
                <a:gd name="f828" fmla="+- f675 f764 0"/>
                <a:gd name="f829" fmla="+- f676 f765 0"/>
                <a:gd name="f830" fmla="+- f698 0 f766"/>
                <a:gd name="f831" fmla="+- f699 0 f767"/>
                <a:gd name="f832" fmla="*/ f768 f46 1"/>
                <a:gd name="f833" fmla="*/ f769 f46 1"/>
                <a:gd name="f834" fmla="*/ f770 f46 1"/>
                <a:gd name="f835" fmla="*/ f771 f46 1"/>
                <a:gd name="f836" fmla="*/ f772 f46 1"/>
                <a:gd name="f837" fmla="*/ f773 f46 1"/>
                <a:gd name="f838" fmla="*/ f774 f46 1"/>
                <a:gd name="f839" fmla="*/ f775 f46 1"/>
                <a:gd name="f840" fmla="*/ f776 f46 1"/>
                <a:gd name="f841" fmla="*/ f777 f46 1"/>
                <a:gd name="f842" fmla="*/ f778 f46 1"/>
                <a:gd name="f843" fmla="*/ f779 f46 1"/>
                <a:gd name="f844" fmla="*/ f780 f46 1"/>
                <a:gd name="f845" fmla="*/ f781 f46 1"/>
                <a:gd name="f846" fmla="*/ f782 f46 1"/>
                <a:gd name="f847" fmla="*/ f783 f46 1"/>
                <a:gd name="f848" fmla="*/ f784 f46 1"/>
                <a:gd name="f849" fmla="*/ f785 f46 1"/>
                <a:gd name="f850" fmla="*/ f786 f46 1"/>
                <a:gd name="f851" fmla="*/ f787 f46 1"/>
                <a:gd name="f852" fmla="*/ f788 f46 1"/>
                <a:gd name="f853" fmla="*/ f789 f46 1"/>
                <a:gd name="f854" fmla="*/ f790 f46 1"/>
                <a:gd name="f855" fmla="*/ f791 f46 1"/>
                <a:gd name="f856" fmla="*/ f792 f46 1"/>
                <a:gd name="f857" fmla="*/ f793 f46 1"/>
                <a:gd name="f858" fmla="*/ f794 f46 1"/>
                <a:gd name="f859" fmla="*/ f795 f46 1"/>
                <a:gd name="f860" fmla="*/ f796 f46 1"/>
                <a:gd name="f861" fmla="*/ f797 f46 1"/>
                <a:gd name="f862" fmla="*/ f798 f46 1"/>
                <a:gd name="f863" fmla="*/ f799 f46 1"/>
                <a:gd name="f864" fmla="*/ f800 f46 1"/>
                <a:gd name="f865" fmla="*/ f801 f46 1"/>
                <a:gd name="f866" fmla="*/ f802 f46 1"/>
                <a:gd name="f867" fmla="*/ f803 f46 1"/>
                <a:gd name="f868" fmla="*/ f804 f46 1"/>
                <a:gd name="f869" fmla="*/ f805 f46 1"/>
                <a:gd name="f870" fmla="*/ f806 f46 1"/>
                <a:gd name="f871" fmla="*/ f807 f46 1"/>
                <a:gd name="f872" fmla="*/ f808 f46 1"/>
                <a:gd name="f873" fmla="*/ f809 f46 1"/>
                <a:gd name="f874" fmla="*/ f810 f46 1"/>
                <a:gd name="f875" fmla="*/ f811 f46 1"/>
                <a:gd name="f876" fmla="*/ f812 f46 1"/>
                <a:gd name="f877" fmla="*/ f813 f46 1"/>
                <a:gd name="f878" fmla="*/ f814 f46 1"/>
                <a:gd name="f879" fmla="*/ f815 f46 1"/>
                <a:gd name="f880" fmla="*/ f816 f46 1"/>
                <a:gd name="f881" fmla="*/ f817 f46 1"/>
                <a:gd name="f882" fmla="*/ f818 f46 1"/>
                <a:gd name="f883" fmla="*/ f819 f46 1"/>
                <a:gd name="f884" fmla="*/ f820 f46 1"/>
                <a:gd name="f885" fmla="*/ f821 f46 1"/>
                <a:gd name="f886" fmla="*/ f822 f46 1"/>
                <a:gd name="f887" fmla="*/ f823 f46 1"/>
                <a:gd name="f888" fmla="*/ f824 f46 1"/>
                <a:gd name="f889" fmla="*/ f825 f46 1"/>
                <a:gd name="f890" fmla="*/ f826 f46 1"/>
                <a:gd name="f891" fmla="*/ f827 f46 1"/>
                <a:gd name="f892" fmla="*/ f828 f46 1"/>
                <a:gd name="f893" fmla="*/ f829 f46 1"/>
                <a:gd name="f894" fmla="*/ f830 f46 1"/>
                <a:gd name="f895" fmla="*/ f831 f4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2" t="f203" r="f216" b="f217"/>
              <a:pathLst>
                <a:path>
                  <a:moveTo>
                    <a:pt x="f63" y="f73"/>
                  </a:moveTo>
                  <a:cubicBezTo>
                    <a:pt x="f832" y="f833"/>
                    <a:pt x="f834" y="f835"/>
                    <a:pt x="f648" y="f649"/>
                  </a:cubicBezTo>
                  <a:cubicBezTo>
                    <a:pt x="f836" y="f837"/>
                    <a:pt x="f838" y="f839"/>
                    <a:pt x="f680" y="f681"/>
                  </a:cubicBezTo>
                  <a:cubicBezTo>
                    <a:pt x="f840" y="f841"/>
                    <a:pt x="f842" y="f843"/>
                    <a:pt x="f700" y="f701"/>
                  </a:cubicBezTo>
                  <a:cubicBezTo>
                    <a:pt x="f844" y="f845"/>
                    <a:pt x="f846" y="f847"/>
                    <a:pt x="f712" y="f713"/>
                  </a:cubicBezTo>
                  <a:lnTo>
                    <a:pt x="f104" y="f63"/>
                  </a:lnTo>
                  <a:cubicBezTo>
                    <a:pt x="f848" y="f849"/>
                    <a:pt x="f850" y="f851"/>
                    <a:pt x="f650" y="f651"/>
                  </a:cubicBezTo>
                  <a:cubicBezTo>
                    <a:pt x="f852" y="f853"/>
                    <a:pt x="f854" y="f855"/>
                    <a:pt x="f682" y="f683"/>
                  </a:cubicBezTo>
                  <a:cubicBezTo>
                    <a:pt x="f856" y="f857"/>
                    <a:pt x="f858" y="f859"/>
                    <a:pt x="f702" y="f703"/>
                  </a:cubicBezTo>
                  <a:cubicBezTo>
                    <a:pt x="f860" y="f861"/>
                    <a:pt x="f862" y="f863"/>
                    <a:pt x="f714" y="f715"/>
                  </a:cubicBezTo>
                  <a:lnTo>
                    <a:pt x="f74" y="f105"/>
                  </a:lnTo>
                  <a:cubicBezTo>
                    <a:pt x="f864" y="f865"/>
                    <a:pt x="f866" y="f867"/>
                    <a:pt x="f652" y="f653"/>
                  </a:cubicBezTo>
                  <a:cubicBezTo>
                    <a:pt x="f868" y="f869"/>
                    <a:pt x="f870" y="f871"/>
                    <a:pt x="f684" y="f685"/>
                  </a:cubicBezTo>
                  <a:cubicBezTo>
                    <a:pt x="f872" y="f873"/>
                    <a:pt x="f874" y="f875"/>
                    <a:pt x="f704" y="f705"/>
                  </a:cubicBezTo>
                  <a:cubicBezTo>
                    <a:pt x="f876" y="f877"/>
                    <a:pt x="f878" y="f879"/>
                    <a:pt x="f716" y="f717"/>
                  </a:cubicBezTo>
                  <a:lnTo>
                    <a:pt x="f73" y="f75"/>
                  </a:lnTo>
                  <a:cubicBezTo>
                    <a:pt x="f880" y="f881"/>
                    <a:pt x="f882" y="f883"/>
                    <a:pt x="f654" y="f655"/>
                  </a:cubicBezTo>
                  <a:cubicBezTo>
                    <a:pt x="f884" y="f885"/>
                    <a:pt x="f886" y="f887"/>
                    <a:pt x="f686" y="f687"/>
                  </a:cubicBezTo>
                  <a:cubicBezTo>
                    <a:pt x="f888" y="f889"/>
                    <a:pt x="f890" y="f891"/>
                    <a:pt x="f706" y="f707"/>
                  </a:cubicBezTo>
                  <a:cubicBezTo>
                    <a:pt x="f892" y="f893"/>
                    <a:pt x="f894" y="f895"/>
                    <a:pt x="f718" y="f719"/>
                  </a:cubicBezTo>
                  <a:close/>
                </a:path>
              </a:pathLst>
            </a:custGeom>
            <a:solidFill>
              <a:srgbClr val="9999FF"/>
            </a:solidFill>
            <a:ln w="25400">
              <a:solidFill>
                <a:srgbClr val="CCCCFF"/>
              </a:solidFill>
              <a:prstDash val="solid"/>
            </a:ln>
          </p:spPr>
          <p:txBody>
            <a:bodyPr wrap="square" lIns="91440" tIns="45720" rIns="91440" bIns="45720" anchor="ctr"/>
            <a:lstStyle/>
            <a:p>
              <a:pPr marL="0" marR="0" lvl="0" indent="0" algn="ctr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2400" b="1" spc="0">
                  <a:solidFill>
                    <a:srgbClr val="FFFFFF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спасатель</a:t>
              </a: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6975647" y="3240360"/>
            <a:ext cx="1988840" cy="1988840"/>
            <a:chOff x="6975647" y="3240360"/>
            <a:chExt cx="1988840" cy="1988840"/>
          </a:xfrm>
        </p:grpSpPr>
        <p:sp>
          <p:nvSpPr>
            <p:cNvPr id="19" name="Полилиния 18"/>
            <p:cNvSpPr/>
            <p:nvPr/>
          </p:nvSpPr>
          <p:spPr>
            <a:xfrm>
              <a:off x="6975647" y="3240360"/>
              <a:ext cx="1988840" cy="198884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1600"/>
                <a:gd name="f4" fmla="*/ f0 1 21600"/>
                <a:gd name="f5" fmla="*/ f1 1 21600"/>
                <a:gd name="f6" fmla="val f3"/>
                <a:gd name="f7" fmla="val f3"/>
                <a:gd name="f8" fmla="*/ f2 1 1"/>
                <a:gd name="f9" fmla="*/ f8 1 f3"/>
                <a:gd name="f10" fmla="*/ f8 1 f3"/>
                <a:gd name="f11" fmla="*/ f6 1 1"/>
                <a:gd name="f12" fmla="*/ f7 1 1"/>
                <a:gd name="f13" fmla="*/ f11 1 f3"/>
                <a:gd name="f14" fmla="*/ f12 1 f3"/>
                <a:gd name="f15" fmla="*/ f9 f3 1"/>
                <a:gd name="f16" fmla="*/ f10 f3 1"/>
                <a:gd name="f17" fmla="*/ f13 f3 1"/>
                <a:gd name="f18" fmla="*/ f14 f3 1"/>
                <a:gd name="f19" fmla="*/ f15 f4 1"/>
                <a:gd name="f20" fmla="*/ f16 f5 1"/>
                <a:gd name="f21" fmla="*/ f17 f4 1"/>
                <a:gd name="f22" fmla="*/ f18 f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0" r="f21" b="f22"/>
              <a:pathLst>
                <a:path w="21600" h="21600">
                  <a:moveTo>
                    <a:pt x="f2" y="f2"/>
                  </a:moveTo>
                  <a:lnTo>
                    <a:pt x="f3" y="f2"/>
                  </a:lnTo>
                  <a:lnTo>
                    <a:pt x="f3" y="f3"/>
                  </a:lnTo>
                  <a:lnTo>
                    <a:pt x="f2" y="f3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  <a:ln>
              <a:noFill/>
              <a:prstDash val="solid"/>
            </a:ln>
          </p:spPr>
          <p:txBody>
            <a:bodyPr wrap="square" lIns="45720" tIns="45720" rIns="45720" bIns="45720"/>
            <a:lstStyle/>
            <a:p>
              <a:pPr marR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ru-RU" sz="12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XO Thames"/>
              </a:endParaRPr>
            </a:p>
          </p:txBody>
        </p:sp>
        <p:sp>
          <p:nvSpPr>
            <p:cNvPr id="20" name="Полилиния 19"/>
            <p:cNvSpPr/>
            <p:nvPr/>
          </p:nvSpPr>
          <p:spPr>
            <a:xfrm>
              <a:off x="7263679" y="3888432"/>
              <a:ext cx="1368151" cy="792087"/>
            </a:xfrm>
            <a:custGeom>
              <a:avLst>
                <a:gd name="f15" fmla="val 16667"/>
              </a:avLst>
              <a:gdLst>
                <a:gd name="f1" fmla="val 10800000"/>
                <a:gd name="f2" fmla="val 5400000"/>
                <a:gd name="f3" fmla="val w"/>
                <a:gd name="f4" fmla="val h"/>
                <a:gd name="f5" fmla="val ss"/>
                <a:gd name="f6" fmla="val 0"/>
                <a:gd name="f7" fmla="*/ 5419351 1 1725033"/>
                <a:gd name="f8" fmla="val 21600"/>
                <a:gd name="f9" fmla="*/ 1 1 2"/>
                <a:gd name="f10" fmla="+- 21600000 0 1"/>
                <a:gd name="f11" fmla="*/ 1 1 4"/>
                <a:gd name="f12" fmla="+- 0 0 1"/>
                <a:gd name="f13" fmla="*/ 3 1 4"/>
                <a:gd name="f14" fmla="*/ 0 1 60000"/>
                <a:gd name="f15" fmla="val 16667"/>
                <a:gd name="f16" fmla="abs f3"/>
                <a:gd name="f17" fmla="abs f4"/>
                <a:gd name="f18" fmla="abs f5"/>
                <a:gd name="f19" fmla="+- f15 0 50000"/>
                <a:gd name="f20" fmla="+- 0 0 f15"/>
                <a:gd name="f21" fmla="min f8 f8"/>
                <a:gd name="f22" fmla="*/ 21600000 f9 1"/>
                <a:gd name="f23" fmla="*/ f10 1 60000"/>
                <a:gd name="f24" fmla="*/ 21600000 f11 1"/>
                <a:gd name="f25" fmla="*/ 2 f7 1"/>
                <a:gd name="f26" fmla="*/ 21600000 f13 1"/>
                <a:gd name="f27" fmla="*/ f14 f7 1"/>
                <a:gd name="f28" fmla="?: f16 f3 1"/>
                <a:gd name="f29" fmla="?: f17 f4 1"/>
                <a:gd name="f30" fmla="?: f18 f5 1"/>
                <a:gd name="f31" fmla="?: f19 50000 f15"/>
                <a:gd name="f32" fmla="*/ f22 1 60000"/>
                <a:gd name="f33" fmla="*/ f24 1 60000"/>
                <a:gd name="f34" fmla="*/ f26 1 60000"/>
                <a:gd name="f35" fmla="*/ f27 1 180"/>
                <a:gd name="f36" fmla="*/ f28 1 21600"/>
                <a:gd name="f37" fmla="*/ f29 1 21600"/>
                <a:gd name="f38" fmla="*/ 21600 f28 1"/>
                <a:gd name="f39" fmla="*/ 21600 f29 1"/>
                <a:gd name="f40" fmla="?: f20 0 f31"/>
                <a:gd name="f41" fmla="*/ f32 f7 1"/>
                <a:gd name="f42" fmla="+- f33 0 f23"/>
                <a:gd name="f43" fmla="*/ f34 f7 1"/>
                <a:gd name="f44" fmla="+- 0 0 f35"/>
                <a:gd name="f45" fmla="*/ f33 f7 1"/>
                <a:gd name="f46" fmla="min f37 f36"/>
                <a:gd name="f47" fmla="*/ f38 1 f30"/>
                <a:gd name="f48" fmla="*/ f39 1 f30"/>
                <a:gd name="f49" fmla="*/ f21 f40 1"/>
                <a:gd name="f50" fmla="*/ f41 1 180"/>
                <a:gd name="f51" fmla="?: f42 f23 f33"/>
                <a:gd name="f52" fmla="*/ f43 1 180"/>
                <a:gd name="f53" fmla="*/ f44 f1 1"/>
                <a:gd name="f54" fmla="*/ f45 1 180"/>
                <a:gd name="f55" fmla="val f47"/>
                <a:gd name="f56" fmla="val f48"/>
                <a:gd name="f57" fmla="*/ f49 1 100000"/>
                <a:gd name="f58" fmla="*/ f51 f7 1"/>
                <a:gd name="f59" fmla="+- 0 0 f50"/>
                <a:gd name="f60" fmla="+- 0 0 f52"/>
                <a:gd name="f61" fmla="*/ f53 1 f7"/>
                <a:gd name="f62" fmla="+- 0 0 f54"/>
                <a:gd name="f63" fmla="*/ f6 f46 1"/>
                <a:gd name="f64" fmla="+- f55 0 0"/>
                <a:gd name="f65" fmla="+- f56 0 0"/>
                <a:gd name="f66" fmla="*/ f57 29289 1"/>
                <a:gd name="f67" fmla="val f57"/>
                <a:gd name="f68" fmla="*/ f58 1 180"/>
                <a:gd name="f69" fmla="*/ f59 f1 1"/>
                <a:gd name="f70" fmla="*/ f60 f1 1"/>
                <a:gd name="f71" fmla="+- f61 0 f2"/>
                <a:gd name="f72" fmla="*/ f62 f1 1"/>
                <a:gd name="f73" fmla="*/ f57 f46 1"/>
                <a:gd name="f74" fmla="*/ f55 f46 1"/>
                <a:gd name="f75" fmla="*/ f56 f46 1"/>
                <a:gd name="f76" fmla="+- f64 0 f57"/>
                <a:gd name="f77" fmla="+- f65 0 f57"/>
                <a:gd name="f78" fmla="*/ f66 1 100000"/>
                <a:gd name="f79" fmla="*/ 2 f67 1"/>
                <a:gd name="f80" fmla="+- f50 f68 0"/>
                <a:gd name="f81" fmla="*/ f69 1 f7"/>
                <a:gd name="f82" fmla="?: f68 0 f25"/>
                <a:gd name="f83" fmla="+- f52 f68 0"/>
                <a:gd name="f84" fmla="*/ f70 1 f7"/>
                <a:gd name="f85" fmla="+- f35 f68 0"/>
                <a:gd name="f86" fmla="cos 1 f71"/>
                <a:gd name="f87" fmla="sin 1 f71"/>
                <a:gd name="f88" fmla="+- f54 f68 0"/>
                <a:gd name="f89" fmla="*/ f72 1 f7"/>
                <a:gd name="f90" fmla="+- f64 0 f78"/>
                <a:gd name="f91" fmla="+- f65 0 f78"/>
                <a:gd name="f92" fmla="*/ f78 f8 1"/>
                <a:gd name="f93" fmla="*/ f78 f8 1"/>
                <a:gd name="f94" fmla="+- f81 0 f2"/>
                <a:gd name="f95" fmla="+- 0 0 f80"/>
                <a:gd name="f96" fmla="*/ f79 1 2"/>
                <a:gd name="f97" fmla="+- f84 0 f2"/>
                <a:gd name="f98" fmla="+- 0 0 f83"/>
                <a:gd name="f99" fmla="+- 0 0 f86"/>
                <a:gd name="f100" fmla="+- 0 0 f87"/>
                <a:gd name="f101" fmla="+- 0 0 f85"/>
                <a:gd name="f102" fmla="+- f89 0 f2"/>
                <a:gd name="f103" fmla="+- 0 0 f88"/>
                <a:gd name="f104" fmla="*/ f76 f46 1"/>
                <a:gd name="f105" fmla="*/ f77 f46 1"/>
                <a:gd name="f106" fmla="*/ f92 1 f55"/>
                <a:gd name="f107" fmla="*/ f90 f8 1"/>
                <a:gd name="f108" fmla="*/ f93 1 f56"/>
                <a:gd name="f109" fmla="*/ f91 f8 1"/>
                <a:gd name="f110" fmla="cos 1 f94"/>
                <a:gd name="f111" fmla="sin 1 f94"/>
                <a:gd name="f112" fmla="*/ f95 f1 1"/>
                <a:gd name="f113" fmla="cos 1 f97"/>
                <a:gd name="f114" fmla="sin 1 f97"/>
                <a:gd name="f115" fmla="*/ f98 f1 1"/>
                <a:gd name="f116" fmla="*/ f99 1 f79"/>
                <a:gd name="f117" fmla="*/ f100 1 f79"/>
                <a:gd name="f118" fmla="*/ f101 f1 1"/>
                <a:gd name="f119" fmla="cos 1 f102"/>
                <a:gd name="f120" fmla="sin 1 f102"/>
                <a:gd name="f121" fmla="*/ f103 f1 1"/>
                <a:gd name="f122" fmla="*/ f107 1 f55"/>
                <a:gd name="f123" fmla="*/ f109 1 f56"/>
                <a:gd name="f124" fmla="val f106"/>
                <a:gd name="f125" fmla="val f108"/>
                <a:gd name="f126" fmla="+- 0 0 f110"/>
                <a:gd name="f127" fmla="+- 0 0 f111"/>
                <a:gd name="f128" fmla="*/ f112 1 f7"/>
                <a:gd name="f129" fmla="+- 0 0 f113"/>
                <a:gd name="f130" fmla="+- 0 0 f114"/>
                <a:gd name="f131" fmla="*/ f115 1 f7"/>
                <a:gd name="f132" fmla="+- 0 0 f116"/>
                <a:gd name="f133" fmla="+- 0 0 f117"/>
                <a:gd name="f134" fmla="*/ f118 1 f7"/>
                <a:gd name="f135" fmla="+- 0 0 f119"/>
                <a:gd name="f136" fmla="+- 0 0 f120"/>
                <a:gd name="f137" fmla="*/ f121 1 f7"/>
                <a:gd name="f138" fmla="val f122"/>
                <a:gd name="f139" fmla="val f123"/>
                <a:gd name="f140" fmla="*/ f124 1 1"/>
                <a:gd name="f141" fmla="*/ f125 1 1"/>
                <a:gd name="f142" fmla="*/ f126 1 f79"/>
                <a:gd name="f143" fmla="*/ f127 1 f79"/>
                <a:gd name="f144" fmla="+- f128 0 f2"/>
                <a:gd name="f145" fmla="*/ f129 1 f79"/>
                <a:gd name="f146" fmla="*/ f130 1 f79"/>
                <a:gd name="f147" fmla="+- f131 0 f2"/>
                <a:gd name="f148" fmla="at2 f132 f133"/>
                <a:gd name="f149" fmla="+- f134 0 f2"/>
                <a:gd name="f150" fmla="*/ f135 1 f79"/>
                <a:gd name="f151" fmla="*/ f136 1 f79"/>
                <a:gd name="f152" fmla="+- f137 0 f2"/>
                <a:gd name="f153" fmla="*/ f140 1 f8"/>
                <a:gd name="f154" fmla="*/ f141 1 f8"/>
                <a:gd name="f155" fmla="*/ f138 1 1"/>
                <a:gd name="f156" fmla="*/ f139 1 1"/>
                <a:gd name="f157" fmla="+- 0 0 f142"/>
                <a:gd name="f158" fmla="+- 0 0 f143"/>
                <a:gd name="f159" fmla="cos 1 f144"/>
                <a:gd name="f160" fmla="sin 1 f144"/>
                <a:gd name="f161" fmla="+- 0 0 f145"/>
                <a:gd name="f162" fmla="+- 0 0 f146"/>
                <a:gd name="f163" fmla="cos 1 f147"/>
                <a:gd name="f164" fmla="sin 1 f147"/>
                <a:gd name="f165" fmla="+- f148 f2 0"/>
                <a:gd name="f166" fmla="cos 1 f149"/>
                <a:gd name="f167" fmla="sin 1 f149"/>
                <a:gd name="f168" fmla="+- 0 0 f150"/>
                <a:gd name="f169" fmla="+- 0 0 f151"/>
                <a:gd name="f170" fmla="cos 1 f152"/>
                <a:gd name="f171" fmla="sin 1 f152"/>
                <a:gd name="f172" fmla="*/ f155 1 f8"/>
                <a:gd name="f173" fmla="*/ f156 1 f8"/>
                <a:gd name="f174" fmla="at2 f157 f158"/>
                <a:gd name="f175" fmla="+- 0 0 f159"/>
                <a:gd name="f176" fmla="+- 0 0 f160"/>
                <a:gd name="f177" fmla="at2 f161 f162"/>
                <a:gd name="f178" fmla="+- 0 0 f163"/>
                <a:gd name="f179" fmla="+- 0 0 f164"/>
                <a:gd name="f180" fmla="*/ f165 f7 1"/>
                <a:gd name="f181" fmla="+- 0 0 f166"/>
                <a:gd name="f182" fmla="+- 0 0 f167"/>
                <a:gd name="f183" fmla="at2 f168 f169"/>
                <a:gd name="f184" fmla="+- 0 0 f170"/>
                <a:gd name="f185" fmla="+- 0 0 f171"/>
                <a:gd name="f186" fmla="*/ f153 f55 1"/>
                <a:gd name="f187" fmla="*/ f154 f56 1"/>
                <a:gd name="f188" fmla="+- f174 f2 0"/>
                <a:gd name="f189" fmla="*/ f175 1 f79"/>
                <a:gd name="f190" fmla="*/ f176 1 f79"/>
                <a:gd name="f191" fmla="+- f177 f2 0"/>
                <a:gd name="f192" fmla="*/ f178 1 f79"/>
                <a:gd name="f193" fmla="*/ f179 1 f79"/>
                <a:gd name="f194" fmla="*/ f180 1 f1"/>
                <a:gd name="f195" fmla="*/ f181 1 f79"/>
                <a:gd name="f196" fmla="*/ f182 1 f79"/>
                <a:gd name="f197" fmla="+- f183 f2 0"/>
                <a:gd name="f198" fmla="*/ f184 1 f79"/>
                <a:gd name="f199" fmla="*/ f185 1 f79"/>
                <a:gd name="f200" fmla="*/ f172 f55 1"/>
                <a:gd name="f201" fmla="*/ f173 f56 1"/>
                <a:gd name="f202" fmla="*/ f186 f46 1"/>
                <a:gd name="f203" fmla="*/ f187 f46 1"/>
                <a:gd name="f204" fmla="*/ f188 f7 1"/>
                <a:gd name="f205" fmla="+- 0 0 f189"/>
                <a:gd name="f206" fmla="+- 0 0 f190"/>
                <a:gd name="f207" fmla="*/ f191 f7 1"/>
                <a:gd name="f208" fmla="+- 0 0 f192"/>
                <a:gd name="f209" fmla="+- 0 0 f193"/>
                <a:gd name="f210" fmla="+- 0 0 f194"/>
                <a:gd name="f211" fmla="+- 0 0 f195"/>
                <a:gd name="f212" fmla="+- 0 0 f196"/>
                <a:gd name="f213" fmla="*/ f197 f7 1"/>
                <a:gd name="f214" fmla="+- 0 0 f198"/>
                <a:gd name="f215" fmla="+- 0 0 f199"/>
                <a:gd name="f216" fmla="*/ f200 f46 1"/>
                <a:gd name="f217" fmla="*/ f201 f46 1"/>
                <a:gd name="f218" fmla="*/ f204 1 f1"/>
                <a:gd name="f219" fmla="at2 f205 f206"/>
                <a:gd name="f220" fmla="*/ f207 1 f1"/>
                <a:gd name="f221" fmla="at2 f208 f209"/>
                <a:gd name="f222" fmla="val f210"/>
                <a:gd name="f223" fmla="at2 f211 f212"/>
                <a:gd name="f224" fmla="*/ f213 1 f1"/>
                <a:gd name="f225" fmla="at2 f214 f215"/>
                <a:gd name="f226" fmla="+- 0 0 f218"/>
                <a:gd name="f227" fmla="+- f219 f2 0"/>
                <a:gd name="f228" fmla="+- 0 0 f220"/>
                <a:gd name="f229" fmla="+- f221 f2 0"/>
                <a:gd name="f230" fmla="+- f223 f2 0"/>
                <a:gd name="f231" fmla="+- 0 0 f222"/>
                <a:gd name="f232" fmla="val f222"/>
                <a:gd name="f233" fmla="+- 0 0 f224"/>
                <a:gd name="f234" fmla="+- f225 f2 0"/>
                <a:gd name="f235" fmla="val f226"/>
                <a:gd name="f236" fmla="*/ f227 f7 1"/>
                <a:gd name="f237" fmla="val f228"/>
                <a:gd name="f238" fmla="*/ f229 f7 1"/>
                <a:gd name="f239" fmla="*/ f230 f7 1"/>
                <a:gd name="f240" fmla="*/ f231 f1 1"/>
                <a:gd name="f241" fmla="+- 0 0 f232"/>
                <a:gd name="f242" fmla="val f233"/>
                <a:gd name="f243" fmla="*/ f234 f7 1"/>
                <a:gd name="f244" fmla="*/ f236 1 f1"/>
                <a:gd name="f245" fmla="+- 0 0 f235"/>
                <a:gd name="f246" fmla="val f235"/>
                <a:gd name="f247" fmla="*/ f238 1 f1"/>
                <a:gd name="f248" fmla="+- 0 0 f237"/>
                <a:gd name="f249" fmla="val f237"/>
                <a:gd name="f250" fmla="*/ f239 1 f1"/>
                <a:gd name="f251" fmla="*/ f240 1 f7"/>
                <a:gd name="f252" fmla="*/ f241 f1 1"/>
                <a:gd name="f253" fmla="*/ f243 1 f1"/>
                <a:gd name="f254" fmla="+- 0 0 f242"/>
                <a:gd name="f255" fmla="val f242"/>
                <a:gd name="f256" fmla="+- 0 0 f244"/>
                <a:gd name="f257" fmla="*/ f245 f1 1"/>
                <a:gd name="f258" fmla="+- 0 0 f246"/>
                <a:gd name="f259" fmla="+- 0 0 f247"/>
                <a:gd name="f260" fmla="*/ f248 f1 1"/>
                <a:gd name="f261" fmla="+- 0 0 f249"/>
                <a:gd name="f262" fmla="+- 0 0 f250"/>
                <a:gd name="f263" fmla="+- f251 0 f2"/>
                <a:gd name="f264" fmla="*/ f252 1 f7"/>
                <a:gd name="f265" fmla="+- 0 0 f253"/>
                <a:gd name="f266" fmla="*/ f254 f1 1"/>
                <a:gd name="f267" fmla="+- 0 0 f255"/>
                <a:gd name="f268" fmla="val f256"/>
                <a:gd name="f269" fmla="*/ f257 1 f7"/>
                <a:gd name="f270" fmla="*/ f258 f1 1"/>
                <a:gd name="f271" fmla="val f259"/>
                <a:gd name="f272" fmla="*/ f260 1 f7"/>
                <a:gd name="f273" fmla="*/ f261 f1 1"/>
                <a:gd name="f274" fmla="val f262"/>
                <a:gd name="f275" fmla="sin 1 f263"/>
                <a:gd name="f276" fmla="cos 1 f263"/>
                <a:gd name="f277" fmla="+- f264 0 f2"/>
                <a:gd name="f278" fmla="val f265"/>
                <a:gd name="f279" fmla="*/ f266 1 f7"/>
                <a:gd name="f280" fmla="*/ f267 f1 1"/>
                <a:gd name="f281" fmla="+- f269 0 f2"/>
                <a:gd name="f282" fmla="+- f268 0 f235"/>
                <a:gd name="f283" fmla="*/ f270 1 f7"/>
                <a:gd name="f284" fmla="+- f272 0 f2"/>
                <a:gd name="f285" fmla="+- f271 0 f237"/>
                <a:gd name="f286" fmla="*/ f273 1 f7"/>
                <a:gd name="f287" fmla="+- 0 0 f275"/>
                <a:gd name="f288" fmla="+- 0 0 f276"/>
                <a:gd name="f289" fmla="+- f274 0 f222"/>
                <a:gd name="f290" fmla="cos 1 f277"/>
                <a:gd name="f291" fmla="sin 1 f277"/>
                <a:gd name="f292" fmla="+- f279 0 f2"/>
                <a:gd name="f293" fmla="+- f278 0 f242"/>
                <a:gd name="f294" fmla="*/ f280 1 f7"/>
                <a:gd name="f295" fmla="sin 1 f281"/>
                <a:gd name="f296" fmla="cos 1 f281"/>
                <a:gd name="f297" fmla="?: f282 0 f25"/>
                <a:gd name="f298" fmla="+- f283 0 f2"/>
                <a:gd name="f299" fmla="sin 1 f284"/>
                <a:gd name="f300" fmla="cos 1 f284"/>
                <a:gd name="f301" fmla="?: f285 0 f25"/>
                <a:gd name="f302" fmla="+- f286 0 f2"/>
                <a:gd name="f303" fmla="*/ f67 f287 1"/>
                <a:gd name="f304" fmla="*/ f67 f288 1"/>
                <a:gd name="f305" fmla="?: f289 0 f25"/>
                <a:gd name="f306" fmla="+- 0 0 f290"/>
                <a:gd name="f307" fmla="+- 0 0 f291"/>
                <a:gd name="f308" fmla="sin 1 f292"/>
                <a:gd name="f309" fmla="cos 1 f292"/>
                <a:gd name="f310" fmla="?: f293 0 f25"/>
                <a:gd name="f311" fmla="+- f294 0 f2"/>
                <a:gd name="f312" fmla="+- 0 0 f295"/>
                <a:gd name="f313" fmla="+- 0 0 f296"/>
                <a:gd name="f314" fmla="+- f268 f297 0"/>
                <a:gd name="f315" fmla="cos 1 f298"/>
                <a:gd name="f316" fmla="sin 1 f298"/>
                <a:gd name="f317" fmla="+- 0 0 f299"/>
                <a:gd name="f318" fmla="+- 0 0 f300"/>
                <a:gd name="f319" fmla="+- f271 f301 0"/>
                <a:gd name="f320" fmla="cos 1 f302"/>
                <a:gd name="f321" fmla="sin 1 f302"/>
                <a:gd name="f322" fmla="+- f55 0 f303"/>
                <a:gd name="f323" fmla="+- f77 0 f304"/>
                <a:gd name="f324" fmla="+- f274 f305 0"/>
                <a:gd name="f325" fmla="*/ f12 f306 1"/>
                <a:gd name="f326" fmla="*/ f96 f307 1"/>
                <a:gd name="f327" fmla="*/ f96 f306 1"/>
                <a:gd name="f328" fmla="+- 0 0 f308"/>
                <a:gd name="f329" fmla="+- 0 0 f309"/>
                <a:gd name="f330" fmla="+- f278 f310 0"/>
                <a:gd name="f331" fmla="cos 1 f311"/>
                <a:gd name="f332" fmla="sin 1 f311"/>
                <a:gd name="f333" fmla="*/ f67 f312 1"/>
                <a:gd name="f334" fmla="*/ f67 f313 1"/>
                <a:gd name="f335" fmla="+- f314 0 f235"/>
                <a:gd name="f336" fmla="+- 0 0 f315"/>
                <a:gd name="f337" fmla="+- 0 0 f316"/>
                <a:gd name="f338" fmla="*/ f67 f317 1"/>
                <a:gd name="f339" fmla="*/ f67 f318 1"/>
                <a:gd name="f340" fmla="+- f319 0 f237"/>
                <a:gd name="f341" fmla="+- 0 0 f320"/>
                <a:gd name="f342" fmla="+- 0 0 f321"/>
                <a:gd name="f343" fmla="+- f324 0 f222"/>
                <a:gd name="f344" fmla="+- f326 f322 0"/>
                <a:gd name="f345" fmla="+- f327 f323 0"/>
                <a:gd name="f346" fmla="*/ f67 f328 1"/>
                <a:gd name="f347" fmla="*/ f67 f329 1"/>
                <a:gd name="f348" fmla="+- f330 0 f242"/>
                <a:gd name="f349" fmla="+- 0 0 f331"/>
                <a:gd name="f350" fmla="+- 0 0 f332"/>
                <a:gd name="f351" fmla="+- 0 0 f333"/>
                <a:gd name="f352" fmla="+- f57 0 f334"/>
                <a:gd name="f353" fmla="+- f335 0 f82"/>
                <a:gd name="f354" fmla="*/ f12 f336 1"/>
                <a:gd name="f355" fmla="*/ f96 f337 1"/>
                <a:gd name="f356" fmla="*/ f96 f336 1"/>
                <a:gd name="f357" fmla="+- f76 0 f338"/>
                <a:gd name="f358" fmla="+- 0 0 f339"/>
                <a:gd name="f359" fmla="+- f340 0 f82"/>
                <a:gd name="f360" fmla="*/ f12 f341 1"/>
                <a:gd name="f361" fmla="*/ f96 f342 1"/>
                <a:gd name="f362" fmla="*/ f96 f341 1"/>
                <a:gd name="f363" fmla="+- f343 0 f82"/>
                <a:gd name="f364" fmla="+- f57 0 f346"/>
                <a:gd name="f365" fmla="+- f56 0 f347"/>
                <a:gd name="f366" fmla="+- f348 0 f82"/>
                <a:gd name="f367" fmla="*/ f12 f349 1"/>
                <a:gd name="f368" fmla="*/ f96 f350 1"/>
                <a:gd name="f369" fmla="*/ f96 f349 1"/>
                <a:gd name="f370" fmla="+- f353 0 f25"/>
                <a:gd name="f371" fmla="+- f355 f351 0"/>
                <a:gd name="f372" fmla="+- f356 f352 0"/>
                <a:gd name="f373" fmla="+- f359 0 f25"/>
                <a:gd name="f374" fmla="+- f361 f357 0"/>
                <a:gd name="f375" fmla="+- f362 f358 0"/>
                <a:gd name="f376" fmla="+- f363 0 f25"/>
                <a:gd name="f377" fmla="+- f366 0 f25"/>
                <a:gd name="f378" fmla="+- f368 f364 0"/>
                <a:gd name="f379" fmla="+- f369 f365 0"/>
                <a:gd name="f380" fmla="?: f370 f25 f353"/>
                <a:gd name="f381" fmla="?: f373 f25 f359"/>
                <a:gd name="f382" fmla="?: f376 f25 f363"/>
                <a:gd name="f383" fmla="?: f377 f25 f366"/>
                <a:gd name="f384" fmla="*/ f380 1 4"/>
                <a:gd name="f385" fmla="*/ f381 1 4"/>
                <a:gd name="f386" fmla="*/ f382 1 4"/>
                <a:gd name="f387" fmla="*/ f383 1 4"/>
                <a:gd name="f388" fmla="+- f246 f384 0"/>
                <a:gd name="f389" fmla="+- 0 0 f384"/>
                <a:gd name="f390" fmla="*/ f384 1 2"/>
                <a:gd name="f391" fmla="+- f249 f385 0"/>
                <a:gd name="f392" fmla="+- 0 0 f385"/>
                <a:gd name="f393" fmla="*/ f385 1 2"/>
                <a:gd name="f394" fmla="+- f232 f386 0"/>
                <a:gd name="f395" fmla="+- 0 0 f386"/>
                <a:gd name="f396" fmla="*/ f386 1 2"/>
                <a:gd name="f397" fmla="+- f255 f387 0"/>
                <a:gd name="f398" fmla="+- 0 0 f387"/>
                <a:gd name="f399" fmla="*/ f387 1 2"/>
                <a:gd name="f400" fmla="*/ f389 f1 1"/>
                <a:gd name="f401" fmla="+- 0 0 f390"/>
                <a:gd name="f402" fmla="+- 0 0 f388"/>
                <a:gd name="f403" fmla="+- f388 f384 0"/>
                <a:gd name="f404" fmla="*/ f392 f1 1"/>
                <a:gd name="f405" fmla="+- 0 0 f393"/>
                <a:gd name="f406" fmla="+- 0 0 f391"/>
                <a:gd name="f407" fmla="+- f391 f385 0"/>
                <a:gd name="f408" fmla="*/ f395 f1 1"/>
                <a:gd name="f409" fmla="+- 0 0 f396"/>
                <a:gd name="f410" fmla="+- 0 0 f394"/>
                <a:gd name="f411" fmla="+- f394 f386 0"/>
                <a:gd name="f412" fmla="*/ f398 f1 1"/>
                <a:gd name="f413" fmla="+- 0 0 f399"/>
                <a:gd name="f414" fmla="+- 0 0 f397"/>
                <a:gd name="f415" fmla="+- f397 f387 0"/>
                <a:gd name="f416" fmla="*/ f400 1 f7"/>
                <a:gd name="f417" fmla="*/ f401 f1 1"/>
                <a:gd name="f418" fmla="*/ f402 f1 1"/>
                <a:gd name="f419" fmla="+- 0 0 f403"/>
                <a:gd name="f420" fmla="+- f403 f384 0"/>
                <a:gd name="f421" fmla="*/ f404 1 f7"/>
                <a:gd name="f422" fmla="*/ f405 f1 1"/>
                <a:gd name="f423" fmla="*/ f406 f1 1"/>
                <a:gd name="f424" fmla="+- 0 0 f407"/>
                <a:gd name="f425" fmla="+- f407 f385 0"/>
                <a:gd name="f426" fmla="*/ f408 1 f7"/>
                <a:gd name="f427" fmla="*/ f409 f1 1"/>
                <a:gd name="f428" fmla="*/ f410 f1 1"/>
                <a:gd name="f429" fmla="+- 0 0 f411"/>
                <a:gd name="f430" fmla="+- f411 f386 0"/>
                <a:gd name="f431" fmla="*/ f412 1 f7"/>
                <a:gd name="f432" fmla="*/ f413 f1 1"/>
                <a:gd name="f433" fmla="*/ f414 f1 1"/>
                <a:gd name="f434" fmla="+- 0 0 f415"/>
                <a:gd name="f435" fmla="+- f415 f387 0"/>
                <a:gd name="f436" fmla="+- f416 0 f2"/>
                <a:gd name="f437" fmla="*/ f417 1 f7"/>
                <a:gd name="f438" fmla="*/ f418 1 f7"/>
                <a:gd name="f439" fmla="*/ f419 f1 1"/>
                <a:gd name="f440" fmla="+- 0 0 f420"/>
                <a:gd name="f441" fmla="+- f420 f384 0"/>
                <a:gd name="f442" fmla="+- f421 0 f2"/>
                <a:gd name="f443" fmla="*/ f422 1 f7"/>
                <a:gd name="f444" fmla="*/ f423 1 f7"/>
                <a:gd name="f445" fmla="*/ f424 f1 1"/>
                <a:gd name="f446" fmla="+- 0 0 f425"/>
                <a:gd name="f447" fmla="+- f425 f385 0"/>
                <a:gd name="f448" fmla="+- f426 0 f2"/>
                <a:gd name="f449" fmla="*/ f427 1 f7"/>
                <a:gd name="f450" fmla="*/ f428 1 f7"/>
                <a:gd name="f451" fmla="*/ f429 f1 1"/>
                <a:gd name="f452" fmla="+- 0 0 f430"/>
                <a:gd name="f453" fmla="+- f430 f386 0"/>
                <a:gd name="f454" fmla="+- f431 0 f2"/>
                <a:gd name="f455" fmla="*/ f432 1 f7"/>
                <a:gd name="f456" fmla="*/ f433 1 f7"/>
                <a:gd name="f457" fmla="*/ f434 f1 1"/>
                <a:gd name="f458" fmla="+- 0 0 f435"/>
                <a:gd name="f459" fmla="+- f435 f387 0"/>
                <a:gd name="f460" fmla="cos 1 f436"/>
                <a:gd name="f461" fmla="+- f437 0 f2"/>
                <a:gd name="f462" fmla="+- f438 0 f2"/>
                <a:gd name="f463" fmla="*/ f439 1 f7"/>
                <a:gd name="f464" fmla="*/ f440 f1 1"/>
                <a:gd name="f465" fmla="+- 0 0 f441"/>
                <a:gd name="f466" fmla="cos 1 f442"/>
                <a:gd name="f467" fmla="+- f443 0 f2"/>
                <a:gd name="f468" fmla="+- f444 0 f2"/>
                <a:gd name="f469" fmla="*/ f445 1 f7"/>
                <a:gd name="f470" fmla="*/ f446 f1 1"/>
                <a:gd name="f471" fmla="+- 0 0 f447"/>
                <a:gd name="f472" fmla="cos 1 f448"/>
                <a:gd name="f473" fmla="+- f449 0 f2"/>
                <a:gd name="f474" fmla="+- f450 0 f2"/>
                <a:gd name="f475" fmla="*/ f451 1 f7"/>
                <a:gd name="f476" fmla="*/ f452 f1 1"/>
                <a:gd name="f477" fmla="+- 0 0 f453"/>
                <a:gd name="f478" fmla="cos 1 f454"/>
                <a:gd name="f479" fmla="+- f455 0 f2"/>
                <a:gd name="f480" fmla="+- f456 0 f2"/>
                <a:gd name="f481" fmla="*/ f457 1 f7"/>
                <a:gd name="f482" fmla="*/ f458 f1 1"/>
                <a:gd name="f483" fmla="+- 0 0 f459"/>
                <a:gd name="f484" fmla="+- 0 0 f460"/>
                <a:gd name="f485" fmla="tan 1 f461"/>
                <a:gd name="f486" fmla="cos 1 f462"/>
                <a:gd name="f487" fmla="sin 1 f462"/>
                <a:gd name="f488" fmla="+- f463 0 f2"/>
                <a:gd name="f489" fmla="*/ f464 1 f7"/>
                <a:gd name="f490" fmla="*/ f465 f1 1"/>
                <a:gd name="f491" fmla="+- 0 0 f466"/>
                <a:gd name="f492" fmla="tan 1 f467"/>
                <a:gd name="f493" fmla="cos 1 f468"/>
                <a:gd name="f494" fmla="sin 1 f468"/>
                <a:gd name="f495" fmla="+- f469 0 f2"/>
                <a:gd name="f496" fmla="*/ f470 1 f7"/>
                <a:gd name="f497" fmla="*/ f471 f1 1"/>
                <a:gd name="f498" fmla="+- 0 0 f472"/>
                <a:gd name="f499" fmla="tan 1 f473"/>
                <a:gd name="f500" fmla="cos 1 f474"/>
                <a:gd name="f501" fmla="sin 1 f474"/>
                <a:gd name="f502" fmla="+- f475 0 f2"/>
                <a:gd name="f503" fmla="*/ f476 1 f7"/>
                <a:gd name="f504" fmla="*/ f477 f1 1"/>
                <a:gd name="f505" fmla="+- 0 0 f478"/>
                <a:gd name="f506" fmla="tan 1 f479"/>
                <a:gd name="f507" fmla="cos 1 f480"/>
                <a:gd name="f508" fmla="sin 1 f480"/>
                <a:gd name="f509" fmla="+- f481 0 f2"/>
                <a:gd name="f510" fmla="*/ f482 1 f7"/>
                <a:gd name="f511" fmla="*/ f483 f1 1"/>
                <a:gd name="f512" fmla="*/ 1 1 f485"/>
                <a:gd name="f513" fmla="+- 0 0 f486"/>
                <a:gd name="f514" fmla="+- 0 0 f487"/>
                <a:gd name="f515" fmla="cos 1 f488"/>
                <a:gd name="f516" fmla="sin 1 f488"/>
                <a:gd name="f517" fmla="+- f489 0 f2"/>
                <a:gd name="f518" fmla="*/ f490 1 f7"/>
                <a:gd name="f519" fmla="*/ 1 1 f492"/>
                <a:gd name="f520" fmla="+- 0 0 f493"/>
                <a:gd name="f521" fmla="+- 0 0 f494"/>
                <a:gd name="f522" fmla="cos 1 f495"/>
                <a:gd name="f523" fmla="sin 1 f495"/>
                <a:gd name="f524" fmla="+- f496 0 f2"/>
                <a:gd name="f525" fmla="*/ f497 1 f7"/>
                <a:gd name="f526" fmla="*/ 1 1 f499"/>
                <a:gd name="f527" fmla="+- 0 0 f500"/>
                <a:gd name="f528" fmla="+- 0 0 f501"/>
                <a:gd name="f529" fmla="cos 1 f502"/>
                <a:gd name="f530" fmla="sin 1 f502"/>
                <a:gd name="f531" fmla="+- f503 0 f2"/>
                <a:gd name="f532" fmla="*/ f504 1 f7"/>
                <a:gd name="f533" fmla="*/ 1 1 f506"/>
                <a:gd name="f534" fmla="+- 0 0 f507"/>
                <a:gd name="f535" fmla="+- 0 0 f508"/>
                <a:gd name="f536" fmla="cos 1 f509"/>
                <a:gd name="f537" fmla="sin 1 f509"/>
                <a:gd name="f538" fmla="+- f510 0 f2"/>
                <a:gd name="f539" fmla="*/ f511 1 f7"/>
                <a:gd name="f540" fmla="*/ f512 f512 1"/>
                <a:gd name="f541" fmla="*/ f12 f513 1"/>
                <a:gd name="f542" fmla="*/ f96 f514 1"/>
                <a:gd name="f543" fmla="*/ f96 f513 1"/>
                <a:gd name="f544" fmla="+- 0 0 f515"/>
                <a:gd name="f545" fmla="+- 0 0 f516"/>
                <a:gd name="f546" fmla="cos 1 f517"/>
                <a:gd name="f547" fmla="sin 1 f517"/>
                <a:gd name="f548" fmla="+- f518 0 f2"/>
                <a:gd name="f549" fmla="*/ f519 f519 1"/>
                <a:gd name="f550" fmla="*/ f12 f520 1"/>
                <a:gd name="f551" fmla="*/ f96 f521 1"/>
                <a:gd name="f552" fmla="*/ f96 f520 1"/>
                <a:gd name="f553" fmla="+- 0 0 f522"/>
                <a:gd name="f554" fmla="+- 0 0 f523"/>
                <a:gd name="f555" fmla="cos 1 f524"/>
                <a:gd name="f556" fmla="sin 1 f524"/>
                <a:gd name="f557" fmla="+- f525 0 f2"/>
                <a:gd name="f558" fmla="*/ f526 f526 1"/>
                <a:gd name="f559" fmla="*/ f12 f527 1"/>
                <a:gd name="f560" fmla="*/ f96 f528 1"/>
                <a:gd name="f561" fmla="*/ f96 f527 1"/>
                <a:gd name="f562" fmla="+- 0 0 f529"/>
                <a:gd name="f563" fmla="+- 0 0 f530"/>
                <a:gd name="f564" fmla="cos 1 f531"/>
                <a:gd name="f565" fmla="sin 1 f531"/>
                <a:gd name="f566" fmla="+- f532 0 f2"/>
                <a:gd name="f567" fmla="*/ f533 f533 1"/>
                <a:gd name="f568" fmla="*/ f12 f534 1"/>
                <a:gd name="f569" fmla="*/ f96 f535 1"/>
                <a:gd name="f570" fmla="*/ f96 f534 1"/>
                <a:gd name="f571" fmla="+- 0 0 f536"/>
                <a:gd name="f572" fmla="+- 0 0 f537"/>
                <a:gd name="f573" fmla="cos 1 f538"/>
                <a:gd name="f574" fmla="sin 1 f538"/>
                <a:gd name="f575" fmla="+- f539 0 f2"/>
                <a:gd name="f576" fmla="*/ 3 f540 1"/>
                <a:gd name="f577" fmla="+- f542 f351 0"/>
                <a:gd name="f578" fmla="+- f543 f352 0"/>
                <a:gd name="f579" fmla="*/ f12 f544 1"/>
                <a:gd name="f580" fmla="*/ f96 f545 1"/>
                <a:gd name="f581" fmla="*/ f96 f544 1"/>
                <a:gd name="f582" fmla="+- 0 0 f546"/>
                <a:gd name="f583" fmla="+- 0 0 f547"/>
                <a:gd name="f584" fmla="cos 1 f548"/>
                <a:gd name="f585" fmla="sin 1 f548"/>
                <a:gd name="f586" fmla="*/ 3 f549 1"/>
                <a:gd name="f587" fmla="+- f551 f357 0"/>
                <a:gd name="f588" fmla="+- f552 f358 0"/>
                <a:gd name="f589" fmla="*/ f12 f553 1"/>
                <a:gd name="f590" fmla="*/ f96 f554 1"/>
                <a:gd name="f591" fmla="*/ f96 f553 1"/>
                <a:gd name="f592" fmla="+- 0 0 f555"/>
                <a:gd name="f593" fmla="+- 0 0 f556"/>
                <a:gd name="f594" fmla="cos 1 f557"/>
                <a:gd name="f595" fmla="sin 1 f557"/>
                <a:gd name="f596" fmla="*/ 3 f558 1"/>
                <a:gd name="f597" fmla="+- f560 f322 0"/>
                <a:gd name="f598" fmla="+- f561 f323 0"/>
                <a:gd name="f599" fmla="*/ f12 f562 1"/>
                <a:gd name="f600" fmla="*/ f96 f563 1"/>
                <a:gd name="f601" fmla="*/ f96 f562 1"/>
                <a:gd name="f602" fmla="+- 0 0 f564"/>
                <a:gd name="f603" fmla="+- 0 0 f565"/>
                <a:gd name="f604" fmla="cos 1 f566"/>
                <a:gd name="f605" fmla="sin 1 f566"/>
                <a:gd name="f606" fmla="*/ 3 f567 1"/>
                <a:gd name="f607" fmla="+- f569 f364 0"/>
                <a:gd name="f608" fmla="+- f570 f365 0"/>
                <a:gd name="f609" fmla="*/ f12 f571 1"/>
                <a:gd name="f610" fmla="*/ f96 f572 1"/>
                <a:gd name="f611" fmla="*/ f96 f571 1"/>
                <a:gd name="f612" fmla="+- 0 0 f573"/>
                <a:gd name="f613" fmla="+- 0 0 f574"/>
                <a:gd name="f614" fmla="cos 1 f575"/>
                <a:gd name="f615" fmla="sin 1 f575"/>
                <a:gd name="f616" fmla="+- 4 f576 0"/>
                <a:gd name="f617" fmla="+- f580 f351 0"/>
                <a:gd name="f618" fmla="+- f581 f352 0"/>
                <a:gd name="f619" fmla="*/ f12 f582 1"/>
                <a:gd name="f620" fmla="*/ f96 f583 1"/>
                <a:gd name="f621" fmla="*/ f96 f582 1"/>
                <a:gd name="f622" fmla="+- 0 0 f584"/>
                <a:gd name="f623" fmla="+- 0 0 f585"/>
                <a:gd name="f624" fmla="+- 4 f586 0"/>
                <a:gd name="f625" fmla="+- f590 f357 0"/>
                <a:gd name="f626" fmla="+- f591 f358 0"/>
                <a:gd name="f627" fmla="*/ f12 f592 1"/>
                <a:gd name="f628" fmla="*/ f96 f593 1"/>
                <a:gd name="f629" fmla="*/ f96 f592 1"/>
                <a:gd name="f630" fmla="+- 0 0 f594"/>
                <a:gd name="f631" fmla="+- 0 0 f595"/>
                <a:gd name="f632" fmla="+- 4 f596 0"/>
                <a:gd name="f633" fmla="+- f600 f322 0"/>
                <a:gd name="f634" fmla="+- f601 f323 0"/>
                <a:gd name="f635" fmla="*/ f12 f602 1"/>
                <a:gd name="f636" fmla="*/ f96 f603 1"/>
                <a:gd name="f637" fmla="*/ f96 f602 1"/>
                <a:gd name="f638" fmla="+- 0 0 f604"/>
                <a:gd name="f639" fmla="+- 0 0 f605"/>
                <a:gd name="f640" fmla="+- 4 f606 0"/>
                <a:gd name="f641" fmla="+- f610 f364 0"/>
                <a:gd name="f642" fmla="+- f611 f365 0"/>
                <a:gd name="f643" fmla="*/ f12 f612 1"/>
                <a:gd name="f644" fmla="*/ f96 f613 1"/>
                <a:gd name="f645" fmla="*/ f96 f612 1"/>
                <a:gd name="f646" fmla="+- 0 0 f614"/>
                <a:gd name="f647" fmla="+- 0 0 f615"/>
                <a:gd name="f648" fmla="*/ f577 f46 1"/>
                <a:gd name="f649" fmla="*/ f578 f46 1"/>
                <a:gd name="f650" fmla="*/ f587 f46 1"/>
                <a:gd name="f651" fmla="*/ f588 f46 1"/>
                <a:gd name="f652" fmla="*/ f597 f46 1"/>
                <a:gd name="f653" fmla="*/ f598 f46 1"/>
                <a:gd name="f654" fmla="*/ f607 f46 1"/>
                <a:gd name="f655" fmla="*/ f608 f46 1"/>
                <a:gd name="f656" fmla="sqrt f616"/>
                <a:gd name="f657" fmla="+- f620 f351 0"/>
                <a:gd name="f658" fmla="+- f621 f352 0"/>
                <a:gd name="f659" fmla="*/ f12 f622 1"/>
                <a:gd name="f660" fmla="*/ f96 f623 1"/>
                <a:gd name="f661" fmla="*/ f96 f622 1"/>
                <a:gd name="f662" fmla="sqrt f624"/>
                <a:gd name="f663" fmla="+- f628 f357 0"/>
                <a:gd name="f664" fmla="+- f629 f358 0"/>
                <a:gd name="f665" fmla="*/ f12 f630 1"/>
                <a:gd name="f666" fmla="*/ f96 f631 1"/>
                <a:gd name="f667" fmla="*/ f96 f630 1"/>
                <a:gd name="f668" fmla="sqrt f632"/>
                <a:gd name="f669" fmla="+- f636 f322 0"/>
                <a:gd name="f670" fmla="+- f637 f323 0"/>
                <a:gd name="f671" fmla="*/ f12 f638 1"/>
                <a:gd name="f672" fmla="*/ f96 f639 1"/>
                <a:gd name="f673" fmla="*/ f96 f638 1"/>
                <a:gd name="f674" fmla="sqrt f640"/>
                <a:gd name="f675" fmla="+- f644 f364 0"/>
                <a:gd name="f676" fmla="+- f645 f365 0"/>
                <a:gd name="f677" fmla="*/ f12 f646 1"/>
                <a:gd name="f678" fmla="*/ f96 f647 1"/>
                <a:gd name="f679" fmla="*/ f96 f646 1"/>
                <a:gd name="f680" fmla="*/ f617 f46 1"/>
                <a:gd name="f681" fmla="*/ f618 f46 1"/>
                <a:gd name="f682" fmla="*/ f625 f46 1"/>
                <a:gd name="f683" fmla="*/ f626 f46 1"/>
                <a:gd name="f684" fmla="*/ f633 f46 1"/>
                <a:gd name="f685" fmla="*/ f634 f46 1"/>
                <a:gd name="f686" fmla="*/ f641 f46 1"/>
                <a:gd name="f687" fmla="*/ f642 f46 1"/>
                <a:gd name="f688" fmla="+- f656 0 1"/>
                <a:gd name="f689" fmla="+- f660 f351 0"/>
                <a:gd name="f690" fmla="+- f661 f352 0"/>
                <a:gd name="f691" fmla="+- f662 0 1"/>
                <a:gd name="f692" fmla="+- f666 f357 0"/>
                <a:gd name="f693" fmla="+- f667 f358 0"/>
                <a:gd name="f694" fmla="+- f668 0 1"/>
                <a:gd name="f695" fmla="+- f672 f322 0"/>
                <a:gd name="f696" fmla="+- f673 f323 0"/>
                <a:gd name="f697" fmla="+- f674 0 1"/>
                <a:gd name="f698" fmla="+- f678 f364 0"/>
                <a:gd name="f699" fmla="+- f679 f365 0"/>
                <a:gd name="f700" fmla="*/ f657 f46 1"/>
                <a:gd name="f701" fmla="*/ f658 f46 1"/>
                <a:gd name="f702" fmla="*/ f663 f46 1"/>
                <a:gd name="f703" fmla="*/ f664 f46 1"/>
                <a:gd name="f704" fmla="*/ f669 f46 1"/>
                <a:gd name="f705" fmla="*/ f670 f46 1"/>
                <a:gd name="f706" fmla="*/ f675 f46 1"/>
                <a:gd name="f707" fmla="*/ f676 f46 1"/>
                <a:gd name="f708" fmla="*/ f484 f688 1"/>
                <a:gd name="f709" fmla="*/ f491 f691 1"/>
                <a:gd name="f710" fmla="*/ f498 f694 1"/>
                <a:gd name="f711" fmla="*/ f505 f697 1"/>
                <a:gd name="f712" fmla="*/ f689 f46 1"/>
                <a:gd name="f713" fmla="*/ f690 f46 1"/>
                <a:gd name="f714" fmla="*/ f692 f46 1"/>
                <a:gd name="f715" fmla="*/ f693 f46 1"/>
                <a:gd name="f716" fmla="*/ f695 f46 1"/>
                <a:gd name="f717" fmla="*/ f696 f46 1"/>
                <a:gd name="f718" fmla="*/ f698 f46 1"/>
                <a:gd name="f719" fmla="*/ f699 f46 1"/>
                <a:gd name="f720" fmla="*/ f708 1 3"/>
                <a:gd name="f721" fmla="*/ f709 1 3"/>
                <a:gd name="f722" fmla="*/ f710 1 3"/>
                <a:gd name="f723" fmla="*/ f711 1 3"/>
                <a:gd name="f724" fmla="*/ f720 f96 1"/>
                <a:gd name="f725" fmla="*/ f721 f96 1"/>
                <a:gd name="f726" fmla="*/ f722 f96 1"/>
                <a:gd name="f727" fmla="*/ f723 f96 1"/>
                <a:gd name="f728" fmla="*/ f724 f354 1"/>
                <a:gd name="f729" fmla="*/ f724 f337 1"/>
                <a:gd name="f730" fmla="*/ f724 f541 1"/>
                <a:gd name="f731" fmla="*/ f724 f514 1"/>
                <a:gd name="f732" fmla="*/ f724 f579 1"/>
                <a:gd name="f733" fmla="*/ f724 f545 1"/>
                <a:gd name="f734" fmla="*/ f724 f619 1"/>
                <a:gd name="f735" fmla="*/ f724 f583 1"/>
                <a:gd name="f736" fmla="*/ f724 f659 1"/>
                <a:gd name="f737" fmla="*/ f724 f623 1"/>
                <a:gd name="f738" fmla="*/ f725 f360 1"/>
                <a:gd name="f739" fmla="*/ f725 f342 1"/>
                <a:gd name="f740" fmla="*/ f725 f550 1"/>
                <a:gd name="f741" fmla="*/ f725 f521 1"/>
                <a:gd name="f742" fmla="*/ f725 f589 1"/>
                <a:gd name="f743" fmla="*/ f725 f554 1"/>
                <a:gd name="f744" fmla="*/ f725 f627 1"/>
                <a:gd name="f745" fmla="*/ f725 f593 1"/>
                <a:gd name="f746" fmla="*/ f725 f665 1"/>
                <a:gd name="f747" fmla="*/ f725 f631 1"/>
                <a:gd name="f748" fmla="*/ f726 f325 1"/>
                <a:gd name="f749" fmla="*/ f726 f307 1"/>
                <a:gd name="f750" fmla="*/ f726 f559 1"/>
                <a:gd name="f751" fmla="*/ f726 f528 1"/>
                <a:gd name="f752" fmla="*/ f726 f599 1"/>
                <a:gd name="f753" fmla="*/ f726 f563 1"/>
                <a:gd name="f754" fmla="*/ f726 f635 1"/>
                <a:gd name="f755" fmla="*/ f726 f603 1"/>
                <a:gd name="f756" fmla="*/ f726 f671 1"/>
                <a:gd name="f757" fmla="*/ f726 f639 1"/>
                <a:gd name="f758" fmla="*/ f727 f367 1"/>
                <a:gd name="f759" fmla="*/ f727 f350 1"/>
                <a:gd name="f760" fmla="*/ f727 f568 1"/>
                <a:gd name="f761" fmla="*/ f727 f535 1"/>
                <a:gd name="f762" fmla="*/ f727 f609 1"/>
                <a:gd name="f763" fmla="*/ f727 f572 1"/>
                <a:gd name="f764" fmla="*/ f727 f643 1"/>
                <a:gd name="f765" fmla="*/ f727 f613 1"/>
                <a:gd name="f766" fmla="*/ f727 f677 1"/>
                <a:gd name="f767" fmla="*/ f727 f647 1"/>
                <a:gd name="f768" fmla="+- f371 f728 0"/>
                <a:gd name="f769" fmla="+- f372 f729 0"/>
                <a:gd name="f770" fmla="+- f577 0 f730"/>
                <a:gd name="f771" fmla="+- f578 0 f731"/>
                <a:gd name="f772" fmla="+- f577 f730 0"/>
                <a:gd name="f773" fmla="+- f578 f731 0"/>
                <a:gd name="f774" fmla="+- f617 0 f732"/>
                <a:gd name="f775" fmla="+- f618 0 f733"/>
                <a:gd name="f776" fmla="+- f617 f732 0"/>
                <a:gd name="f777" fmla="+- f618 f733 0"/>
                <a:gd name="f778" fmla="+- f657 0 f734"/>
                <a:gd name="f779" fmla="+- f658 0 f735"/>
                <a:gd name="f780" fmla="+- f657 f734 0"/>
                <a:gd name="f781" fmla="+- f658 f735 0"/>
                <a:gd name="f782" fmla="+- f689 0 f736"/>
                <a:gd name="f783" fmla="+- f690 0 f737"/>
                <a:gd name="f784" fmla="+- f374 f738 0"/>
                <a:gd name="f785" fmla="+- f375 f739 0"/>
                <a:gd name="f786" fmla="+- f587 0 f740"/>
                <a:gd name="f787" fmla="+- f588 0 f741"/>
                <a:gd name="f788" fmla="+- f587 f740 0"/>
                <a:gd name="f789" fmla="+- f588 f741 0"/>
                <a:gd name="f790" fmla="+- f625 0 f742"/>
                <a:gd name="f791" fmla="+- f626 0 f743"/>
                <a:gd name="f792" fmla="+- f625 f742 0"/>
                <a:gd name="f793" fmla="+- f626 f743 0"/>
                <a:gd name="f794" fmla="+- f663 0 f744"/>
                <a:gd name="f795" fmla="+- f664 0 f745"/>
                <a:gd name="f796" fmla="+- f663 f744 0"/>
                <a:gd name="f797" fmla="+- f664 f745 0"/>
                <a:gd name="f798" fmla="+- f692 0 f746"/>
                <a:gd name="f799" fmla="+- f693 0 f747"/>
                <a:gd name="f800" fmla="+- f344 f748 0"/>
                <a:gd name="f801" fmla="+- f345 f749 0"/>
                <a:gd name="f802" fmla="+- f597 0 f750"/>
                <a:gd name="f803" fmla="+- f598 0 f751"/>
                <a:gd name="f804" fmla="+- f597 f750 0"/>
                <a:gd name="f805" fmla="+- f598 f751 0"/>
                <a:gd name="f806" fmla="+- f633 0 f752"/>
                <a:gd name="f807" fmla="+- f634 0 f753"/>
                <a:gd name="f808" fmla="+- f633 f752 0"/>
                <a:gd name="f809" fmla="+- f634 f753 0"/>
                <a:gd name="f810" fmla="+- f669 0 f754"/>
                <a:gd name="f811" fmla="+- f670 0 f755"/>
                <a:gd name="f812" fmla="+- f669 f754 0"/>
                <a:gd name="f813" fmla="+- f670 f755 0"/>
                <a:gd name="f814" fmla="+- f695 0 f756"/>
                <a:gd name="f815" fmla="+- f696 0 f757"/>
                <a:gd name="f816" fmla="+- f378 f758 0"/>
                <a:gd name="f817" fmla="+- f379 f759 0"/>
                <a:gd name="f818" fmla="+- f607 0 f760"/>
                <a:gd name="f819" fmla="+- f608 0 f761"/>
                <a:gd name="f820" fmla="+- f607 f760 0"/>
                <a:gd name="f821" fmla="+- f608 f761 0"/>
                <a:gd name="f822" fmla="+- f641 0 f762"/>
                <a:gd name="f823" fmla="+- f642 0 f763"/>
                <a:gd name="f824" fmla="+- f641 f762 0"/>
                <a:gd name="f825" fmla="+- f642 f763 0"/>
                <a:gd name="f826" fmla="+- f675 0 f764"/>
                <a:gd name="f827" fmla="+- f676 0 f765"/>
                <a:gd name="f828" fmla="+- f675 f764 0"/>
                <a:gd name="f829" fmla="+- f676 f765 0"/>
                <a:gd name="f830" fmla="+- f698 0 f766"/>
                <a:gd name="f831" fmla="+- f699 0 f767"/>
                <a:gd name="f832" fmla="*/ f768 f46 1"/>
                <a:gd name="f833" fmla="*/ f769 f46 1"/>
                <a:gd name="f834" fmla="*/ f770 f46 1"/>
                <a:gd name="f835" fmla="*/ f771 f46 1"/>
                <a:gd name="f836" fmla="*/ f772 f46 1"/>
                <a:gd name="f837" fmla="*/ f773 f46 1"/>
                <a:gd name="f838" fmla="*/ f774 f46 1"/>
                <a:gd name="f839" fmla="*/ f775 f46 1"/>
                <a:gd name="f840" fmla="*/ f776 f46 1"/>
                <a:gd name="f841" fmla="*/ f777 f46 1"/>
                <a:gd name="f842" fmla="*/ f778 f46 1"/>
                <a:gd name="f843" fmla="*/ f779 f46 1"/>
                <a:gd name="f844" fmla="*/ f780 f46 1"/>
                <a:gd name="f845" fmla="*/ f781 f46 1"/>
                <a:gd name="f846" fmla="*/ f782 f46 1"/>
                <a:gd name="f847" fmla="*/ f783 f46 1"/>
                <a:gd name="f848" fmla="*/ f784 f46 1"/>
                <a:gd name="f849" fmla="*/ f785 f46 1"/>
                <a:gd name="f850" fmla="*/ f786 f46 1"/>
                <a:gd name="f851" fmla="*/ f787 f46 1"/>
                <a:gd name="f852" fmla="*/ f788 f46 1"/>
                <a:gd name="f853" fmla="*/ f789 f46 1"/>
                <a:gd name="f854" fmla="*/ f790 f46 1"/>
                <a:gd name="f855" fmla="*/ f791 f46 1"/>
                <a:gd name="f856" fmla="*/ f792 f46 1"/>
                <a:gd name="f857" fmla="*/ f793 f46 1"/>
                <a:gd name="f858" fmla="*/ f794 f46 1"/>
                <a:gd name="f859" fmla="*/ f795 f46 1"/>
                <a:gd name="f860" fmla="*/ f796 f46 1"/>
                <a:gd name="f861" fmla="*/ f797 f46 1"/>
                <a:gd name="f862" fmla="*/ f798 f46 1"/>
                <a:gd name="f863" fmla="*/ f799 f46 1"/>
                <a:gd name="f864" fmla="*/ f800 f46 1"/>
                <a:gd name="f865" fmla="*/ f801 f46 1"/>
                <a:gd name="f866" fmla="*/ f802 f46 1"/>
                <a:gd name="f867" fmla="*/ f803 f46 1"/>
                <a:gd name="f868" fmla="*/ f804 f46 1"/>
                <a:gd name="f869" fmla="*/ f805 f46 1"/>
                <a:gd name="f870" fmla="*/ f806 f46 1"/>
                <a:gd name="f871" fmla="*/ f807 f46 1"/>
                <a:gd name="f872" fmla="*/ f808 f46 1"/>
                <a:gd name="f873" fmla="*/ f809 f46 1"/>
                <a:gd name="f874" fmla="*/ f810 f46 1"/>
                <a:gd name="f875" fmla="*/ f811 f46 1"/>
                <a:gd name="f876" fmla="*/ f812 f46 1"/>
                <a:gd name="f877" fmla="*/ f813 f46 1"/>
                <a:gd name="f878" fmla="*/ f814 f46 1"/>
                <a:gd name="f879" fmla="*/ f815 f46 1"/>
                <a:gd name="f880" fmla="*/ f816 f46 1"/>
                <a:gd name="f881" fmla="*/ f817 f46 1"/>
                <a:gd name="f882" fmla="*/ f818 f46 1"/>
                <a:gd name="f883" fmla="*/ f819 f46 1"/>
                <a:gd name="f884" fmla="*/ f820 f46 1"/>
                <a:gd name="f885" fmla="*/ f821 f46 1"/>
                <a:gd name="f886" fmla="*/ f822 f46 1"/>
                <a:gd name="f887" fmla="*/ f823 f46 1"/>
                <a:gd name="f888" fmla="*/ f824 f46 1"/>
                <a:gd name="f889" fmla="*/ f825 f46 1"/>
                <a:gd name="f890" fmla="*/ f826 f46 1"/>
                <a:gd name="f891" fmla="*/ f827 f46 1"/>
                <a:gd name="f892" fmla="*/ f828 f46 1"/>
                <a:gd name="f893" fmla="*/ f829 f46 1"/>
                <a:gd name="f894" fmla="*/ f830 f46 1"/>
                <a:gd name="f895" fmla="*/ f831 f4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2" t="f203" r="f216" b="f217"/>
              <a:pathLst>
                <a:path>
                  <a:moveTo>
                    <a:pt x="f63" y="f73"/>
                  </a:moveTo>
                  <a:cubicBezTo>
                    <a:pt x="f832" y="f833"/>
                    <a:pt x="f834" y="f835"/>
                    <a:pt x="f648" y="f649"/>
                  </a:cubicBezTo>
                  <a:cubicBezTo>
                    <a:pt x="f836" y="f837"/>
                    <a:pt x="f838" y="f839"/>
                    <a:pt x="f680" y="f681"/>
                  </a:cubicBezTo>
                  <a:cubicBezTo>
                    <a:pt x="f840" y="f841"/>
                    <a:pt x="f842" y="f843"/>
                    <a:pt x="f700" y="f701"/>
                  </a:cubicBezTo>
                  <a:cubicBezTo>
                    <a:pt x="f844" y="f845"/>
                    <a:pt x="f846" y="f847"/>
                    <a:pt x="f712" y="f713"/>
                  </a:cubicBezTo>
                  <a:lnTo>
                    <a:pt x="f104" y="f63"/>
                  </a:lnTo>
                  <a:cubicBezTo>
                    <a:pt x="f848" y="f849"/>
                    <a:pt x="f850" y="f851"/>
                    <a:pt x="f650" y="f651"/>
                  </a:cubicBezTo>
                  <a:cubicBezTo>
                    <a:pt x="f852" y="f853"/>
                    <a:pt x="f854" y="f855"/>
                    <a:pt x="f682" y="f683"/>
                  </a:cubicBezTo>
                  <a:cubicBezTo>
                    <a:pt x="f856" y="f857"/>
                    <a:pt x="f858" y="f859"/>
                    <a:pt x="f702" y="f703"/>
                  </a:cubicBezTo>
                  <a:cubicBezTo>
                    <a:pt x="f860" y="f861"/>
                    <a:pt x="f862" y="f863"/>
                    <a:pt x="f714" y="f715"/>
                  </a:cubicBezTo>
                  <a:lnTo>
                    <a:pt x="f74" y="f105"/>
                  </a:lnTo>
                  <a:cubicBezTo>
                    <a:pt x="f864" y="f865"/>
                    <a:pt x="f866" y="f867"/>
                    <a:pt x="f652" y="f653"/>
                  </a:cubicBezTo>
                  <a:cubicBezTo>
                    <a:pt x="f868" y="f869"/>
                    <a:pt x="f870" y="f871"/>
                    <a:pt x="f684" y="f685"/>
                  </a:cubicBezTo>
                  <a:cubicBezTo>
                    <a:pt x="f872" y="f873"/>
                    <a:pt x="f874" y="f875"/>
                    <a:pt x="f704" y="f705"/>
                  </a:cubicBezTo>
                  <a:cubicBezTo>
                    <a:pt x="f876" y="f877"/>
                    <a:pt x="f878" y="f879"/>
                    <a:pt x="f716" y="f717"/>
                  </a:cubicBezTo>
                  <a:lnTo>
                    <a:pt x="f73" y="f75"/>
                  </a:lnTo>
                  <a:cubicBezTo>
                    <a:pt x="f880" y="f881"/>
                    <a:pt x="f882" y="f883"/>
                    <a:pt x="f654" y="f655"/>
                  </a:cubicBezTo>
                  <a:cubicBezTo>
                    <a:pt x="f884" y="f885"/>
                    <a:pt x="f886" y="f887"/>
                    <a:pt x="f686" y="f687"/>
                  </a:cubicBezTo>
                  <a:cubicBezTo>
                    <a:pt x="f888" y="f889"/>
                    <a:pt x="f890" y="f891"/>
                    <a:pt x="f706" y="f707"/>
                  </a:cubicBezTo>
                  <a:cubicBezTo>
                    <a:pt x="f892" y="f893"/>
                    <a:pt x="f894" y="f895"/>
                    <a:pt x="f718" y="f719"/>
                  </a:cubicBezTo>
                  <a:close/>
                </a:path>
              </a:pathLst>
            </a:custGeom>
            <a:solidFill>
              <a:srgbClr val="9999FF"/>
            </a:solidFill>
            <a:ln w="25400">
              <a:solidFill>
                <a:srgbClr val="CCCCFF"/>
              </a:solidFill>
              <a:prstDash val="solid"/>
            </a:ln>
          </p:spPr>
          <p:txBody>
            <a:bodyPr wrap="square" lIns="91440" tIns="45720" rIns="91440" bIns="45720" anchor="ctr"/>
            <a:lstStyle/>
            <a:p>
              <a:pPr marL="0" marR="0" lvl="0" indent="0" algn="ctr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2400" b="1" spc="0">
                  <a:solidFill>
                    <a:srgbClr val="FFFFFF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каток</a:t>
              </a:r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2699791" y="1124743"/>
            <a:ext cx="4005064" cy="4005064"/>
            <a:chOff x="2699791" y="1124743"/>
            <a:chExt cx="4005064" cy="4005064"/>
          </a:xfrm>
        </p:grpSpPr>
        <p:sp>
          <p:nvSpPr>
            <p:cNvPr id="22" name="Полилиния 21"/>
            <p:cNvSpPr/>
            <p:nvPr/>
          </p:nvSpPr>
          <p:spPr>
            <a:xfrm>
              <a:off x="2699791" y="1124743"/>
              <a:ext cx="4005064" cy="400506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1600"/>
                <a:gd name="f4" fmla="*/ f0 1 21600"/>
                <a:gd name="f5" fmla="*/ f1 1 21600"/>
                <a:gd name="f6" fmla="val f3"/>
                <a:gd name="f7" fmla="val f3"/>
                <a:gd name="f8" fmla="*/ f2 1 1"/>
                <a:gd name="f9" fmla="*/ f8 1 f3"/>
                <a:gd name="f10" fmla="*/ f8 1 f3"/>
                <a:gd name="f11" fmla="*/ f6 1 1"/>
                <a:gd name="f12" fmla="*/ f7 1 1"/>
                <a:gd name="f13" fmla="*/ f11 1 f3"/>
                <a:gd name="f14" fmla="*/ f12 1 f3"/>
                <a:gd name="f15" fmla="*/ f9 f3 1"/>
                <a:gd name="f16" fmla="*/ f10 f3 1"/>
                <a:gd name="f17" fmla="*/ f13 f3 1"/>
                <a:gd name="f18" fmla="*/ f14 f3 1"/>
                <a:gd name="f19" fmla="*/ f15 f4 1"/>
                <a:gd name="f20" fmla="*/ f16 f5 1"/>
                <a:gd name="f21" fmla="*/ f17 f4 1"/>
                <a:gd name="f22" fmla="*/ f18 f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0" r="f21" b="f22"/>
              <a:pathLst>
                <a:path w="21600" h="21600">
                  <a:moveTo>
                    <a:pt x="f2" y="f2"/>
                  </a:moveTo>
                  <a:lnTo>
                    <a:pt x="f3" y="f2"/>
                  </a:lnTo>
                  <a:lnTo>
                    <a:pt x="f3" y="f3"/>
                  </a:lnTo>
                  <a:lnTo>
                    <a:pt x="f2" y="f3"/>
                  </a:lnTo>
                  <a:close/>
                </a:path>
              </a:pathLst>
            </a:custGeom>
            <a:blipFill>
              <a:blip r:embed="rId4"/>
              <a:stretch>
                <a:fillRect/>
              </a:stretch>
            </a:blipFill>
            <a:ln>
              <a:noFill/>
              <a:prstDash val="solid"/>
            </a:ln>
          </p:spPr>
          <p:txBody>
            <a:bodyPr wrap="square" lIns="45720" tIns="45720" rIns="45720" bIns="45720"/>
            <a:lstStyle/>
            <a:p>
              <a:pPr marR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ru-RU" sz="12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XO Thames"/>
              </a:endParaRPr>
            </a:p>
          </p:txBody>
        </p:sp>
        <p:sp>
          <p:nvSpPr>
            <p:cNvPr id="23" name="Полилиния 22"/>
            <p:cNvSpPr/>
            <p:nvPr/>
          </p:nvSpPr>
          <p:spPr>
            <a:xfrm>
              <a:off x="3419872" y="3038764"/>
              <a:ext cx="1728191" cy="181588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1600"/>
                <a:gd name="f4" fmla="*/ f0 1 21600"/>
                <a:gd name="f5" fmla="*/ f1 1 21600"/>
                <a:gd name="f6" fmla="val f3"/>
                <a:gd name="f7" fmla="val f3"/>
                <a:gd name="f8" fmla="*/ f2 1 1"/>
                <a:gd name="f9" fmla="*/ f8 1 f3"/>
                <a:gd name="f10" fmla="*/ f8 1 f3"/>
                <a:gd name="f11" fmla="*/ f6 1 1"/>
                <a:gd name="f12" fmla="*/ f7 1 1"/>
                <a:gd name="f13" fmla="*/ f11 1 f3"/>
                <a:gd name="f14" fmla="*/ f12 1 f3"/>
                <a:gd name="f15" fmla="*/ f9 f3 1"/>
                <a:gd name="f16" fmla="*/ f10 f3 1"/>
                <a:gd name="f17" fmla="*/ f13 f3 1"/>
                <a:gd name="f18" fmla="*/ f14 f3 1"/>
                <a:gd name="f19" fmla="*/ f15 f4 1"/>
                <a:gd name="f20" fmla="*/ f16 f5 1"/>
                <a:gd name="f21" fmla="*/ f17 f4 1"/>
                <a:gd name="f22" fmla="*/ f18 f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0" r="f21" b="f22"/>
              <a:pathLst>
                <a:path w="21600" h="21600">
                  <a:moveTo>
                    <a:pt x="f2" y="f2"/>
                  </a:moveTo>
                  <a:lnTo>
                    <a:pt x="f3" y="f2"/>
                  </a:lnTo>
                  <a:lnTo>
                    <a:pt x="f3" y="f3"/>
                  </a:lnTo>
                  <a:lnTo>
                    <a:pt x="f2" y="f3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wrap="square" lIns="91440" tIns="45720" rIns="91440" bIns="45720" anchor="ctr">
              <a:spAutoFit/>
            </a:bodyPr>
            <a:lstStyle/>
            <a:p>
              <a:pPr marL="0" marR="0" lvl="0" indent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600" spc="0">
                  <a:solidFill>
                    <a:srgbClr val="6600FF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В снегу уже все</a:t>
              </a:r>
            </a:p>
            <a:p>
              <a:pPr marL="0" marR="0" lvl="0" indent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600" spc="0">
                  <a:solidFill>
                    <a:srgbClr val="6600FF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по уши,</a:t>
              </a:r>
            </a:p>
            <a:p>
              <a:pPr marL="0" marR="0" lvl="0" indent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600" spc="0">
                  <a:solidFill>
                    <a:srgbClr val="6600FF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Довольны малыши.</a:t>
              </a:r>
            </a:p>
            <a:p>
              <a:pPr marL="0" marR="0" lvl="0" indent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600" spc="0">
                  <a:solidFill>
                    <a:srgbClr val="6600FF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У всех намокли варежки,</a:t>
              </a:r>
            </a:p>
            <a:p>
              <a:pPr marL="0" marR="0" lvl="0" indent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600" spc="0">
                  <a:solidFill>
                    <a:srgbClr val="6600FF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Играем мы в ….</a:t>
              </a:r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3591271" y="144015"/>
            <a:ext cx="1988840" cy="1988840"/>
            <a:chOff x="3591271" y="144015"/>
            <a:chExt cx="1988840" cy="1988840"/>
          </a:xfrm>
        </p:grpSpPr>
        <p:sp>
          <p:nvSpPr>
            <p:cNvPr id="25" name="Полилиния 24"/>
            <p:cNvSpPr/>
            <p:nvPr/>
          </p:nvSpPr>
          <p:spPr>
            <a:xfrm>
              <a:off x="3591271" y="144015"/>
              <a:ext cx="1988840" cy="198884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1600"/>
                <a:gd name="f4" fmla="*/ f0 1 21600"/>
                <a:gd name="f5" fmla="*/ f1 1 21600"/>
                <a:gd name="f6" fmla="val f3"/>
                <a:gd name="f7" fmla="val f3"/>
                <a:gd name="f8" fmla="*/ f2 1 1"/>
                <a:gd name="f9" fmla="*/ f8 1 f3"/>
                <a:gd name="f10" fmla="*/ f8 1 f3"/>
                <a:gd name="f11" fmla="*/ f6 1 1"/>
                <a:gd name="f12" fmla="*/ f7 1 1"/>
                <a:gd name="f13" fmla="*/ f11 1 f3"/>
                <a:gd name="f14" fmla="*/ f12 1 f3"/>
                <a:gd name="f15" fmla="*/ f9 f3 1"/>
                <a:gd name="f16" fmla="*/ f10 f3 1"/>
                <a:gd name="f17" fmla="*/ f13 f3 1"/>
                <a:gd name="f18" fmla="*/ f14 f3 1"/>
                <a:gd name="f19" fmla="*/ f15 f4 1"/>
                <a:gd name="f20" fmla="*/ f16 f5 1"/>
                <a:gd name="f21" fmla="*/ f17 f4 1"/>
                <a:gd name="f22" fmla="*/ f18 f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0" r="f21" b="f22"/>
              <a:pathLst>
                <a:path w="21600" h="21600">
                  <a:moveTo>
                    <a:pt x="f2" y="f2"/>
                  </a:moveTo>
                  <a:lnTo>
                    <a:pt x="f3" y="f2"/>
                  </a:lnTo>
                  <a:lnTo>
                    <a:pt x="f3" y="f3"/>
                  </a:lnTo>
                  <a:lnTo>
                    <a:pt x="f2" y="f3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  <a:ln>
              <a:noFill/>
              <a:prstDash val="solid"/>
            </a:ln>
          </p:spPr>
          <p:txBody>
            <a:bodyPr wrap="square" lIns="45720" tIns="45720" rIns="45720" bIns="45720"/>
            <a:lstStyle/>
            <a:p>
              <a:pPr marR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ru-RU" sz="12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XO Thames"/>
              </a:endParaRPr>
            </a:p>
          </p:txBody>
        </p:sp>
        <p:sp>
          <p:nvSpPr>
            <p:cNvPr id="26" name="Полилиния 25"/>
            <p:cNvSpPr/>
            <p:nvPr/>
          </p:nvSpPr>
          <p:spPr>
            <a:xfrm>
              <a:off x="3879303" y="792087"/>
              <a:ext cx="1368151" cy="792088"/>
            </a:xfrm>
            <a:custGeom>
              <a:avLst>
                <a:gd name="f15" fmla="val 16667"/>
              </a:avLst>
              <a:gdLst>
                <a:gd name="f1" fmla="val 10800000"/>
                <a:gd name="f2" fmla="val 5400000"/>
                <a:gd name="f3" fmla="val w"/>
                <a:gd name="f4" fmla="val h"/>
                <a:gd name="f5" fmla="val ss"/>
                <a:gd name="f6" fmla="val 0"/>
                <a:gd name="f7" fmla="*/ 5419351 1 1725033"/>
                <a:gd name="f8" fmla="val 21600"/>
                <a:gd name="f9" fmla="*/ 1 1 2"/>
                <a:gd name="f10" fmla="+- 21600000 0 1"/>
                <a:gd name="f11" fmla="*/ 1 1 4"/>
                <a:gd name="f12" fmla="+- 0 0 1"/>
                <a:gd name="f13" fmla="*/ 3 1 4"/>
                <a:gd name="f14" fmla="*/ 0 1 60000"/>
                <a:gd name="f15" fmla="val 16667"/>
                <a:gd name="f16" fmla="abs f3"/>
                <a:gd name="f17" fmla="abs f4"/>
                <a:gd name="f18" fmla="abs f5"/>
                <a:gd name="f19" fmla="+- f15 0 50000"/>
                <a:gd name="f20" fmla="+- 0 0 f15"/>
                <a:gd name="f21" fmla="min f8 f8"/>
                <a:gd name="f22" fmla="*/ 21600000 f9 1"/>
                <a:gd name="f23" fmla="*/ f10 1 60000"/>
                <a:gd name="f24" fmla="*/ 21600000 f11 1"/>
                <a:gd name="f25" fmla="*/ 2 f7 1"/>
                <a:gd name="f26" fmla="*/ 21600000 f13 1"/>
                <a:gd name="f27" fmla="*/ f14 f7 1"/>
                <a:gd name="f28" fmla="?: f16 f3 1"/>
                <a:gd name="f29" fmla="?: f17 f4 1"/>
                <a:gd name="f30" fmla="?: f18 f5 1"/>
                <a:gd name="f31" fmla="?: f19 50000 f15"/>
                <a:gd name="f32" fmla="*/ f22 1 60000"/>
                <a:gd name="f33" fmla="*/ f24 1 60000"/>
                <a:gd name="f34" fmla="*/ f26 1 60000"/>
                <a:gd name="f35" fmla="*/ f27 1 180"/>
                <a:gd name="f36" fmla="*/ f28 1 21600"/>
                <a:gd name="f37" fmla="*/ f29 1 21600"/>
                <a:gd name="f38" fmla="*/ 21600 f28 1"/>
                <a:gd name="f39" fmla="*/ 21600 f29 1"/>
                <a:gd name="f40" fmla="?: f20 0 f31"/>
                <a:gd name="f41" fmla="*/ f32 f7 1"/>
                <a:gd name="f42" fmla="+- f33 0 f23"/>
                <a:gd name="f43" fmla="*/ f34 f7 1"/>
                <a:gd name="f44" fmla="+- 0 0 f35"/>
                <a:gd name="f45" fmla="*/ f33 f7 1"/>
                <a:gd name="f46" fmla="min f37 f36"/>
                <a:gd name="f47" fmla="*/ f38 1 f30"/>
                <a:gd name="f48" fmla="*/ f39 1 f30"/>
                <a:gd name="f49" fmla="*/ f21 f40 1"/>
                <a:gd name="f50" fmla="*/ f41 1 180"/>
                <a:gd name="f51" fmla="?: f42 f23 f33"/>
                <a:gd name="f52" fmla="*/ f43 1 180"/>
                <a:gd name="f53" fmla="*/ f44 f1 1"/>
                <a:gd name="f54" fmla="*/ f45 1 180"/>
                <a:gd name="f55" fmla="val f47"/>
                <a:gd name="f56" fmla="val f48"/>
                <a:gd name="f57" fmla="*/ f49 1 100000"/>
                <a:gd name="f58" fmla="*/ f51 f7 1"/>
                <a:gd name="f59" fmla="+- 0 0 f50"/>
                <a:gd name="f60" fmla="+- 0 0 f52"/>
                <a:gd name="f61" fmla="*/ f53 1 f7"/>
                <a:gd name="f62" fmla="+- 0 0 f54"/>
                <a:gd name="f63" fmla="*/ f6 f46 1"/>
                <a:gd name="f64" fmla="+- f55 0 0"/>
                <a:gd name="f65" fmla="+- f56 0 0"/>
                <a:gd name="f66" fmla="*/ f57 29289 1"/>
                <a:gd name="f67" fmla="val f57"/>
                <a:gd name="f68" fmla="*/ f58 1 180"/>
                <a:gd name="f69" fmla="*/ f59 f1 1"/>
                <a:gd name="f70" fmla="*/ f60 f1 1"/>
                <a:gd name="f71" fmla="+- f61 0 f2"/>
                <a:gd name="f72" fmla="*/ f62 f1 1"/>
                <a:gd name="f73" fmla="*/ f57 f46 1"/>
                <a:gd name="f74" fmla="*/ f55 f46 1"/>
                <a:gd name="f75" fmla="*/ f56 f46 1"/>
                <a:gd name="f76" fmla="+- f64 0 f57"/>
                <a:gd name="f77" fmla="+- f65 0 f57"/>
                <a:gd name="f78" fmla="*/ f66 1 100000"/>
                <a:gd name="f79" fmla="*/ 2 f67 1"/>
                <a:gd name="f80" fmla="+- f50 f68 0"/>
                <a:gd name="f81" fmla="*/ f69 1 f7"/>
                <a:gd name="f82" fmla="?: f68 0 f25"/>
                <a:gd name="f83" fmla="+- f52 f68 0"/>
                <a:gd name="f84" fmla="*/ f70 1 f7"/>
                <a:gd name="f85" fmla="+- f35 f68 0"/>
                <a:gd name="f86" fmla="cos 1 f71"/>
                <a:gd name="f87" fmla="sin 1 f71"/>
                <a:gd name="f88" fmla="+- f54 f68 0"/>
                <a:gd name="f89" fmla="*/ f72 1 f7"/>
                <a:gd name="f90" fmla="+- f64 0 f78"/>
                <a:gd name="f91" fmla="+- f65 0 f78"/>
                <a:gd name="f92" fmla="*/ f78 f8 1"/>
                <a:gd name="f93" fmla="*/ f78 f8 1"/>
                <a:gd name="f94" fmla="+- f81 0 f2"/>
                <a:gd name="f95" fmla="+- 0 0 f80"/>
                <a:gd name="f96" fmla="*/ f79 1 2"/>
                <a:gd name="f97" fmla="+- f84 0 f2"/>
                <a:gd name="f98" fmla="+- 0 0 f83"/>
                <a:gd name="f99" fmla="+- 0 0 f86"/>
                <a:gd name="f100" fmla="+- 0 0 f87"/>
                <a:gd name="f101" fmla="+- 0 0 f85"/>
                <a:gd name="f102" fmla="+- f89 0 f2"/>
                <a:gd name="f103" fmla="+- 0 0 f88"/>
                <a:gd name="f104" fmla="*/ f76 f46 1"/>
                <a:gd name="f105" fmla="*/ f77 f46 1"/>
                <a:gd name="f106" fmla="*/ f92 1 f55"/>
                <a:gd name="f107" fmla="*/ f90 f8 1"/>
                <a:gd name="f108" fmla="*/ f93 1 f56"/>
                <a:gd name="f109" fmla="*/ f91 f8 1"/>
                <a:gd name="f110" fmla="cos 1 f94"/>
                <a:gd name="f111" fmla="sin 1 f94"/>
                <a:gd name="f112" fmla="*/ f95 f1 1"/>
                <a:gd name="f113" fmla="cos 1 f97"/>
                <a:gd name="f114" fmla="sin 1 f97"/>
                <a:gd name="f115" fmla="*/ f98 f1 1"/>
                <a:gd name="f116" fmla="*/ f99 1 f79"/>
                <a:gd name="f117" fmla="*/ f100 1 f79"/>
                <a:gd name="f118" fmla="*/ f101 f1 1"/>
                <a:gd name="f119" fmla="cos 1 f102"/>
                <a:gd name="f120" fmla="sin 1 f102"/>
                <a:gd name="f121" fmla="*/ f103 f1 1"/>
                <a:gd name="f122" fmla="*/ f107 1 f55"/>
                <a:gd name="f123" fmla="*/ f109 1 f56"/>
                <a:gd name="f124" fmla="val f106"/>
                <a:gd name="f125" fmla="val f108"/>
                <a:gd name="f126" fmla="+- 0 0 f110"/>
                <a:gd name="f127" fmla="+- 0 0 f111"/>
                <a:gd name="f128" fmla="*/ f112 1 f7"/>
                <a:gd name="f129" fmla="+- 0 0 f113"/>
                <a:gd name="f130" fmla="+- 0 0 f114"/>
                <a:gd name="f131" fmla="*/ f115 1 f7"/>
                <a:gd name="f132" fmla="+- 0 0 f116"/>
                <a:gd name="f133" fmla="+- 0 0 f117"/>
                <a:gd name="f134" fmla="*/ f118 1 f7"/>
                <a:gd name="f135" fmla="+- 0 0 f119"/>
                <a:gd name="f136" fmla="+- 0 0 f120"/>
                <a:gd name="f137" fmla="*/ f121 1 f7"/>
                <a:gd name="f138" fmla="val f122"/>
                <a:gd name="f139" fmla="val f123"/>
                <a:gd name="f140" fmla="*/ f124 1 1"/>
                <a:gd name="f141" fmla="*/ f125 1 1"/>
                <a:gd name="f142" fmla="*/ f126 1 f79"/>
                <a:gd name="f143" fmla="*/ f127 1 f79"/>
                <a:gd name="f144" fmla="+- f128 0 f2"/>
                <a:gd name="f145" fmla="*/ f129 1 f79"/>
                <a:gd name="f146" fmla="*/ f130 1 f79"/>
                <a:gd name="f147" fmla="+- f131 0 f2"/>
                <a:gd name="f148" fmla="at2 f132 f133"/>
                <a:gd name="f149" fmla="+- f134 0 f2"/>
                <a:gd name="f150" fmla="*/ f135 1 f79"/>
                <a:gd name="f151" fmla="*/ f136 1 f79"/>
                <a:gd name="f152" fmla="+- f137 0 f2"/>
                <a:gd name="f153" fmla="*/ f140 1 f8"/>
                <a:gd name="f154" fmla="*/ f141 1 f8"/>
                <a:gd name="f155" fmla="*/ f138 1 1"/>
                <a:gd name="f156" fmla="*/ f139 1 1"/>
                <a:gd name="f157" fmla="+- 0 0 f142"/>
                <a:gd name="f158" fmla="+- 0 0 f143"/>
                <a:gd name="f159" fmla="cos 1 f144"/>
                <a:gd name="f160" fmla="sin 1 f144"/>
                <a:gd name="f161" fmla="+- 0 0 f145"/>
                <a:gd name="f162" fmla="+- 0 0 f146"/>
                <a:gd name="f163" fmla="cos 1 f147"/>
                <a:gd name="f164" fmla="sin 1 f147"/>
                <a:gd name="f165" fmla="+- f148 f2 0"/>
                <a:gd name="f166" fmla="cos 1 f149"/>
                <a:gd name="f167" fmla="sin 1 f149"/>
                <a:gd name="f168" fmla="+- 0 0 f150"/>
                <a:gd name="f169" fmla="+- 0 0 f151"/>
                <a:gd name="f170" fmla="cos 1 f152"/>
                <a:gd name="f171" fmla="sin 1 f152"/>
                <a:gd name="f172" fmla="*/ f155 1 f8"/>
                <a:gd name="f173" fmla="*/ f156 1 f8"/>
                <a:gd name="f174" fmla="at2 f157 f158"/>
                <a:gd name="f175" fmla="+- 0 0 f159"/>
                <a:gd name="f176" fmla="+- 0 0 f160"/>
                <a:gd name="f177" fmla="at2 f161 f162"/>
                <a:gd name="f178" fmla="+- 0 0 f163"/>
                <a:gd name="f179" fmla="+- 0 0 f164"/>
                <a:gd name="f180" fmla="*/ f165 f7 1"/>
                <a:gd name="f181" fmla="+- 0 0 f166"/>
                <a:gd name="f182" fmla="+- 0 0 f167"/>
                <a:gd name="f183" fmla="at2 f168 f169"/>
                <a:gd name="f184" fmla="+- 0 0 f170"/>
                <a:gd name="f185" fmla="+- 0 0 f171"/>
                <a:gd name="f186" fmla="*/ f153 f55 1"/>
                <a:gd name="f187" fmla="*/ f154 f56 1"/>
                <a:gd name="f188" fmla="+- f174 f2 0"/>
                <a:gd name="f189" fmla="*/ f175 1 f79"/>
                <a:gd name="f190" fmla="*/ f176 1 f79"/>
                <a:gd name="f191" fmla="+- f177 f2 0"/>
                <a:gd name="f192" fmla="*/ f178 1 f79"/>
                <a:gd name="f193" fmla="*/ f179 1 f79"/>
                <a:gd name="f194" fmla="*/ f180 1 f1"/>
                <a:gd name="f195" fmla="*/ f181 1 f79"/>
                <a:gd name="f196" fmla="*/ f182 1 f79"/>
                <a:gd name="f197" fmla="+- f183 f2 0"/>
                <a:gd name="f198" fmla="*/ f184 1 f79"/>
                <a:gd name="f199" fmla="*/ f185 1 f79"/>
                <a:gd name="f200" fmla="*/ f172 f55 1"/>
                <a:gd name="f201" fmla="*/ f173 f56 1"/>
                <a:gd name="f202" fmla="*/ f186 f46 1"/>
                <a:gd name="f203" fmla="*/ f187 f46 1"/>
                <a:gd name="f204" fmla="*/ f188 f7 1"/>
                <a:gd name="f205" fmla="+- 0 0 f189"/>
                <a:gd name="f206" fmla="+- 0 0 f190"/>
                <a:gd name="f207" fmla="*/ f191 f7 1"/>
                <a:gd name="f208" fmla="+- 0 0 f192"/>
                <a:gd name="f209" fmla="+- 0 0 f193"/>
                <a:gd name="f210" fmla="+- 0 0 f194"/>
                <a:gd name="f211" fmla="+- 0 0 f195"/>
                <a:gd name="f212" fmla="+- 0 0 f196"/>
                <a:gd name="f213" fmla="*/ f197 f7 1"/>
                <a:gd name="f214" fmla="+- 0 0 f198"/>
                <a:gd name="f215" fmla="+- 0 0 f199"/>
                <a:gd name="f216" fmla="*/ f200 f46 1"/>
                <a:gd name="f217" fmla="*/ f201 f46 1"/>
                <a:gd name="f218" fmla="*/ f204 1 f1"/>
                <a:gd name="f219" fmla="at2 f205 f206"/>
                <a:gd name="f220" fmla="*/ f207 1 f1"/>
                <a:gd name="f221" fmla="at2 f208 f209"/>
                <a:gd name="f222" fmla="val f210"/>
                <a:gd name="f223" fmla="at2 f211 f212"/>
                <a:gd name="f224" fmla="*/ f213 1 f1"/>
                <a:gd name="f225" fmla="at2 f214 f215"/>
                <a:gd name="f226" fmla="+- 0 0 f218"/>
                <a:gd name="f227" fmla="+- f219 f2 0"/>
                <a:gd name="f228" fmla="+- 0 0 f220"/>
                <a:gd name="f229" fmla="+- f221 f2 0"/>
                <a:gd name="f230" fmla="+- f223 f2 0"/>
                <a:gd name="f231" fmla="+- 0 0 f222"/>
                <a:gd name="f232" fmla="val f222"/>
                <a:gd name="f233" fmla="+- 0 0 f224"/>
                <a:gd name="f234" fmla="+- f225 f2 0"/>
                <a:gd name="f235" fmla="val f226"/>
                <a:gd name="f236" fmla="*/ f227 f7 1"/>
                <a:gd name="f237" fmla="val f228"/>
                <a:gd name="f238" fmla="*/ f229 f7 1"/>
                <a:gd name="f239" fmla="*/ f230 f7 1"/>
                <a:gd name="f240" fmla="*/ f231 f1 1"/>
                <a:gd name="f241" fmla="+- 0 0 f232"/>
                <a:gd name="f242" fmla="val f233"/>
                <a:gd name="f243" fmla="*/ f234 f7 1"/>
                <a:gd name="f244" fmla="*/ f236 1 f1"/>
                <a:gd name="f245" fmla="+- 0 0 f235"/>
                <a:gd name="f246" fmla="val f235"/>
                <a:gd name="f247" fmla="*/ f238 1 f1"/>
                <a:gd name="f248" fmla="+- 0 0 f237"/>
                <a:gd name="f249" fmla="val f237"/>
                <a:gd name="f250" fmla="*/ f239 1 f1"/>
                <a:gd name="f251" fmla="*/ f240 1 f7"/>
                <a:gd name="f252" fmla="*/ f241 f1 1"/>
                <a:gd name="f253" fmla="*/ f243 1 f1"/>
                <a:gd name="f254" fmla="+- 0 0 f242"/>
                <a:gd name="f255" fmla="val f242"/>
                <a:gd name="f256" fmla="+- 0 0 f244"/>
                <a:gd name="f257" fmla="*/ f245 f1 1"/>
                <a:gd name="f258" fmla="+- 0 0 f246"/>
                <a:gd name="f259" fmla="+- 0 0 f247"/>
                <a:gd name="f260" fmla="*/ f248 f1 1"/>
                <a:gd name="f261" fmla="+- 0 0 f249"/>
                <a:gd name="f262" fmla="+- 0 0 f250"/>
                <a:gd name="f263" fmla="+- f251 0 f2"/>
                <a:gd name="f264" fmla="*/ f252 1 f7"/>
                <a:gd name="f265" fmla="+- 0 0 f253"/>
                <a:gd name="f266" fmla="*/ f254 f1 1"/>
                <a:gd name="f267" fmla="+- 0 0 f255"/>
                <a:gd name="f268" fmla="val f256"/>
                <a:gd name="f269" fmla="*/ f257 1 f7"/>
                <a:gd name="f270" fmla="*/ f258 f1 1"/>
                <a:gd name="f271" fmla="val f259"/>
                <a:gd name="f272" fmla="*/ f260 1 f7"/>
                <a:gd name="f273" fmla="*/ f261 f1 1"/>
                <a:gd name="f274" fmla="val f262"/>
                <a:gd name="f275" fmla="sin 1 f263"/>
                <a:gd name="f276" fmla="cos 1 f263"/>
                <a:gd name="f277" fmla="+- f264 0 f2"/>
                <a:gd name="f278" fmla="val f265"/>
                <a:gd name="f279" fmla="*/ f266 1 f7"/>
                <a:gd name="f280" fmla="*/ f267 f1 1"/>
                <a:gd name="f281" fmla="+- f269 0 f2"/>
                <a:gd name="f282" fmla="+- f268 0 f235"/>
                <a:gd name="f283" fmla="*/ f270 1 f7"/>
                <a:gd name="f284" fmla="+- f272 0 f2"/>
                <a:gd name="f285" fmla="+- f271 0 f237"/>
                <a:gd name="f286" fmla="*/ f273 1 f7"/>
                <a:gd name="f287" fmla="+- 0 0 f275"/>
                <a:gd name="f288" fmla="+- 0 0 f276"/>
                <a:gd name="f289" fmla="+- f274 0 f222"/>
                <a:gd name="f290" fmla="cos 1 f277"/>
                <a:gd name="f291" fmla="sin 1 f277"/>
                <a:gd name="f292" fmla="+- f279 0 f2"/>
                <a:gd name="f293" fmla="+- f278 0 f242"/>
                <a:gd name="f294" fmla="*/ f280 1 f7"/>
                <a:gd name="f295" fmla="sin 1 f281"/>
                <a:gd name="f296" fmla="cos 1 f281"/>
                <a:gd name="f297" fmla="?: f282 0 f25"/>
                <a:gd name="f298" fmla="+- f283 0 f2"/>
                <a:gd name="f299" fmla="sin 1 f284"/>
                <a:gd name="f300" fmla="cos 1 f284"/>
                <a:gd name="f301" fmla="?: f285 0 f25"/>
                <a:gd name="f302" fmla="+- f286 0 f2"/>
                <a:gd name="f303" fmla="*/ f67 f287 1"/>
                <a:gd name="f304" fmla="*/ f67 f288 1"/>
                <a:gd name="f305" fmla="?: f289 0 f25"/>
                <a:gd name="f306" fmla="+- 0 0 f290"/>
                <a:gd name="f307" fmla="+- 0 0 f291"/>
                <a:gd name="f308" fmla="sin 1 f292"/>
                <a:gd name="f309" fmla="cos 1 f292"/>
                <a:gd name="f310" fmla="?: f293 0 f25"/>
                <a:gd name="f311" fmla="+- f294 0 f2"/>
                <a:gd name="f312" fmla="+- 0 0 f295"/>
                <a:gd name="f313" fmla="+- 0 0 f296"/>
                <a:gd name="f314" fmla="+- f268 f297 0"/>
                <a:gd name="f315" fmla="cos 1 f298"/>
                <a:gd name="f316" fmla="sin 1 f298"/>
                <a:gd name="f317" fmla="+- 0 0 f299"/>
                <a:gd name="f318" fmla="+- 0 0 f300"/>
                <a:gd name="f319" fmla="+- f271 f301 0"/>
                <a:gd name="f320" fmla="cos 1 f302"/>
                <a:gd name="f321" fmla="sin 1 f302"/>
                <a:gd name="f322" fmla="+- f55 0 f303"/>
                <a:gd name="f323" fmla="+- f77 0 f304"/>
                <a:gd name="f324" fmla="+- f274 f305 0"/>
                <a:gd name="f325" fmla="*/ f12 f306 1"/>
                <a:gd name="f326" fmla="*/ f96 f307 1"/>
                <a:gd name="f327" fmla="*/ f96 f306 1"/>
                <a:gd name="f328" fmla="+- 0 0 f308"/>
                <a:gd name="f329" fmla="+- 0 0 f309"/>
                <a:gd name="f330" fmla="+- f278 f310 0"/>
                <a:gd name="f331" fmla="cos 1 f311"/>
                <a:gd name="f332" fmla="sin 1 f311"/>
                <a:gd name="f333" fmla="*/ f67 f312 1"/>
                <a:gd name="f334" fmla="*/ f67 f313 1"/>
                <a:gd name="f335" fmla="+- f314 0 f235"/>
                <a:gd name="f336" fmla="+- 0 0 f315"/>
                <a:gd name="f337" fmla="+- 0 0 f316"/>
                <a:gd name="f338" fmla="*/ f67 f317 1"/>
                <a:gd name="f339" fmla="*/ f67 f318 1"/>
                <a:gd name="f340" fmla="+- f319 0 f237"/>
                <a:gd name="f341" fmla="+- 0 0 f320"/>
                <a:gd name="f342" fmla="+- 0 0 f321"/>
                <a:gd name="f343" fmla="+- f324 0 f222"/>
                <a:gd name="f344" fmla="+- f326 f322 0"/>
                <a:gd name="f345" fmla="+- f327 f323 0"/>
                <a:gd name="f346" fmla="*/ f67 f328 1"/>
                <a:gd name="f347" fmla="*/ f67 f329 1"/>
                <a:gd name="f348" fmla="+- f330 0 f242"/>
                <a:gd name="f349" fmla="+- 0 0 f331"/>
                <a:gd name="f350" fmla="+- 0 0 f332"/>
                <a:gd name="f351" fmla="+- 0 0 f333"/>
                <a:gd name="f352" fmla="+- f57 0 f334"/>
                <a:gd name="f353" fmla="+- f335 0 f82"/>
                <a:gd name="f354" fmla="*/ f12 f336 1"/>
                <a:gd name="f355" fmla="*/ f96 f337 1"/>
                <a:gd name="f356" fmla="*/ f96 f336 1"/>
                <a:gd name="f357" fmla="+- f76 0 f338"/>
                <a:gd name="f358" fmla="+- 0 0 f339"/>
                <a:gd name="f359" fmla="+- f340 0 f82"/>
                <a:gd name="f360" fmla="*/ f12 f341 1"/>
                <a:gd name="f361" fmla="*/ f96 f342 1"/>
                <a:gd name="f362" fmla="*/ f96 f341 1"/>
                <a:gd name="f363" fmla="+- f343 0 f82"/>
                <a:gd name="f364" fmla="+- f57 0 f346"/>
                <a:gd name="f365" fmla="+- f56 0 f347"/>
                <a:gd name="f366" fmla="+- f348 0 f82"/>
                <a:gd name="f367" fmla="*/ f12 f349 1"/>
                <a:gd name="f368" fmla="*/ f96 f350 1"/>
                <a:gd name="f369" fmla="*/ f96 f349 1"/>
                <a:gd name="f370" fmla="+- f353 0 f25"/>
                <a:gd name="f371" fmla="+- f355 f351 0"/>
                <a:gd name="f372" fmla="+- f356 f352 0"/>
                <a:gd name="f373" fmla="+- f359 0 f25"/>
                <a:gd name="f374" fmla="+- f361 f357 0"/>
                <a:gd name="f375" fmla="+- f362 f358 0"/>
                <a:gd name="f376" fmla="+- f363 0 f25"/>
                <a:gd name="f377" fmla="+- f366 0 f25"/>
                <a:gd name="f378" fmla="+- f368 f364 0"/>
                <a:gd name="f379" fmla="+- f369 f365 0"/>
                <a:gd name="f380" fmla="?: f370 f25 f353"/>
                <a:gd name="f381" fmla="?: f373 f25 f359"/>
                <a:gd name="f382" fmla="?: f376 f25 f363"/>
                <a:gd name="f383" fmla="?: f377 f25 f366"/>
                <a:gd name="f384" fmla="*/ f380 1 4"/>
                <a:gd name="f385" fmla="*/ f381 1 4"/>
                <a:gd name="f386" fmla="*/ f382 1 4"/>
                <a:gd name="f387" fmla="*/ f383 1 4"/>
                <a:gd name="f388" fmla="+- f246 f384 0"/>
                <a:gd name="f389" fmla="+- 0 0 f384"/>
                <a:gd name="f390" fmla="*/ f384 1 2"/>
                <a:gd name="f391" fmla="+- f249 f385 0"/>
                <a:gd name="f392" fmla="+- 0 0 f385"/>
                <a:gd name="f393" fmla="*/ f385 1 2"/>
                <a:gd name="f394" fmla="+- f232 f386 0"/>
                <a:gd name="f395" fmla="+- 0 0 f386"/>
                <a:gd name="f396" fmla="*/ f386 1 2"/>
                <a:gd name="f397" fmla="+- f255 f387 0"/>
                <a:gd name="f398" fmla="+- 0 0 f387"/>
                <a:gd name="f399" fmla="*/ f387 1 2"/>
                <a:gd name="f400" fmla="*/ f389 f1 1"/>
                <a:gd name="f401" fmla="+- 0 0 f390"/>
                <a:gd name="f402" fmla="+- 0 0 f388"/>
                <a:gd name="f403" fmla="+- f388 f384 0"/>
                <a:gd name="f404" fmla="*/ f392 f1 1"/>
                <a:gd name="f405" fmla="+- 0 0 f393"/>
                <a:gd name="f406" fmla="+- 0 0 f391"/>
                <a:gd name="f407" fmla="+- f391 f385 0"/>
                <a:gd name="f408" fmla="*/ f395 f1 1"/>
                <a:gd name="f409" fmla="+- 0 0 f396"/>
                <a:gd name="f410" fmla="+- 0 0 f394"/>
                <a:gd name="f411" fmla="+- f394 f386 0"/>
                <a:gd name="f412" fmla="*/ f398 f1 1"/>
                <a:gd name="f413" fmla="+- 0 0 f399"/>
                <a:gd name="f414" fmla="+- 0 0 f397"/>
                <a:gd name="f415" fmla="+- f397 f387 0"/>
                <a:gd name="f416" fmla="*/ f400 1 f7"/>
                <a:gd name="f417" fmla="*/ f401 f1 1"/>
                <a:gd name="f418" fmla="*/ f402 f1 1"/>
                <a:gd name="f419" fmla="+- 0 0 f403"/>
                <a:gd name="f420" fmla="+- f403 f384 0"/>
                <a:gd name="f421" fmla="*/ f404 1 f7"/>
                <a:gd name="f422" fmla="*/ f405 f1 1"/>
                <a:gd name="f423" fmla="*/ f406 f1 1"/>
                <a:gd name="f424" fmla="+- 0 0 f407"/>
                <a:gd name="f425" fmla="+- f407 f385 0"/>
                <a:gd name="f426" fmla="*/ f408 1 f7"/>
                <a:gd name="f427" fmla="*/ f409 f1 1"/>
                <a:gd name="f428" fmla="*/ f410 f1 1"/>
                <a:gd name="f429" fmla="+- 0 0 f411"/>
                <a:gd name="f430" fmla="+- f411 f386 0"/>
                <a:gd name="f431" fmla="*/ f412 1 f7"/>
                <a:gd name="f432" fmla="*/ f413 f1 1"/>
                <a:gd name="f433" fmla="*/ f414 f1 1"/>
                <a:gd name="f434" fmla="+- 0 0 f415"/>
                <a:gd name="f435" fmla="+- f415 f387 0"/>
                <a:gd name="f436" fmla="+- f416 0 f2"/>
                <a:gd name="f437" fmla="*/ f417 1 f7"/>
                <a:gd name="f438" fmla="*/ f418 1 f7"/>
                <a:gd name="f439" fmla="*/ f419 f1 1"/>
                <a:gd name="f440" fmla="+- 0 0 f420"/>
                <a:gd name="f441" fmla="+- f420 f384 0"/>
                <a:gd name="f442" fmla="+- f421 0 f2"/>
                <a:gd name="f443" fmla="*/ f422 1 f7"/>
                <a:gd name="f444" fmla="*/ f423 1 f7"/>
                <a:gd name="f445" fmla="*/ f424 f1 1"/>
                <a:gd name="f446" fmla="+- 0 0 f425"/>
                <a:gd name="f447" fmla="+- f425 f385 0"/>
                <a:gd name="f448" fmla="+- f426 0 f2"/>
                <a:gd name="f449" fmla="*/ f427 1 f7"/>
                <a:gd name="f450" fmla="*/ f428 1 f7"/>
                <a:gd name="f451" fmla="*/ f429 f1 1"/>
                <a:gd name="f452" fmla="+- 0 0 f430"/>
                <a:gd name="f453" fmla="+- f430 f386 0"/>
                <a:gd name="f454" fmla="+- f431 0 f2"/>
                <a:gd name="f455" fmla="*/ f432 1 f7"/>
                <a:gd name="f456" fmla="*/ f433 1 f7"/>
                <a:gd name="f457" fmla="*/ f434 f1 1"/>
                <a:gd name="f458" fmla="+- 0 0 f435"/>
                <a:gd name="f459" fmla="+- f435 f387 0"/>
                <a:gd name="f460" fmla="cos 1 f436"/>
                <a:gd name="f461" fmla="+- f437 0 f2"/>
                <a:gd name="f462" fmla="+- f438 0 f2"/>
                <a:gd name="f463" fmla="*/ f439 1 f7"/>
                <a:gd name="f464" fmla="*/ f440 f1 1"/>
                <a:gd name="f465" fmla="+- 0 0 f441"/>
                <a:gd name="f466" fmla="cos 1 f442"/>
                <a:gd name="f467" fmla="+- f443 0 f2"/>
                <a:gd name="f468" fmla="+- f444 0 f2"/>
                <a:gd name="f469" fmla="*/ f445 1 f7"/>
                <a:gd name="f470" fmla="*/ f446 f1 1"/>
                <a:gd name="f471" fmla="+- 0 0 f447"/>
                <a:gd name="f472" fmla="cos 1 f448"/>
                <a:gd name="f473" fmla="+- f449 0 f2"/>
                <a:gd name="f474" fmla="+- f450 0 f2"/>
                <a:gd name="f475" fmla="*/ f451 1 f7"/>
                <a:gd name="f476" fmla="*/ f452 f1 1"/>
                <a:gd name="f477" fmla="+- 0 0 f453"/>
                <a:gd name="f478" fmla="cos 1 f454"/>
                <a:gd name="f479" fmla="+- f455 0 f2"/>
                <a:gd name="f480" fmla="+- f456 0 f2"/>
                <a:gd name="f481" fmla="*/ f457 1 f7"/>
                <a:gd name="f482" fmla="*/ f458 f1 1"/>
                <a:gd name="f483" fmla="+- 0 0 f459"/>
                <a:gd name="f484" fmla="+- 0 0 f460"/>
                <a:gd name="f485" fmla="tan 1 f461"/>
                <a:gd name="f486" fmla="cos 1 f462"/>
                <a:gd name="f487" fmla="sin 1 f462"/>
                <a:gd name="f488" fmla="+- f463 0 f2"/>
                <a:gd name="f489" fmla="*/ f464 1 f7"/>
                <a:gd name="f490" fmla="*/ f465 f1 1"/>
                <a:gd name="f491" fmla="+- 0 0 f466"/>
                <a:gd name="f492" fmla="tan 1 f467"/>
                <a:gd name="f493" fmla="cos 1 f468"/>
                <a:gd name="f494" fmla="sin 1 f468"/>
                <a:gd name="f495" fmla="+- f469 0 f2"/>
                <a:gd name="f496" fmla="*/ f470 1 f7"/>
                <a:gd name="f497" fmla="*/ f471 f1 1"/>
                <a:gd name="f498" fmla="+- 0 0 f472"/>
                <a:gd name="f499" fmla="tan 1 f473"/>
                <a:gd name="f500" fmla="cos 1 f474"/>
                <a:gd name="f501" fmla="sin 1 f474"/>
                <a:gd name="f502" fmla="+- f475 0 f2"/>
                <a:gd name="f503" fmla="*/ f476 1 f7"/>
                <a:gd name="f504" fmla="*/ f477 f1 1"/>
                <a:gd name="f505" fmla="+- 0 0 f478"/>
                <a:gd name="f506" fmla="tan 1 f479"/>
                <a:gd name="f507" fmla="cos 1 f480"/>
                <a:gd name="f508" fmla="sin 1 f480"/>
                <a:gd name="f509" fmla="+- f481 0 f2"/>
                <a:gd name="f510" fmla="*/ f482 1 f7"/>
                <a:gd name="f511" fmla="*/ f483 f1 1"/>
                <a:gd name="f512" fmla="*/ 1 1 f485"/>
                <a:gd name="f513" fmla="+- 0 0 f486"/>
                <a:gd name="f514" fmla="+- 0 0 f487"/>
                <a:gd name="f515" fmla="cos 1 f488"/>
                <a:gd name="f516" fmla="sin 1 f488"/>
                <a:gd name="f517" fmla="+- f489 0 f2"/>
                <a:gd name="f518" fmla="*/ f490 1 f7"/>
                <a:gd name="f519" fmla="*/ 1 1 f492"/>
                <a:gd name="f520" fmla="+- 0 0 f493"/>
                <a:gd name="f521" fmla="+- 0 0 f494"/>
                <a:gd name="f522" fmla="cos 1 f495"/>
                <a:gd name="f523" fmla="sin 1 f495"/>
                <a:gd name="f524" fmla="+- f496 0 f2"/>
                <a:gd name="f525" fmla="*/ f497 1 f7"/>
                <a:gd name="f526" fmla="*/ 1 1 f499"/>
                <a:gd name="f527" fmla="+- 0 0 f500"/>
                <a:gd name="f528" fmla="+- 0 0 f501"/>
                <a:gd name="f529" fmla="cos 1 f502"/>
                <a:gd name="f530" fmla="sin 1 f502"/>
                <a:gd name="f531" fmla="+- f503 0 f2"/>
                <a:gd name="f532" fmla="*/ f504 1 f7"/>
                <a:gd name="f533" fmla="*/ 1 1 f506"/>
                <a:gd name="f534" fmla="+- 0 0 f507"/>
                <a:gd name="f535" fmla="+- 0 0 f508"/>
                <a:gd name="f536" fmla="cos 1 f509"/>
                <a:gd name="f537" fmla="sin 1 f509"/>
                <a:gd name="f538" fmla="+- f510 0 f2"/>
                <a:gd name="f539" fmla="*/ f511 1 f7"/>
                <a:gd name="f540" fmla="*/ f512 f512 1"/>
                <a:gd name="f541" fmla="*/ f12 f513 1"/>
                <a:gd name="f542" fmla="*/ f96 f514 1"/>
                <a:gd name="f543" fmla="*/ f96 f513 1"/>
                <a:gd name="f544" fmla="+- 0 0 f515"/>
                <a:gd name="f545" fmla="+- 0 0 f516"/>
                <a:gd name="f546" fmla="cos 1 f517"/>
                <a:gd name="f547" fmla="sin 1 f517"/>
                <a:gd name="f548" fmla="+- f518 0 f2"/>
                <a:gd name="f549" fmla="*/ f519 f519 1"/>
                <a:gd name="f550" fmla="*/ f12 f520 1"/>
                <a:gd name="f551" fmla="*/ f96 f521 1"/>
                <a:gd name="f552" fmla="*/ f96 f520 1"/>
                <a:gd name="f553" fmla="+- 0 0 f522"/>
                <a:gd name="f554" fmla="+- 0 0 f523"/>
                <a:gd name="f555" fmla="cos 1 f524"/>
                <a:gd name="f556" fmla="sin 1 f524"/>
                <a:gd name="f557" fmla="+- f525 0 f2"/>
                <a:gd name="f558" fmla="*/ f526 f526 1"/>
                <a:gd name="f559" fmla="*/ f12 f527 1"/>
                <a:gd name="f560" fmla="*/ f96 f528 1"/>
                <a:gd name="f561" fmla="*/ f96 f527 1"/>
                <a:gd name="f562" fmla="+- 0 0 f529"/>
                <a:gd name="f563" fmla="+- 0 0 f530"/>
                <a:gd name="f564" fmla="cos 1 f531"/>
                <a:gd name="f565" fmla="sin 1 f531"/>
                <a:gd name="f566" fmla="+- f532 0 f2"/>
                <a:gd name="f567" fmla="*/ f533 f533 1"/>
                <a:gd name="f568" fmla="*/ f12 f534 1"/>
                <a:gd name="f569" fmla="*/ f96 f535 1"/>
                <a:gd name="f570" fmla="*/ f96 f534 1"/>
                <a:gd name="f571" fmla="+- 0 0 f536"/>
                <a:gd name="f572" fmla="+- 0 0 f537"/>
                <a:gd name="f573" fmla="cos 1 f538"/>
                <a:gd name="f574" fmla="sin 1 f538"/>
                <a:gd name="f575" fmla="+- f539 0 f2"/>
                <a:gd name="f576" fmla="*/ 3 f540 1"/>
                <a:gd name="f577" fmla="+- f542 f351 0"/>
                <a:gd name="f578" fmla="+- f543 f352 0"/>
                <a:gd name="f579" fmla="*/ f12 f544 1"/>
                <a:gd name="f580" fmla="*/ f96 f545 1"/>
                <a:gd name="f581" fmla="*/ f96 f544 1"/>
                <a:gd name="f582" fmla="+- 0 0 f546"/>
                <a:gd name="f583" fmla="+- 0 0 f547"/>
                <a:gd name="f584" fmla="cos 1 f548"/>
                <a:gd name="f585" fmla="sin 1 f548"/>
                <a:gd name="f586" fmla="*/ 3 f549 1"/>
                <a:gd name="f587" fmla="+- f551 f357 0"/>
                <a:gd name="f588" fmla="+- f552 f358 0"/>
                <a:gd name="f589" fmla="*/ f12 f553 1"/>
                <a:gd name="f590" fmla="*/ f96 f554 1"/>
                <a:gd name="f591" fmla="*/ f96 f553 1"/>
                <a:gd name="f592" fmla="+- 0 0 f555"/>
                <a:gd name="f593" fmla="+- 0 0 f556"/>
                <a:gd name="f594" fmla="cos 1 f557"/>
                <a:gd name="f595" fmla="sin 1 f557"/>
                <a:gd name="f596" fmla="*/ 3 f558 1"/>
                <a:gd name="f597" fmla="+- f560 f322 0"/>
                <a:gd name="f598" fmla="+- f561 f323 0"/>
                <a:gd name="f599" fmla="*/ f12 f562 1"/>
                <a:gd name="f600" fmla="*/ f96 f563 1"/>
                <a:gd name="f601" fmla="*/ f96 f562 1"/>
                <a:gd name="f602" fmla="+- 0 0 f564"/>
                <a:gd name="f603" fmla="+- 0 0 f565"/>
                <a:gd name="f604" fmla="cos 1 f566"/>
                <a:gd name="f605" fmla="sin 1 f566"/>
                <a:gd name="f606" fmla="*/ 3 f567 1"/>
                <a:gd name="f607" fmla="+- f569 f364 0"/>
                <a:gd name="f608" fmla="+- f570 f365 0"/>
                <a:gd name="f609" fmla="*/ f12 f571 1"/>
                <a:gd name="f610" fmla="*/ f96 f572 1"/>
                <a:gd name="f611" fmla="*/ f96 f571 1"/>
                <a:gd name="f612" fmla="+- 0 0 f573"/>
                <a:gd name="f613" fmla="+- 0 0 f574"/>
                <a:gd name="f614" fmla="cos 1 f575"/>
                <a:gd name="f615" fmla="sin 1 f575"/>
                <a:gd name="f616" fmla="+- 4 f576 0"/>
                <a:gd name="f617" fmla="+- f580 f351 0"/>
                <a:gd name="f618" fmla="+- f581 f352 0"/>
                <a:gd name="f619" fmla="*/ f12 f582 1"/>
                <a:gd name="f620" fmla="*/ f96 f583 1"/>
                <a:gd name="f621" fmla="*/ f96 f582 1"/>
                <a:gd name="f622" fmla="+- 0 0 f584"/>
                <a:gd name="f623" fmla="+- 0 0 f585"/>
                <a:gd name="f624" fmla="+- 4 f586 0"/>
                <a:gd name="f625" fmla="+- f590 f357 0"/>
                <a:gd name="f626" fmla="+- f591 f358 0"/>
                <a:gd name="f627" fmla="*/ f12 f592 1"/>
                <a:gd name="f628" fmla="*/ f96 f593 1"/>
                <a:gd name="f629" fmla="*/ f96 f592 1"/>
                <a:gd name="f630" fmla="+- 0 0 f594"/>
                <a:gd name="f631" fmla="+- 0 0 f595"/>
                <a:gd name="f632" fmla="+- 4 f596 0"/>
                <a:gd name="f633" fmla="+- f600 f322 0"/>
                <a:gd name="f634" fmla="+- f601 f323 0"/>
                <a:gd name="f635" fmla="*/ f12 f602 1"/>
                <a:gd name="f636" fmla="*/ f96 f603 1"/>
                <a:gd name="f637" fmla="*/ f96 f602 1"/>
                <a:gd name="f638" fmla="+- 0 0 f604"/>
                <a:gd name="f639" fmla="+- 0 0 f605"/>
                <a:gd name="f640" fmla="+- 4 f606 0"/>
                <a:gd name="f641" fmla="+- f610 f364 0"/>
                <a:gd name="f642" fmla="+- f611 f365 0"/>
                <a:gd name="f643" fmla="*/ f12 f612 1"/>
                <a:gd name="f644" fmla="*/ f96 f613 1"/>
                <a:gd name="f645" fmla="*/ f96 f612 1"/>
                <a:gd name="f646" fmla="+- 0 0 f614"/>
                <a:gd name="f647" fmla="+- 0 0 f615"/>
                <a:gd name="f648" fmla="*/ f577 f46 1"/>
                <a:gd name="f649" fmla="*/ f578 f46 1"/>
                <a:gd name="f650" fmla="*/ f587 f46 1"/>
                <a:gd name="f651" fmla="*/ f588 f46 1"/>
                <a:gd name="f652" fmla="*/ f597 f46 1"/>
                <a:gd name="f653" fmla="*/ f598 f46 1"/>
                <a:gd name="f654" fmla="*/ f607 f46 1"/>
                <a:gd name="f655" fmla="*/ f608 f46 1"/>
                <a:gd name="f656" fmla="sqrt f616"/>
                <a:gd name="f657" fmla="+- f620 f351 0"/>
                <a:gd name="f658" fmla="+- f621 f352 0"/>
                <a:gd name="f659" fmla="*/ f12 f622 1"/>
                <a:gd name="f660" fmla="*/ f96 f623 1"/>
                <a:gd name="f661" fmla="*/ f96 f622 1"/>
                <a:gd name="f662" fmla="sqrt f624"/>
                <a:gd name="f663" fmla="+- f628 f357 0"/>
                <a:gd name="f664" fmla="+- f629 f358 0"/>
                <a:gd name="f665" fmla="*/ f12 f630 1"/>
                <a:gd name="f666" fmla="*/ f96 f631 1"/>
                <a:gd name="f667" fmla="*/ f96 f630 1"/>
                <a:gd name="f668" fmla="sqrt f632"/>
                <a:gd name="f669" fmla="+- f636 f322 0"/>
                <a:gd name="f670" fmla="+- f637 f323 0"/>
                <a:gd name="f671" fmla="*/ f12 f638 1"/>
                <a:gd name="f672" fmla="*/ f96 f639 1"/>
                <a:gd name="f673" fmla="*/ f96 f638 1"/>
                <a:gd name="f674" fmla="sqrt f640"/>
                <a:gd name="f675" fmla="+- f644 f364 0"/>
                <a:gd name="f676" fmla="+- f645 f365 0"/>
                <a:gd name="f677" fmla="*/ f12 f646 1"/>
                <a:gd name="f678" fmla="*/ f96 f647 1"/>
                <a:gd name="f679" fmla="*/ f96 f646 1"/>
                <a:gd name="f680" fmla="*/ f617 f46 1"/>
                <a:gd name="f681" fmla="*/ f618 f46 1"/>
                <a:gd name="f682" fmla="*/ f625 f46 1"/>
                <a:gd name="f683" fmla="*/ f626 f46 1"/>
                <a:gd name="f684" fmla="*/ f633 f46 1"/>
                <a:gd name="f685" fmla="*/ f634 f46 1"/>
                <a:gd name="f686" fmla="*/ f641 f46 1"/>
                <a:gd name="f687" fmla="*/ f642 f46 1"/>
                <a:gd name="f688" fmla="+- f656 0 1"/>
                <a:gd name="f689" fmla="+- f660 f351 0"/>
                <a:gd name="f690" fmla="+- f661 f352 0"/>
                <a:gd name="f691" fmla="+- f662 0 1"/>
                <a:gd name="f692" fmla="+- f666 f357 0"/>
                <a:gd name="f693" fmla="+- f667 f358 0"/>
                <a:gd name="f694" fmla="+- f668 0 1"/>
                <a:gd name="f695" fmla="+- f672 f322 0"/>
                <a:gd name="f696" fmla="+- f673 f323 0"/>
                <a:gd name="f697" fmla="+- f674 0 1"/>
                <a:gd name="f698" fmla="+- f678 f364 0"/>
                <a:gd name="f699" fmla="+- f679 f365 0"/>
                <a:gd name="f700" fmla="*/ f657 f46 1"/>
                <a:gd name="f701" fmla="*/ f658 f46 1"/>
                <a:gd name="f702" fmla="*/ f663 f46 1"/>
                <a:gd name="f703" fmla="*/ f664 f46 1"/>
                <a:gd name="f704" fmla="*/ f669 f46 1"/>
                <a:gd name="f705" fmla="*/ f670 f46 1"/>
                <a:gd name="f706" fmla="*/ f675 f46 1"/>
                <a:gd name="f707" fmla="*/ f676 f46 1"/>
                <a:gd name="f708" fmla="*/ f484 f688 1"/>
                <a:gd name="f709" fmla="*/ f491 f691 1"/>
                <a:gd name="f710" fmla="*/ f498 f694 1"/>
                <a:gd name="f711" fmla="*/ f505 f697 1"/>
                <a:gd name="f712" fmla="*/ f689 f46 1"/>
                <a:gd name="f713" fmla="*/ f690 f46 1"/>
                <a:gd name="f714" fmla="*/ f692 f46 1"/>
                <a:gd name="f715" fmla="*/ f693 f46 1"/>
                <a:gd name="f716" fmla="*/ f695 f46 1"/>
                <a:gd name="f717" fmla="*/ f696 f46 1"/>
                <a:gd name="f718" fmla="*/ f698 f46 1"/>
                <a:gd name="f719" fmla="*/ f699 f46 1"/>
                <a:gd name="f720" fmla="*/ f708 1 3"/>
                <a:gd name="f721" fmla="*/ f709 1 3"/>
                <a:gd name="f722" fmla="*/ f710 1 3"/>
                <a:gd name="f723" fmla="*/ f711 1 3"/>
                <a:gd name="f724" fmla="*/ f720 f96 1"/>
                <a:gd name="f725" fmla="*/ f721 f96 1"/>
                <a:gd name="f726" fmla="*/ f722 f96 1"/>
                <a:gd name="f727" fmla="*/ f723 f96 1"/>
                <a:gd name="f728" fmla="*/ f724 f354 1"/>
                <a:gd name="f729" fmla="*/ f724 f337 1"/>
                <a:gd name="f730" fmla="*/ f724 f541 1"/>
                <a:gd name="f731" fmla="*/ f724 f514 1"/>
                <a:gd name="f732" fmla="*/ f724 f579 1"/>
                <a:gd name="f733" fmla="*/ f724 f545 1"/>
                <a:gd name="f734" fmla="*/ f724 f619 1"/>
                <a:gd name="f735" fmla="*/ f724 f583 1"/>
                <a:gd name="f736" fmla="*/ f724 f659 1"/>
                <a:gd name="f737" fmla="*/ f724 f623 1"/>
                <a:gd name="f738" fmla="*/ f725 f360 1"/>
                <a:gd name="f739" fmla="*/ f725 f342 1"/>
                <a:gd name="f740" fmla="*/ f725 f550 1"/>
                <a:gd name="f741" fmla="*/ f725 f521 1"/>
                <a:gd name="f742" fmla="*/ f725 f589 1"/>
                <a:gd name="f743" fmla="*/ f725 f554 1"/>
                <a:gd name="f744" fmla="*/ f725 f627 1"/>
                <a:gd name="f745" fmla="*/ f725 f593 1"/>
                <a:gd name="f746" fmla="*/ f725 f665 1"/>
                <a:gd name="f747" fmla="*/ f725 f631 1"/>
                <a:gd name="f748" fmla="*/ f726 f325 1"/>
                <a:gd name="f749" fmla="*/ f726 f307 1"/>
                <a:gd name="f750" fmla="*/ f726 f559 1"/>
                <a:gd name="f751" fmla="*/ f726 f528 1"/>
                <a:gd name="f752" fmla="*/ f726 f599 1"/>
                <a:gd name="f753" fmla="*/ f726 f563 1"/>
                <a:gd name="f754" fmla="*/ f726 f635 1"/>
                <a:gd name="f755" fmla="*/ f726 f603 1"/>
                <a:gd name="f756" fmla="*/ f726 f671 1"/>
                <a:gd name="f757" fmla="*/ f726 f639 1"/>
                <a:gd name="f758" fmla="*/ f727 f367 1"/>
                <a:gd name="f759" fmla="*/ f727 f350 1"/>
                <a:gd name="f760" fmla="*/ f727 f568 1"/>
                <a:gd name="f761" fmla="*/ f727 f535 1"/>
                <a:gd name="f762" fmla="*/ f727 f609 1"/>
                <a:gd name="f763" fmla="*/ f727 f572 1"/>
                <a:gd name="f764" fmla="*/ f727 f643 1"/>
                <a:gd name="f765" fmla="*/ f727 f613 1"/>
                <a:gd name="f766" fmla="*/ f727 f677 1"/>
                <a:gd name="f767" fmla="*/ f727 f647 1"/>
                <a:gd name="f768" fmla="+- f371 f728 0"/>
                <a:gd name="f769" fmla="+- f372 f729 0"/>
                <a:gd name="f770" fmla="+- f577 0 f730"/>
                <a:gd name="f771" fmla="+- f578 0 f731"/>
                <a:gd name="f772" fmla="+- f577 f730 0"/>
                <a:gd name="f773" fmla="+- f578 f731 0"/>
                <a:gd name="f774" fmla="+- f617 0 f732"/>
                <a:gd name="f775" fmla="+- f618 0 f733"/>
                <a:gd name="f776" fmla="+- f617 f732 0"/>
                <a:gd name="f777" fmla="+- f618 f733 0"/>
                <a:gd name="f778" fmla="+- f657 0 f734"/>
                <a:gd name="f779" fmla="+- f658 0 f735"/>
                <a:gd name="f780" fmla="+- f657 f734 0"/>
                <a:gd name="f781" fmla="+- f658 f735 0"/>
                <a:gd name="f782" fmla="+- f689 0 f736"/>
                <a:gd name="f783" fmla="+- f690 0 f737"/>
                <a:gd name="f784" fmla="+- f374 f738 0"/>
                <a:gd name="f785" fmla="+- f375 f739 0"/>
                <a:gd name="f786" fmla="+- f587 0 f740"/>
                <a:gd name="f787" fmla="+- f588 0 f741"/>
                <a:gd name="f788" fmla="+- f587 f740 0"/>
                <a:gd name="f789" fmla="+- f588 f741 0"/>
                <a:gd name="f790" fmla="+- f625 0 f742"/>
                <a:gd name="f791" fmla="+- f626 0 f743"/>
                <a:gd name="f792" fmla="+- f625 f742 0"/>
                <a:gd name="f793" fmla="+- f626 f743 0"/>
                <a:gd name="f794" fmla="+- f663 0 f744"/>
                <a:gd name="f795" fmla="+- f664 0 f745"/>
                <a:gd name="f796" fmla="+- f663 f744 0"/>
                <a:gd name="f797" fmla="+- f664 f745 0"/>
                <a:gd name="f798" fmla="+- f692 0 f746"/>
                <a:gd name="f799" fmla="+- f693 0 f747"/>
                <a:gd name="f800" fmla="+- f344 f748 0"/>
                <a:gd name="f801" fmla="+- f345 f749 0"/>
                <a:gd name="f802" fmla="+- f597 0 f750"/>
                <a:gd name="f803" fmla="+- f598 0 f751"/>
                <a:gd name="f804" fmla="+- f597 f750 0"/>
                <a:gd name="f805" fmla="+- f598 f751 0"/>
                <a:gd name="f806" fmla="+- f633 0 f752"/>
                <a:gd name="f807" fmla="+- f634 0 f753"/>
                <a:gd name="f808" fmla="+- f633 f752 0"/>
                <a:gd name="f809" fmla="+- f634 f753 0"/>
                <a:gd name="f810" fmla="+- f669 0 f754"/>
                <a:gd name="f811" fmla="+- f670 0 f755"/>
                <a:gd name="f812" fmla="+- f669 f754 0"/>
                <a:gd name="f813" fmla="+- f670 f755 0"/>
                <a:gd name="f814" fmla="+- f695 0 f756"/>
                <a:gd name="f815" fmla="+- f696 0 f757"/>
                <a:gd name="f816" fmla="+- f378 f758 0"/>
                <a:gd name="f817" fmla="+- f379 f759 0"/>
                <a:gd name="f818" fmla="+- f607 0 f760"/>
                <a:gd name="f819" fmla="+- f608 0 f761"/>
                <a:gd name="f820" fmla="+- f607 f760 0"/>
                <a:gd name="f821" fmla="+- f608 f761 0"/>
                <a:gd name="f822" fmla="+- f641 0 f762"/>
                <a:gd name="f823" fmla="+- f642 0 f763"/>
                <a:gd name="f824" fmla="+- f641 f762 0"/>
                <a:gd name="f825" fmla="+- f642 f763 0"/>
                <a:gd name="f826" fmla="+- f675 0 f764"/>
                <a:gd name="f827" fmla="+- f676 0 f765"/>
                <a:gd name="f828" fmla="+- f675 f764 0"/>
                <a:gd name="f829" fmla="+- f676 f765 0"/>
                <a:gd name="f830" fmla="+- f698 0 f766"/>
                <a:gd name="f831" fmla="+- f699 0 f767"/>
                <a:gd name="f832" fmla="*/ f768 f46 1"/>
                <a:gd name="f833" fmla="*/ f769 f46 1"/>
                <a:gd name="f834" fmla="*/ f770 f46 1"/>
                <a:gd name="f835" fmla="*/ f771 f46 1"/>
                <a:gd name="f836" fmla="*/ f772 f46 1"/>
                <a:gd name="f837" fmla="*/ f773 f46 1"/>
                <a:gd name="f838" fmla="*/ f774 f46 1"/>
                <a:gd name="f839" fmla="*/ f775 f46 1"/>
                <a:gd name="f840" fmla="*/ f776 f46 1"/>
                <a:gd name="f841" fmla="*/ f777 f46 1"/>
                <a:gd name="f842" fmla="*/ f778 f46 1"/>
                <a:gd name="f843" fmla="*/ f779 f46 1"/>
                <a:gd name="f844" fmla="*/ f780 f46 1"/>
                <a:gd name="f845" fmla="*/ f781 f46 1"/>
                <a:gd name="f846" fmla="*/ f782 f46 1"/>
                <a:gd name="f847" fmla="*/ f783 f46 1"/>
                <a:gd name="f848" fmla="*/ f784 f46 1"/>
                <a:gd name="f849" fmla="*/ f785 f46 1"/>
                <a:gd name="f850" fmla="*/ f786 f46 1"/>
                <a:gd name="f851" fmla="*/ f787 f46 1"/>
                <a:gd name="f852" fmla="*/ f788 f46 1"/>
                <a:gd name="f853" fmla="*/ f789 f46 1"/>
                <a:gd name="f854" fmla="*/ f790 f46 1"/>
                <a:gd name="f855" fmla="*/ f791 f46 1"/>
                <a:gd name="f856" fmla="*/ f792 f46 1"/>
                <a:gd name="f857" fmla="*/ f793 f46 1"/>
                <a:gd name="f858" fmla="*/ f794 f46 1"/>
                <a:gd name="f859" fmla="*/ f795 f46 1"/>
                <a:gd name="f860" fmla="*/ f796 f46 1"/>
                <a:gd name="f861" fmla="*/ f797 f46 1"/>
                <a:gd name="f862" fmla="*/ f798 f46 1"/>
                <a:gd name="f863" fmla="*/ f799 f46 1"/>
                <a:gd name="f864" fmla="*/ f800 f46 1"/>
                <a:gd name="f865" fmla="*/ f801 f46 1"/>
                <a:gd name="f866" fmla="*/ f802 f46 1"/>
                <a:gd name="f867" fmla="*/ f803 f46 1"/>
                <a:gd name="f868" fmla="*/ f804 f46 1"/>
                <a:gd name="f869" fmla="*/ f805 f46 1"/>
                <a:gd name="f870" fmla="*/ f806 f46 1"/>
                <a:gd name="f871" fmla="*/ f807 f46 1"/>
                <a:gd name="f872" fmla="*/ f808 f46 1"/>
                <a:gd name="f873" fmla="*/ f809 f46 1"/>
                <a:gd name="f874" fmla="*/ f810 f46 1"/>
                <a:gd name="f875" fmla="*/ f811 f46 1"/>
                <a:gd name="f876" fmla="*/ f812 f46 1"/>
                <a:gd name="f877" fmla="*/ f813 f46 1"/>
                <a:gd name="f878" fmla="*/ f814 f46 1"/>
                <a:gd name="f879" fmla="*/ f815 f46 1"/>
                <a:gd name="f880" fmla="*/ f816 f46 1"/>
                <a:gd name="f881" fmla="*/ f817 f46 1"/>
                <a:gd name="f882" fmla="*/ f818 f46 1"/>
                <a:gd name="f883" fmla="*/ f819 f46 1"/>
                <a:gd name="f884" fmla="*/ f820 f46 1"/>
                <a:gd name="f885" fmla="*/ f821 f46 1"/>
                <a:gd name="f886" fmla="*/ f822 f46 1"/>
                <a:gd name="f887" fmla="*/ f823 f46 1"/>
                <a:gd name="f888" fmla="*/ f824 f46 1"/>
                <a:gd name="f889" fmla="*/ f825 f46 1"/>
                <a:gd name="f890" fmla="*/ f826 f46 1"/>
                <a:gd name="f891" fmla="*/ f827 f46 1"/>
                <a:gd name="f892" fmla="*/ f828 f46 1"/>
                <a:gd name="f893" fmla="*/ f829 f46 1"/>
                <a:gd name="f894" fmla="*/ f830 f46 1"/>
                <a:gd name="f895" fmla="*/ f831 f4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2" t="f203" r="f216" b="f217"/>
              <a:pathLst>
                <a:path>
                  <a:moveTo>
                    <a:pt x="f63" y="f73"/>
                  </a:moveTo>
                  <a:cubicBezTo>
                    <a:pt x="f832" y="f833"/>
                    <a:pt x="f834" y="f835"/>
                    <a:pt x="f648" y="f649"/>
                  </a:cubicBezTo>
                  <a:cubicBezTo>
                    <a:pt x="f836" y="f837"/>
                    <a:pt x="f838" y="f839"/>
                    <a:pt x="f680" y="f681"/>
                  </a:cubicBezTo>
                  <a:cubicBezTo>
                    <a:pt x="f840" y="f841"/>
                    <a:pt x="f842" y="f843"/>
                    <a:pt x="f700" y="f701"/>
                  </a:cubicBezTo>
                  <a:cubicBezTo>
                    <a:pt x="f844" y="f845"/>
                    <a:pt x="f846" y="f847"/>
                    <a:pt x="f712" y="f713"/>
                  </a:cubicBezTo>
                  <a:lnTo>
                    <a:pt x="f104" y="f63"/>
                  </a:lnTo>
                  <a:cubicBezTo>
                    <a:pt x="f848" y="f849"/>
                    <a:pt x="f850" y="f851"/>
                    <a:pt x="f650" y="f651"/>
                  </a:cubicBezTo>
                  <a:cubicBezTo>
                    <a:pt x="f852" y="f853"/>
                    <a:pt x="f854" y="f855"/>
                    <a:pt x="f682" y="f683"/>
                  </a:cubicBezTo>
                  <a:cubicBezTo>
                    <a:pt x="f856" y="f857"/>
                    <a:pt x="f858" y="f859"/>
                    <a:pt x="f702" y="f703"/>
                  </a:cubicBezTo>
                  <a:cubicBezTo>
                    <a:pt x="f860" y="f861"/>
                    <a:pt x="f862" y="f863"/>
                    <a:pt x="f714" y="f715"/>
                  </a:cubicBezTo>
                  <a:lnTo>
                    <a:pt x="f74" y="f105"/>
                  </a:lnTo>
                  <a:cubicBezTo>
                    <a:pt x="f864" y="f865"/>
                    <a:pt x="f866" y="f867"/>
                    <a:pt x="f652" y="f653"/>
                  </a:cubicBezTo>
                  <a:cubicBezTo>
                    <a:pt x="f868" y="f869"/>
                    <a:pt x="f870" y="f871"/>
                    <a:pt x="f684" y="f685"/>
                  </a:cubicBezTo>
                  <a:cubicBezTo>
                    <a:pt x="f872" y="f873"/>
                    <a:pt x="f874" y="f875"/>
                    <a:pt x="f704" y="f705"/>
                  </a:cubicBezTo>
                  <a:cubicBezTo>
                    <a:pt x="f876" y="f877"/>
                    <a:pt x="f878" y="f879"/>
                    <a:pt x="f716" y="f717"/>
                  </a:cubicBezTo>
                  <a:lnTo>
                    <a:pt x="f73" y="f75"/>
                  </a:lnTo>
                  <a:cubicBezTo>
                    <a:pt x="f880" y="f881"/>
                    <a:pt x="f882" y="f883"/>
                    <a:pt x="f654" y="f655"/>
                  </a:cubicBezTo>
                  <a:cubicBezTo>
                    <a:pt x="f884" y="f885"/>
                    <a:pt x="f886" y="f887"/>
                    <a:pt x="f686" y="f687"/>
                  </a:cubicBezTo>
                  <a:cubicBezTo>
                    <a:pt x="f888" y="f889"/>
                    <a:pt x="f890" y="f891"/>
                    <a:pt x="f706" y="f707"/>
                  </a:cubicBezTo>
                  <a:cubicBezTo>
                    <a:pt x="f892" y="f893"/>
                    <a:pt x="f894" y="f895"/>
                    <a:pt x="f718" y="f719"/>
                  </a:cubicBezTo>
                  <a:close/>
                </a:path>
              </a:pathLst>
            </a:custGeom>
            <a:solidFill>
              <a:srgbClr val="9999FF"/>
            </a:solidFill>
            <a:ln w="25400">
              <a:solidFill>
                <a:srgbClr val="CCCCFF"/>
              </a:solidFill>
              <a:prstDash val="solid"/>
            </a:ln>
          </p:spPr>
          <p:txBody>
            <a:bodyPr wrap="square" lIns="91440" tIns="45720" rIns="91440" bIns="45720" anchor="ctr"/>
            <a:lstStyle/>
            <a:p>
              <a:pPr marL="0" marR="0" lvl="0" indent="0" algn="ctr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2400" b="1" spc="0">
                  <a:solidFill>
                    <a:srgbClr val="FFFFFF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гололёд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лилиния 1"/>
          <p:cNvSpPr/>
          <p:nvPr/>
        </p:nvSpPr>
        <p:spPr>
          <a:xfrm>
            <a:off x="-1" y="-1"/>
            <a:ext cx="9144001" cy="6858001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3"/>
              <a:gd name="f7" fmla="val f3"/>
              <a:gd name="f8" fmla="*/ f2 1 1"/>
              <a:gd name="f9" fmla="*/ f8 1 f3"/>
              <a:gd name="f10" fmla="*/ f8 1 f3"/>
              <a:gd name="f11" fmla="*/ f6 1 1"/>
              <a:gd name="f12" fmla="*/ f7 1 1"/>
              <a:gd name="f13" fmla="*/ f11 1 f3"/>
              <a:gd name="f14" fmla="*/ f12 1 f3"/>
              <a:gd name="f15" fmla="*/ f9 f3 1"/>
              <a:gd name="f16" fmla="*/ f10 f3 1"/>
              <a:gd name="f17" fmla="*/ f13 f3 1"/>
              <a:gd name="f18" fmla="*/ f14 f3 1"/>
              <a:gd name="f19" fmla="*/ f15 f4 1"/>
              <a:gd name="f20" fmla="*/ f16 f5 1"/>
              <a:gd name="f21" fmla="*/ f17 f4 1"/>
              <a:gd name="f22" fmla="*/ f1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" t="f20" r="f21" b="f2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>
            <a:noFill/>
            <a:prstDash val="solid"/>
          </a:ln>
        </p:spPr>
        <p:txBody>
          <a:bodyPr wrap="square" lIns="45720" tIns="45720" rIns="45720" bIns="45720"/>
          <a:lstStyle/>
          <a:p>
            <a:pPr marR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ru-RU" sz="1200" spc="0">
              <a:solidFill>
                <a:srgbClr val="000000"/>
              </a:solidFill>
              <a:highlight>
                <a:scrgbClr r="0" g="0" b="0">
                  <a:alpha val="0"/>
                </a:scrgbClr>
              </a:highlight>
              <a:latin typeface="XO Thames"/>
            </a:endParaRPr>
          </a:p>
        </p:txBody>
      </p:sp>
      <p:sp>
        <p:nvSpPr>
          <p:cNvPr id="3" name="Полилиния 2"/>
          <p:cNvSpPr/>
          <p:nvPr/>
        </p:nvSpPr>
        <p:spPr>
          <a:xfrm>
            <a:off x="8316495" y="6273360"/>
            <a:ext cx="719999" cy="395999"/>
          </a:xfrm>
          <a:custGeom>
            <a:avLst>
              <a:gd name="f7" fmla="val 50000"/>
              <a:gd name="f8" fmla="val 50000"/>
            </a:avLst>
            <a:gdLst>
              <a:gd name="f2" fmla="val w"/>
              <a:gd name="f3" fmla="val h"/>
              <a:gd name="f4" fmla="val ss"/>
              <a:gd name="f5" fmla="val 0"/>
              <a:gd name="f6" fmla="val 21600"/>
              <a:gd name="f7" fmla="val 50000"/>
              <a:gd name="f8" fmla="val 50000"/>
              <a:gd name="f9" fmla="abs f2"/>
              <a:gd name="f10" fmla="abs f3"/>
              <a:gd name="f11" fmla="abs f4"/>
              <a:gd name="f12" fmla="min f6 f6"/>
              <a:gd name="f13" fmla="+- f7 0 100000"/>
              <a:gd name="f14" fmla="+- 0 0 f7"/>
              <a:gd name="f15" fmla="+- 0 0 f8"/>
              <a:gd name="f16" fmla="*/ f5 1 1"/>
              <a:gd name="f17" fmla="?: f9 f2 1"/>
              <a:gd name="f18" fmla="?: f10 f3 1"/>
              <a:gd name="f19" fmla="?: f11 f4 1"/>
              <a:gd name="f20" fmla="?: f13 100000 f7"/>
              <a:gd name="f21" fmla="*/ f16 1 f6"/>
              <a:gd name="f22" fmla="*/ f17 1 21600"/>
              <a:gd name="f23" fmla="*/ f18 1 21600"/>
              <a:gd name="f24" fmla="*/ 21600 f17 1"/>
              <a:gd name="f25" fmla="*/ 21600 f18 1"/>
              <a:gd name="f26" fmla="?: f14 0 f20"/>
              <a:gd name="f27" fmla="min f23 f22"/>
              <a:gd name="f28" fmla="*/ f24 1 f19"/>
              <a:gd name="f29" fmla="*/ f25 1 f19"/>
              <a:gd name="f30" fmla="val f28"/>
              <a:gd name="f31" fmla="val f29"/>
              <a:gd name="f32" fmla="*/ f5 f27 1"/>
              <a:gd name="f33" fmla="*/ f31 1 1"/>
              <a:gd name="f34" fmla="*/ 100000 f30 1"/>
              <a:gd name="f35" fmla="+- f30 0 0"/>
              <a:gd name="f36" fmla="*/ f31 f26 1"/>
              <a:gd name="f37" fmla="*/ f21 f30 1"/>
              <a:gd name="f38" fmla="*/ f30 f27 1"/>
              <a:gd name="f39" fmla="*/ f31 f27 1"/>
              <a:gd name="f40" fmla="*/ f33 1 2"/>
              <a:gd name="f41" fmla="*/ f34 1 f12"/>
              <a:gd name="f42" fmla="*/ f36 1 200000"/>
              <a:gd name="f43" fmla="*/ f37 f27 1"/>
              <a:gd name="f44" fmla="+- f8 0 f41"/>
              <a:gd name="f45" fmla="+- f40 0 0"/>
              <a:gd name="f46" fmla="+- f40 f42 0"/>
              <a:gd name="f47" fmla="*/ f40 f27 1"/>
              <a:gd name="f48" fmla="?: f44 f41 f8"/>
              <a:gd name="f49" fmla="+- f45 0 f42"/>
              <a:gd name="f50" fmla="+- f46 0 0"/>
              <a:gd name="f51" fmla="?: f15 0 f48"/>
              <a:gd name="f52" fmla="*/ f49 f6 1"/>
              <a:gd name="f53" fmla="*/ f50 f6 1"/>
              <a:gd name="f54" fmla="*/ f49 f27 1"/>
              <a:gd name="f55" fmla="*/ f50 f27 1"/>
              <a:gd name="f56" fmla="*/ f12 f51 1"/>
              <a:gd name="f57" fmla="*/ f52 1 f31"/>
              <a:gd name="f58" fmla="*/ f53 1 f31"/>
              <a:gd name="f59" fmla="*/ f56 1 100000"/>
              <a:gd name="f60" fmla="val f57"/>
              <a:gd name="f61" fmla="val f58"/>
              <a:gd name="f62" fmla="+- f35 0 f59"/>
              <a:gd name="f63" fmla="*/ f49 f59 1"/>
              <a:gd name="f64" fmla="*/ f60 1 1"/>
              <a:gd name="f65" fmla="*/ f61 1 1"/>
              <a:gd name="f66" fmla="*/ f63 1 f40"/>
              <a:gd name="f67" fmla="*/ f64 1 f6"/>
              <a:gd name="f68" fmla="*/ f65 1 f6"/>
              <a:gd name="f69" fmla="*/ f62 f27 1"/>
              <a:gd name="f70" fmla="+- f62 f66 0"/>
              <a:gd name="f71" fmla="*/ f67 f31 1"/>
              <a:gd name="f72" fmla="*/ f68 f31 1"/>
              <a:gd name="f73" fmla="+- f70 0 0"/>
              <a:gd name="f74" fmla="*/ f71 f27 1"/>
              <a:gd name="f75" fmla="*/ f72 f27 1"/>
              <a:gd name="f76" fmla="*/ f73 f6 1"/>
              <a:gd name="f77" fmla="*/ f76 1 f30"/>
              <a:gd name="f78" fmla="val f77"/>
              <a:gd name="f79" fmla="*/ f78 1 1"/>
              <a:gd name="f80" fmla="*/ f79 1 f6"/>
              <a:gd name="f81" fmla="*/ f80 f30 1"/>
              <a:gd name="f82" fmla="*/ f81 f2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43" t="f74" r="f82" b="f75"/>
            <a:pathLst>
              <a:path>
                <a:moveTo>
                  <a:pt x="f32" y="f54"/>
                </a:moveTo>
                <a:lnTo>
                  <a:pt x="f69" y="f54"/>
                </a:lnTo>
                <a:lnTo>
                  <a:pt x="f69" y="f32"/>
                </a:lnTo>
                <a:lnTo>
                  <a:pt x="f38" y="f47"/>
                </a:lnTo>
                <a:lnTo>
                  <a:pt x="f69" y="f39"/>
                </a:lnTo>
                <a:lnTo>
                  <a:pt x="f69" y="f55"/>
                </a:lnTo>
                <a:lnTo>
                  <a:pt x="f32" y="f55"/>
                </a:lnTo>
                <a:close/>
              </a:path>
            </a:pathLst>
          </a:custGeom>
          <a:solidFill>
            <a:srgbClr val="9999FF"/>
          </a:solidFill>
          <a:ln w="25400">
            <a:solidFill>
              <a:srgbClr val="9966FF"/>
            </a:solidFill>
            <a:prstDash val="solid"/>
          </a:ln>
        </p:spPr>
        <p:txBody>
          <a:bodyPr wrap="square" lIns="91440" tIns="45720" rIns="91440" bIns="45720" anchor="ctr"/>
          <a:lstStyle/>
          <a:p>
            <a:pPr marL="0" marR="0" lv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rgbClr val="FFFFFF"/>
                </a:solidFill>
                <a:latin typeface="Calibri"/>
              </a:defRPr>
            </a:pPr>
            <a:endParaRPr lang="ru-RU" sz="1800" spc="0">
              <a:solidFill>
                <a:srgbClr val="FFFFFF"/>
              </a:solidFill>
              <a:highlight>
                <a:scrgbClr r="0" g="0" b="0">
                  <a:alpha val="0"/>
                </a:scrgbClr>
              </a:highlight>
              <a:latin typeface="Calibri"/>
            </a:endParaRPr>
          </a:p>
        </p:txBody>
      </p:sp>
      <p:sp>
        <p:nvSpPr>
          <p:cNvPr id="4" name="Полилиния 3"/>
          <p:cNvSpPr/>
          <p:nvPr/>
        </p:nvSpPr>
        <p:spPr>
          <a:xfrm>
            <a:off x="5220072" y="0"/>
            <a:ext cx="3960440" cy="3239999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3"/>
              <a:gd name="f7" fmla="val f3"/>
              <a:gd name="f8" fmla="*/ f2 1 1"/>
              <a:gd name="f9" fmla="*/ f8 1 f3"/>
              <a:gd name="f10" fmla="*/ f8 1 f3"/>
              <a:gd name="f11" fmla="*/ f6 1 1"/>
              <a:gd name="f12" fmla="*/ f7 1 1"/>
              <a:gd name="f13" fmla="*/ f11 1 f3"/>
              <a:gd name="f14" fmla="*/ f12 1 f3"/>
              <a:gd name="f15" fmla="*/ f9 f3 1"/>
              <a:gd name="f16" fmla="*/ f10 f3 1"/>
              <a:gd name="f17" fmla="*/ f13 f3 1"/>
              <a:gd name="f18" fmla="*/ f14 f3 1"/>
              <a:gd name="f19" fmla="*/ f15 f4 1"/>
              <a:gd name="f20" fmla="*/ f16 f5 1"/>
              <a:gd name="f21" fmla="*/ f17 f4 1"/>
              <a:gd name="f22" fmla="*/ f1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" t="f20" r="f21" b="f2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  <a:ln>
            <a:noFill/>
            <a:prstDash val="solid"/>
          </a:ln>
        </p:spPr>
        <p:txBody>
          <a:bodyPr wrap="square" lIns="45720" tIns="45720" rIns="45720" bIns="45720"/>
          <a:lstStyle/>
          <a:p>
            <a:pPr marR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ru-RU" sz="1200" spc="0">
              <a:solidFill>
                <a:srgbClr val="000000"/>
              </a:solidFill>
              <a:highlight>
                <a:scrgbClr r="0" g="0" b="0">
                  <a:alpha val="0"/>
                </a:scrgbClr>
              </a:highlight>
              <a:latin typeface="XO Thames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360039" y="1872209"/>
            <a:ext cx="5724128" cy="4293096"/>
            <a:chOff x="360039" y="1872209"/>
            <a:chExt cx="5724128" cy="4293096"/>
          </a:xfrm>
        </p:grpSpPr>
        <p:pic>
          <p:nvPicPr>
            <p:cNvPr id="6" name="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20995555">
              <a:off x="360039" y="1872209"/>
              <a:ext cx="5724128" cy="4293096"/>
            </a:xfrm>
            <a:prstGeom prst="rect">
              <a:avLst/>
            </a:prstGeom>
            <a:ln>
              <a:noFill/>
            </a:ln>
          </p:spPr>
        </p:pic>
        <p:sp>
          <p:nvSpPr>
            <p:cNvPr id="7" name="TextBox 6"/>
            <p:cNvSpPr txBox="1"/>
            <p:nvPr/>
          </p:nvSpPr>
          <p:spPr>
            <a:xfrm rot="21007604">
              <a:off x="1310927" y="2011083"/>
              <a:ext cx="4625949" cy="378565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>
              <a:spAutoFit/>
            </a:bodyPr>
            <a:lstStyle>
              <a:defPPr marL="0" lvl="0" indent="0" algn="l">
                <a:buNone/>
                <a:defRPr sz="1800" spc="0">
                  <a:solidFill>
                    <a:srgbClr val="000000"/>
                  </a:solidFill>
                  <a:highlight>
                    <a:scrgbClr r="0" g="0" b="0">
                      <a:alpha val="0"/>
                    </a:scrgbClr>
                  </a:highlight>
                  <a:latin typeface="Calibri"/>
                </a:defRPr>
              </a:defPPr>
              <a:lvl1pPr marL="0" lvl="0" indent="0" algn="l">
                <a:buChar char=" "/>
                <a:defRPr sz="1800" spc="0">
                  <a:solidFill>
                    <a:srgbClr val="000000"/>
                  </a:solidFill>
                  <a:highlight>
                    <a:scrgbClr r="0" g="0" b="0">
                      <a:alpha val="0"/>
                    </a:scrgbClr>
                  </a:highlight>
                  <a:latin typeface="Calibri"/>
                </a:defRPr>
              </a:lvl1pPr>
              <a:lvl2pPr marL="0" lvl="1" indent="0" algn="l">
                <a:buChar char=" "/>
                <a:defRPr sz="1800" spc="0">
                  <a:solidFill>
                    <a:srgbClr val="000000"/>
                  </a:solidFill>
                  <a:highlight>
                    <a:scrgbClr r="0" g="0" b="0">
                      <a:alpha val="0"/>
                    </a:scrgbClr>
                  </a:highlight>
                  <a:latin typeface="Calibri"/>
                </a:defRPr>
              </a:lvl2pPr>
              <a:lvl3pPr marL="0" lvl="2" indent="0" algn="l">
                <a:buChar char=" "/>
                <a:defRPr sz="1800" spc="0">
                  <a:solidFill>
                    <a:srgbClr val="000000"/>
                  </a:solidFill>
                  <a:highlight>
                    <a:scrgbClr r="0" g="0" b="0">
                      <a:alpha val="0"/>
                    </a:scrgbClr>
                  </a:highlight>
                  <a:latin typeface="Calibri"/>
                </a:defRPr>
              </a:lvl3pPr>
              <a:lvl4pPr marL="0" lvl="3" indent="0" algn="l">
                <a:buChar char=" "/>
                <a:defRPr sz="1800" spc="0">
                  <a:solidFill>
                    <a:srgbClr val="000000"/>
                  </a:solidFill>
                  <a:highlight>
                    <a:scrgbClr r="0" g="0" b="0">
                      <a:alpha val="0"/>
                    </a:scrgbClr>
                  </a:highlight>
                  <a:latin typeface="Calibri"/>
                </a:defRPr>
              </a:lvl4pPr>
              <a:lvl5pPr marL="0" lvl="4" indent="0" algn="l">
                <a:buChar char=" "/>
                <a:defRPr sz="1800" spc="0">
                  <a:solidFill>
                    <a:srgbClr val="000000"/>
                  </a:solidFill>
                  <a:highlight>
                    <a:scrgbClr r="0" g="0" b="0">
                      <a:alpha val="0"/>
                    </a:scrgbClr>
                  </a:highlight>
                  <a:latin typeface="Calibri"/>
                </a:defRPr>
              </a:lvl5pPr>
              <a:lvl6pPr marL="0" lvl="5" indent="0" algn="l">
                <a:buChar char=" "/>
                <a:defRPr sz="1800" spc="0">
                  <a:solidFill>
                    <a:srgbClr val="000000"/>
                  </a:solidFill>
                  <a:highlight>
                    <a:scrgbClr r="0" g="0" b="0">
                      <a:alpha val="0"/>
                    </a:scrgbClr>
                  </a:highlight>
                  <a:latin typeface="Calibri"/>
                </a:defRPr>
              </a:lvl6pPr>
              <a:lvl7pPr marL="0" lvl="6" indent="0" algn="l">
                <a:buChar char=" "/>
                <a:defRPr sz="1800" spc="0">
                  <a:solidFill>
                    <a:srgbClr val="000000"/>
                  </a:solidFill>
                  <a:highlight>
                    <a:scrgbClr r="0" g="0" b="0">
                      <a:alpha val="0"/>
                    </a:scrgbClr>
                  </a:highlight>
                  <a:latin typeface="Calibri"/>
                </a:defRPr>
              </a:lvl7pPr>
              <a:lvl8pPr marL="0" lvl="7" indent="0" algn="l">
                <a:buChar char=" "/>
                <a:defRPr sz="1800" spc="0">
                  <a:solidFill>
                    <a:srgbClr val="000000"/>
                  </a:solidFill>
                  <a:highlight>
                    <a:scrgbClr r="0" g="0" b="0">
                      <a:alpha val="0"/>
                    </a:scrgbClr>
                  </a:highlight>
                  <a:latin typeface="Calibri"/>
                </a:defRPr>
              </a:lvl8pPr>
              <a:lvl9pPr marL="0" lvl="8" indent="0" algn="l">
                <a:buChar char=" "/>
                <a:defRPr sz="1800" spc="0">
                  <a:solidFill>
                    <a:srgbClr val="000000"/>
                  </a:solidFill>
                  <a:highlight>
                    <a:scrgbClr r="0" g="0" b="0">
                      <a:alpha val="0"/>
                    </a:scrgbClr>
                  </a:highlight>
                  <a:latin typeface="Calibri"/>
                </a:defRPr>
              </a:lvl9pPr>
            </a:lstStyle>
            <a:p>
              <a:pPr marR="0" lvl="0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SzPct val="100000"/>
                <a:buFont typeface="Wingdings"/>
                <a:buChar char="ü"/>
              </a:pPr>
              <a:r>
                <a:rPr lang="ru-RU" sz="2400" spc="0">
                  <a:solidFill>
                    <a:srgbClr val="6600FF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Будьте осторожны: во время лепки снежков под снегом могут оказаться осколки стекла, проволока, мусор.</a:t>
              </a:r>
            </a:p>
            <a:p>
              <a:pPr marR="0" lvl="0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SzPct val="100000"/>
                <a:buFont typeface="Wingdings"/>
                <a:buChar char="ü"/>
              </a:pPr>
              <a:r>
                <a:rPr lang="ru-RU" sz="2400" spc="0">
                  <a:solidFill>
                    <a:srgbClr val="FF0000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Не лепите слишком твёрдые снежки.</a:t>
              </a:r>
            </a:p>
            <a:p>
              <a:pPr marR="0" lvl="0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SzPct val="100000"/>
                <a:buFont typeface="Wingdings"/>
                <a:buChar char="ü"/>
              </a:pPr>
              <a:r>
                <a:rPr lang="ru-RU" sz="2400" spc="0">
                  <a:solidFill>
                    <a:srgbClr val="6600FF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Нельзя бросать снежки в лицо и голову.</a:t>
              </a:r>
            </a:p>
            <a:p>
              <a:pPr marR="0" lvl="0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SzPct val="100000"/>
                <a:buFont typeface="Wingdings"/>
                <a:buChar char="ü"/>
              </a:pPr>
              <a:r>
                <a:rPr lang="ru-RU" sz="2400" spc="0">
                  <a:solidFill>
                    <a:srgbClr val="FF0000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Нельзя бросать лёд.</a:t>
              </a:r>
            </a:p>
            <a:p>
              <a:pPr marR="0" lvl="0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2400">
                  <a:solidFill>
                    <a:srgbClr val="FF0000"/>
                  </a:solidFill>
                  <a:latin typeface="Times New Roman"/>
                </a:defRPr>
              </a:pPr>
              <a:endParaRPr lang="ru-RU" sz="2400" spc="0">
                <a:solidFill>
                  <a:srgbClr val="FF0000"/>
                </a:solidFill>
                <a:highlight>
                  <a:scrgbClr r="0" g="0" b="0">
                    <a:alpha val="0"/>
                  </a:scrgbClr>
                </a:highlight>
                <a:latin typeface="Times New Roman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179511" y="404663"/>
            <a:ext cx="4392488" cy="64633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 spc="50">
                <a:solidFill>
                  <a:srgbClr val="C02622"/>
                </a:solidFill>
                <a:highlight>
                  <a:scrgbClr r="0" g="0" b="0">
                    <a:alpha val="0"/>
                  </a:scrgbClr>
                </a:highlight>
                <a:latin typeface="Monotype Corsiva"/>
              </a:rPr>
              <a:t>При игре в снежки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лилиния 1"/>
          <p:cNvSpPr/>
          <p:nvPr/>
        </p:nvSpPr>
        <p:spPr>
          <a:xfrm>
            <a:off x="-1" y="-1"/>
            <a:ext cx="9144001" cy="6858001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3"/>
              <a:gd name="f7" fmla="val f3"/>
              <a:gd name="f8" fmla="*/ f2 1 1"/>
              <a:gd name="f9" fmla="*/ f8 1 f3"/>
              <a:gd name="f10" fmla="*/ f8 1 f3"/>
              <a:gd name="f11" fmla="*/ f6 1 1"/>
              <a:gd name="f12" fmla="*/ f7 1 1"/>
              <a:gd name="f13" fmla="*/ f11 1 f3"/>
              <a:gd name="f14" fmla="*/ f12 1 f3"/>
              <a:gd name="f15" fmla="*/ f9 f3 1"/>
              <a:gd name="f16" fmla="*/ f10 f3 1"/>
              <a:gd name="f17" fmla="*/ f13 f3 1"/>
              <a:gd name="f18" fmla="*/ f14 f3 1"/>
              <a:gd name="f19" fmla="*/ f15 f4 1"/>
              <a:gd name="f20" fmla="*/ f16 f5 1"/>
              <a:gd name="f21" fmla="*/ f17 f4 1"/>
              <a:gd name="f22" fmla="*/ f1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" t="f20" r="f21" b="f2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>
            <a:noFill/>
            <a:prstDash val="solid"/>
          </a:ln>
        </p:spPr>
        <p:txBody>
          <a:bodyPr wrap="square" lIns="45720" tIns="45720" rIns="45720" bIns="45720"/>
          <a:lstStyle/>
          <a:p>
            <a:pPr marR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ru-RU" sz="1200" spc="0">
              <a:solidFill>
                <a:srgbClr val="000000"/>
              </a:solidFill>
              <a:highlight>
                <a:scrgbClr r="0" g="0" b="0">
                  <a:alpha val="0"/>
                </a:scrgbClr>
              </a:highlight>
              <a:latin typeface="XO Thames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539551" y="404663"/>
            <a:ext cx="1988840" cy="1988840"/>
            <a:chOff x="539551" y="404663"/>
            <a:chExt cx="1988840" cy="1988840"/>
          </a:xfrm>
        </p:grpSpPr>
        <p:sp>
          <p:nvSpPr>
            <p:cNvPr id="4" name="Полилиния 3"/>
            <p:cNvSpPr/>
            <p:nvPr/>
          </p:nvSpPr>
          <p:spPr>
            <a:xfrm>
              <a:off x="539551" y="404663"/>
              <a:ext cx="1988840" cy="198884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1600"/>
                <a:gd name="f4" fmla="*/ f0 1 21600"/>
                <a:gd name="f5" fmla="*/ f1 1 21600"/>
                <a:gd name="f6" fmla="val f3"/>
                <a:gd name="f7" fmla="val f3"/>
                <a:gd name="f8" fmla="*/ f2 1 1"/>
                <a:gd name="f9" fmla="*/ f8 1 f3"/>
                <a:gd name="f10" fmla="*/ f8 1 f3"/>
                <a:gd name="f11" fmla="*/ f6 1 1"/>
                <a:gd name="f12" fmla="*/ f7 1 1"/>
                <a:gd name="f13" fmla="*/ f11 1 f3"/>
                <a:gd name="f14" fmla="*/ f12 1 f3"/>
                <a:gd name="f15" fmla="*/ f9 f3 1"/>
                <a:gd name="f16" fmla="*/ f10 f3 1"/>
                <a:gd name="f17" fmla="*/ f13 f3 1"/>
                <a:gd name="f18" fmla="*/ f14 f3 1"/>
                <a:gd name="f19" fmla="*/ f15 f4 1"/>
                <a:gd name="f20" fmla="*/ f16 f5 1"/>
                <a:gd name="f21" fmla="*/ f17 f4 1"/>
                <a:gd name="f22" fmla="*/ f18 f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0" r="f21" b="f22"/>
              <a:pathLst>
                <a:path w="21600" h="21600">
                  <a:moveTo>
                    <a:pt x="f2" y="f2"/>
                  </a:moveTo>
                  <a:lnTo>
                    <a:pt x="f3" y="f2"/>
                  </a:lnTo>
                  <a:lnTo>
                    <a:pt x="f3" y="f3"/>
                  </a:lnTo>
                  <a:lnTo>
                    <a:pt x="f2" y="f3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  <a:ln>
              <a:noFill/>
              <a:prstDash val="solid"/>
            </a:ln>
          </p:spPr>
          <p:txBody>
            <a:bodyPr wrap="square" lIns="45720" tIns="45720" rIns="45720" bIns="45720"/>
            <a:lstStyle/>
            <a:p>
              <a:pPr marR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ru-RU" sz="12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XO Thames"/>
              </a:endParaRPr>
            </a:p>
          </p:txBody>
        </p:sp>
        <p:sp>
          <p:nvSpPr>
            <p:cNvPr id="5" name="Полилиния 4"/>
            <p:cNvSpPr/>
            <p:nvPr/>
          </p:nvSpPr>
          <p:spPr>
            <a:xfrm>
              <a:off x="827584" y="1052736"/>
              <a:ext cx="1368151" cy="792087"/>
            </a:xfrm>
            <a:custGeom>
              <a:avLst>
                <a:gd name="f15" fmla="val 16667"/>
              </a:avLst>
              <a:gdLst>
                <a:gd name="f1" fmla="val 10800000"/>
                <a:gd name="f2" fmla="val 5400000"/>
                <a:gd name="f3" fmla="val w"/>
                <a:gd name="f4" fmla="val h"/>
                <a:gd name="f5" fmla="val ss"/>
                <a:gd name="f6" fmla="val 0"/>
                <a:gd name="f7" fmla="*/ 5419351 1 1725033"/>
                <a:gd name="f8" fmla="val 21600"/>
                <a:gd name="f9" fmla="*/ 1 1 2"/>
                <a:gd name="f10" fmla="+- 21600000 0 1"/>
                <a:gd name="f11" fmla="*/ 1 1 4"/>
                <a:gd name="f12" fmla="+- 0 0 1"/>
                <a:gd name="f13" fmla="*/ 3 1 4"/>
                <a:gd name="f14" fmla="*/ 0 1 60000"/>
                <a:gd name="f15" fmla="val 16667"/>
                <a:gd name="f16" fmla="abs f3"/>
                <a:gd name="f17" fmla="abs f4"/>
                <a:gd name="f18" fmla="abs f5"/>
                <a:gd name="f19" fmla="+- f15 0 50000"/>
                <a:gd name="f20" fmla="+- 0 0 f15"/>
                <a:gd name="f21" fmla="min f8 f8"/>
                <a:gd name="f22" fmla="*/ 21600000 f9 1"/>
                <a:gd name="f23" fmla="*/ f10 1 60000"/>
                <a:gd name="f24" fmla="*/ 21600000 f11 1"/>
                <a:gd name="f25" fmla="*/ 2 f7 1"/>
                <a:gd name="f26" fmla="*/ 21600000 f13 1"/>
                <a:gd name="f27" fmla="*/ f14 f7 1"/>
                <a:gd name="f28" fmla="?: f16 f3 1"/>
                <a:gd name="f29" fmla="?: f17 f4 1"/>
                <a:gd name="f30" fmla="?: f18 f5 1"/>
                <a:gd name="f31" fmla="?: f19 50000 f15"/>
                <a:gd name="f32" fmla="*/ f22 1 60000"/>
                <a:gd name="f33" fmla="*/ f24 1 60000"/>
                <a:gd name="f34" fmla="*/ f26 1 60000"/>
                <a:gd name="f35" fmla="*/ f27 1 180"/>
                <a:gd name="f36" fmla="*/ f28 1 21600"/>
                <a:gd name="f37" fmla="*/ f29 1 21600"/>
                <a:gd name="f38" fmla="*/ 21600 f28 1"/>
                <a:gd name="f39" fmla="*/ 21600 f29 1"/>
                <a:gd name="f40" fmla="?: f20 0 f31"/>
                <a:gd name="f41" fmla="*/ f32 f7 1"/>
                <a:gd name="f42" fmla="+- f33 0 f23"/>
                <a:gd name="f43" fmla="*/ f34 f7 1"/>
                <a:gd name="f44" fmla="+- 0 0 f35"/>
                <a:gd name="f45" fmla="*/ f33 f7 1"/>
                <a:gd name="f46" fmla="min f37 f36"/>
                <a:gd name="f47" fmla="*/ f38 1 f30"/>
                <a:gd name="f48" fmla="*/ f39 1 f30"/>
                <a:gd name="f49" fmla="*/ f21 f40 1"/>
                <a:gd name="f50" fmla="*/ f41 1 180"/>
                <a:gd name="f51" fmla="?: f42 f23 f33"/>
                <a:gd name="f52" fmla="*/ f43 1 180"/>
                <a:gd name="f53" fmla="*/ f44 f1 1"/>
                <a:gd name="f54" fmla="*/ f45 1 180"/>
                <a:gd name="f55" fmla="val f47"/>
                <a:gd name="f56" fmla="val f48"/>
                <a:gd name="f57" fmla="*/ f49 1 100000"/>
                <a:gd name="f58" fmla="*/ f51 f7 1"/>
                <a:gd name="f59" fmla="+- 0 0 f50"/>
                <a:gd name="f60" fmla="+- 0 0 f52"/>
                <a:gd name="f61" fmla="*/ f53 1 f7"/>
                <a:gd name="f62" fmla="+- 0 0 f54"/>
                <a:gd name="f63" fmla="*/ f6 f46 1"/>
                <a:gd name="f64" fmla="+- f55 0 0"/>
                <a:gd name="f65" fmla="+- f56 0 0"/>
                <a:gd name="f66" fmla="*/ f57 29289 1"/>
                <a:gd name="f67" fmla="val f57"/>
                <a:gd name="f68" fmla="*/ f58 1 180"/>
                <a:gd name="f69" fmla="*/ f59 f1 1"/>
                <a:gd name="f70" fmla="*/ f60 f1 1"/>
                <a:gd name="f71" fmla="+- f61 0 f2"/>
                <a:gd name="f72" fmla="*/ f62 f1 1"/>
                <a:gd name="f73" fmla="*/ f57 f46 1"/>
                <a:gd name="f74" fmla="*/ f55 f46 1"/>
                <a:gd name="f75" fmla="*/ f56 f46 1"/>
                <a:gd name="f76" fmla="+- f64 0 f57"/>
                <a:gd name="f77" fmla="+- f65 0 f57"/>
                <a:gd name="f78" fmla="*/ f66 1 100000"/>
                <a:gd name="f79" fmla="*/ 2 f67 1"/>
                <a:gd name="f80" fmla="+- f50 f68 0"/>
                <a:gd name="f81" fmla="*/ f69 1 f7"/>
                <a:gd name="f82" fmla="?: f68 0 f25"/>
                <a:gd name="f83" fmla="+- f52 f68 0"/>
                <a:gd name="f84" fmla="*/ f70 1 f7"/>
                <a:gd name="f85" fmla="+- f35 f68 0"/>
                <a:gd name="f86" fmla="cos 1 f71"/>
                <a:gd name="f87" fmla="sin 1 f71"/>
                <a:gd name="f88" fmla="+- f54 f68 0"/>
                <a:gd name="f89" fmla="*/ f72 1 f7"/>
                <a:gd name="f90" fmla="+- f64 0 f78"/>
                <a:gd name="f91" fmla="+- f65 0 f78"/>
                <a:gd name="f92" fmla="*/ f78 f8 1"/>
                <a:gd name="f93" fmla="*/ f78 f8 1"/>
                <a:gd name="f94" fmla="+- f81 0 f2"/>
                <a:gd name="f95" fmla="+- 0 0 f80"/>
                <a:gd name="f96" fmla="*/ f79 1 2"/>
                <a:gd name="f97" fmla="+- f84 0 f2"/>
                <a:gd name="f98" fmla="+- 0 0 f83"/>
                <a:gd name="f99" fmla="+- 0 0 f86"/>
                <a:gd name="f100" fmla="+- 0 0 f87"/>
                <a:gd name="f101" fmla="+- 0 0 f85"/>
                <a:gd name="f102" fmla="+- f89 0 f2"/>
                <a:gd name="f103" fmla="+- 0 0 f88"/>
                <a:gd name="f104" fmla="*/ f76 f46 1"/>
                <a:gd name="f105" fmla="*/ f77 f46 1"/>
                <a:gd name="f106" fmla="*/ f92 1 f55"/>
                <a:gd name="f107" fmla="*/ f90 f8 1"/>
                <a:gd name="f108" fmla="*/ f93 1 f56"/>
                <a:gd name="f109" fmla="*/ f91 f8 1"/>
                <a:gd name="f110" fmla="cos 1 f94"/>
                <a:gd name="f111" fmla="sin 1 f94"/>
                <a:gd name="f112" fmla="*/ f95 f1 1"/>
                <a:gd name="f113" fmla="cos 1 f97"/>
                <a:gd name="f114" fmla="sin 1 f97"/>
                <a:gd name="f115" fmla="*/ f98 f1 1"/>
                <a:gd name="f116" fmla="*/ f99 1 f79"/>
                <a:gd name="f117" fmla="*/ f100 1 f79"/>
                <a:gd name="f118" fmla="*/ f101 f1 1"/>
                <a:gd name="f119" fmla="cos 1 f102"/>
                <a:gd name="f120" fmla="sin 1 f102"/>
                <a:gd name="f121" fmla="*/ f103 f1 1"/>
                <a:gd name="f122" fmla="*/ f107 1 f55"/>
                <a:gd name="f123" fmla="*/ f109 1 f56"/>
                <a:gd name="f124" fmla="val f106"/>
                <a:gd name="f125" fmla="val f108"/>
                <a:gd name="f126" fmla="+- 0 0 f110"/>
                <a:gd name="f127" fmla="+- 0 0 f111"/>
                <a:gd name="f128" fmla="*/ f112 1 f7"/>
                <a:gd name="f129" fmla="+- 0 0 f113"/>
                <a:gd name="f130" fmla="+- 0 0 f114"/>
                <a:gd name="f131" fmla="*/ f115 1 f7"/>
                <a:gd name="f132" fmla="+- 0 0 f116"/>
                <a:gd name="f133" fmla="+- 0 0 f117"/>
                <a:gd name="f134" fmla="*/ f118 1 f7"/>
                <a:gd name="f135" fmla="+- 0 0 f119"/>
                <a:gd name="f136" fmla="+- 0 0 f120"/>
                <a:gd name="f137" fmla="*/ f121 1 f7"/>
                <a:gd name="f138" fmla="val f122"/>
                <a:gd name="f139" fmla="val f123"/>
                <a:gd name="f140" fmla="*/ f124 1 1"/>
                <a:gd name="f141" fmla="*/ f125 1 1"/>
                <a:gd name="f142" fmla="*/ f126 1 f79"/>
                <a:gd name="f143" fmla="*/ f127 1 f79"/>
                <a:gd name="f144" fmla="+- f128 0 f2"/>
                <a:gd name="f145" fmla="*/ f129 1 f79"/>
                <a:gd name="f146" fmla="*/ f130 1 f79"/>
                <a:gd name="f147" fmla="+- f131 0 f2"/>
                <a:gd name="f148" fmla="at2 f132 f133"/>
                <a:gd name="f149" fmla="+- f134 0 f2"/>
                <a:gd name="f150" fmla="*/ f135 1 f79"/>
                <a:gd name="f151" fmla="*/ f136 1 f79"/>
                <a:gd name="f152" fmla="+- f137 0 f2"/>
                <a:gd name="f153" fmla="*/ f140 1 f8"/>
                <a:gd name="f154" fmla="*/ f141 1 f8"/>
                <a:gd name="f155" fmla="*/ f138 1 1"/>
                <a:gd name="f156" fmla="*/ f139 1 1"/>
                <a:gd name="f157" fmla="+- 0 0 f142"/>
                <a:gd name="f158" fmla="+- 0 0 f143"/>
                <a:gd name="f159" fmla="cos 1 f144"/>
                <a:gd name="f160" fmla="sin 1 f144"/>
                <a:gd name="f161" fmla="+- 0 0 f145"/>
                <a:gd name="f162" fmla="+- 0 0 f146"/>
                <a:gd name="f163" fmla="cos 1 f147"/>
                <a:gd name="f164" fmla="sin 1 f147"/>
                <a:gd name="f165" fmla="+- f148 f2 0"/>
                <a:gd name="f166" fmla="cos 1 f149"/>
                <a:gd name="f167" fmla="sin 1 f149"/>
                <a:gd name="f168" fmla="+- 0 0 f150"/>
                <a:gd name="f169" fmla="+- 0 0 f151"/>
                <a:gd name="f170" fmla="cos 1 f152"/>
                <a:gd name="f171" fmla="sin 1 f152"/>
                <a:gd name="f172" fmla="*/ f155 1 f8"/>
                <a:gd name="f173" fmla="*/ f156 1 f8"/>
                <a:gd name="f174" fmla="at2 f157 f158"/>
                <a:gd name="f175" fmla="+- 0 0 f159"/>
                <a:gd name="f176" fmla="+- 0 0 f160"/>
                <a:gd name="f177" fmla="at2 f161 f162"/>
                <a:gd name="f178" fmla="+- 0 0 f163"/>
                <a:gd name="f179" fmla="+- 0 0 f164"/>
                <a:gd name="f180" fmla="*/ f165 f7 1"/>
                <a:gd name="f181" fmla="+- 0 0 f166"/>
                <a:gd name="f182" fmla="+- 0 0 f167"/>
                <a:gd name="f183" fmla="at2 f168 f169"/>
                <a:gd name="f184" fmla="+- 0 0 f170"/>
                <a:gd name="f185" fmla="+- 0 0 f171"/>
                <a:gd name="f186" fmla="*/ f153 f55 1"/>
                <a:gd name="f187" fmla="*/ f154 f56 1"/>
                <a:gd name="f188" fmla="+- f174 f2 0"/>
                <a:gd name="f189" fmla="*/ f175 1 f79"/>
                <a:gd name="f190" fmla="*/ f176 1 f79"/>
                <a:gd name="f191" fmla="+- f177 f2 0"/>
                <a:gd name="f192" fmla="*/ f178 1 f79"/>
                <a:gd name="f193" fmla="*/ f179 1 f79"/>
                <a:gd name="f194" fmla="*/ f180 1 f1"/>
                <a:gd name="f195" fmla="*/ f181 1 f79"/>
                <a:gd name="f196" fmla="*/ f182 1 f79"/>
                <a:gd name="f197" fmla="+- f183 f2 0"/>
                <a:gd name="f198" fmla="*/ f184 1 f79"/>
                <a:gd name="f199" fmla="*/ f185 1 f79"/>
                <a:gd name="f200" fmla="*/ f172 f55 1"/>
                <a:gd name="f201" fmla="*/ f173 f56 1"/>
                <a:gd name="f202" fmla="*/ f186 f46 1"/>
                <a:gd name="f203" fmla="*/ f187 f46 1"/>
                <a:gd name="f204" fmla="*/ f188 f7 1"/>
                <a:gd name="f205" fmla="+- 0 0 f189"/>
                <a:gd name="f206" fmla="+- 0 0 f190"/>
                <a:gd name="f207" fmla="*/ f191 f7 1"/>
                <a:gd name="f208" fmla="+- 0 0 f192"/>
                <a:gd name="f209" fmla="+- 0 0 f193"/>
                <a:gd name="f210" fmla="+- 0 0 f194"/>
                <a:gd name="f211" fmla="+- 0 0 f195"/>
                <a:gd name="f212" fmla="+- 0 0 f196"/>
                <a:gd name="f213" fmla="*/ f197 f7 1"/>
                <a:gd name="f214" fmla="+- 0 0 f198"/>
                <a:gd name="f215" fmla="+- 0 0 f199"/>
                <a:gd name="f216" fmla="*/ f200 f46 1"/>
                <a:gd name="f217" fmla="*/ f201 f46 1"/>
                <a:gd name="f218" fmla="*/ f204 1 f1"/>
                <a:gd name="f219" fmla="at2 f205 f206"/>
                <a:gd name="f220" fmla="*/ f207 1 f1"/>
                <a:gd name="f221" fmla="at2 f208 f209"/>
                <a:gd name="f222" fmla="val f210"/>
                <a:gd name="f223" fmla="at2 f211 f212"/>
                <a:gd name="f224" fmla="*/ f213 1 f1"/>
                <a:gd name="f225" fmla="at2 f214 f215"/>
                <a:gd name="f226" fmla="+- 0 0 f218"/>
                <a:gd name="f227" fmla="+- f219 f2 0"/>
                <a:gd name="f228" fmla="+- 0 0 f220"/>
                <a:gd name="f229" fmla="+- f221 f2 0"/>
                <a:gd name="f230" fmla="+- f223 f2 0"/>
                <a:gd name="f231" fmla="+- 0 0 f222"/>
                <a:gd name="f232" fmla="val f222"/>
                <a:gd name="f233" fmla="+- 0 0 f224"/>
                <a:gd name="f234" fmla="+- f225 f2 0"/>
                <a:gd name="f235" fmla="val f226"/>
                <a:gd name="f236" fmla="*/ f227 f7 1"/>
                <a:gd name="f237" fmla="val f228"/>
                <a:gd name="f238" fmla="*/ f229 f7 1"/>
                <a:gd name="f239" fmla="*/ f230 f7 1"/>
                <a:gd name="f240" fmla="*/ f231 f1 1"/>
                <a:gd name="f241" fmla="+- 0 0 f232"/>
                <a:gd name="f242" fmla="val f233"/>
                <a:gd name="f243" fmla="*/ f234 f7 1"/>
                <a:gd name="f244" fmla="*/ f236 1 f1"/>
                <a:gd name="f245" fmla="+- 0 0 f235"/>
                <a:gd name="f246" fmla="val f235"/>
                <a:gd name="f247" fmla="*/ f238 1 f1"/>
                <a:gd name="f248" fmla="+- 0 0 f237"/>
                <a:gd name="f249" fmla="val f237"/>
                <a:gd name="f250" fmla="*/ f239 1 f1"/>
                <a:gd name="f251" fmla="*/ f240 1 f7"/>
                <a:gd name="f252" fmla="*/ f241 f1 1"/>
                <a:gd name="f253" fmla="*/ f243 1 f1"/>
                <a:gd name="f254" fmla="+- 0 0 f242"/>
                <a:gd name="f255" fmla="val f242"/>
                <a:gd name="f256" fmla="+- 0 0 f244"/>
                <a:gd name="f257" fmla="*/ f245 f1 1"/>
                <a:gd name="f258" fmla="+- 0 0 f246"/>
                <a:gd name="f259" fmla="+- 0 0 f247"/>
                <a:gd name="f260" fmla="*/ f248 f1 1"/>
                <a:gd name="f261" fmla="+- 0 0 f249"/>
                <a:gd name="f262" fmla="+- 0 0 f250"/>
                <a:gd name="f263" fmla="+- f251 0 f2"/>
                <a:gd name="f264" fmla="*/ f252 1 f7"/>
                <a:gd name="f265" fmla="+- 0 0 f253"/>
                <a:gd name="f266" fmla="*/ f254 f1 1"/>
                <a:gd name="f267" fmla="+- 0 0 f255"/>
                <a:gd name="f268" fmla="val f256"/>
                <a:gd name="f269" fmla="*/ f257 1 f7"/>
                <a:gd name="f270" fmla="*/ f258 f1 1"/>
                <a:gd name="f271" fmla="val f259"/>
                <a:gd name="f272" fmla="*/ f260 1 f7"/>
                <a:gd name="f273" fmla="*/ f261 f1 1"/>
                <a:gd name="f274" fmla="val f262"/>
                <a:gd name="f275" fmla="sin 1 f263"/>
                <a:gd name="f276" fmla="cos 1 f263"/>
                <a:gd name="f277" fmla="+- f264 0 f2"/>
                <a:gd name="f278" fmla="val f265"/>
                <a:gd name="f279" fmla="*/ f266 1 f7"/>
                <a:gd name="f280" fmla="*/ f267 f1 1"/>
                <a:gd name="f281" fmla="+- f269 0 f2"/>
                <a:gd name="f282" fmla="+- f268 0 f235"/>
                <a:gd name="f283" fmla="*/ f270 1 f7"/>
                <a:gd name="f284" fmla="+- f272 0 f2"/>
                <a:gd name="f285" fmla="+- f271 0 f237"/>
                <a:gd name="f286" fmla="*/ f273 1 f7"/>
                <a:gd name="f287" fmla="+- 0 0 f275"/>
                <a:gd name="f288" fmla="+- 0 0 f276"/>
                <a:gd name="f289" fmla="+- f274 0 f222"/>
                <a:gd name="f290" fmla="cos 1 f277"/>
                <a:gd name="f291" fmla="sin 1 f277"/>
                <a:gd name="f292" fmla="+- f279 0 f2"/>
                <a:gd name="f293" fmla="+- f278 0 f242"/>
                <a:gd name="f294" fmla="*/ f280 1 f7"/>
                <a:gd name="f295" fmla="sin 1 f281"/>
                <a:gd name="f296" fmla="cos 1 f281"/>
                <a:gd name="f297" fmla="?: f282 0 f25"/>
                <a:gd name="f298" fmla="+- f283 0 f2"/>
                <a:gd name="f299" fmla="sin 1 f284"/>
                <a:gd name="f300" fmla="cos 1 f284"/>
                <a:gd name="f301" fmla="?: f285 0 f25"/>
                <a:gd name="f302" fmla="+- f286 0 f2"/>
                <a:gd name="f303" fmla="*/ f67 f287 1"/>
                <a:gd name="f304" fmla="*/ f67 f288 1"/>
                <a:gd name="f305" fmla="?: f289 0 f25"/>
                <a:gd name="f306" fmla="+- 0 0 f290"/>
                <a:gd name="f307" fmla="+- 0 0 f291"/>
                <a:gd name="f308" fmla="sin 1 f292"/>
                <a:gd name="f309" fmla="cos 1 f292"/>
                <a:gd name="f310" fmla="?: f293 0 f25"/>
                <a:gd name="f311" fmla="+- f294 0 f2"/>
                <a:gd name="f312" fmla="+- 0 0 f295"/>
                <a:gd name="f313" fmla="+- 0 0 f296"/>
                <a:gd name="f314" fmla="+- f268 f297 0"/>
                <a:gd name="f315" fmla="cos 1 f298"/>
                <a:gd name="f316" fmla="sin 1 f298"/>
                <a:gd name="f317" fmla="+- 0 0 f299"/>
                <a:gd name="f318" fmla="+- 0 0 f300"/>
                <a:gd name="f319" fmla="+- f271 f301 0"/>
                <a:gd name="f320" fmla="cos 1 f302"/>
                <a:gd name="f321" fmla="sin 1 f302"/>
                <a:gd name="f322" fmla="+- f55 0 f303"/>
                <a:gd name="f323" fmla="+- f77 0 f304"/>
                <a:gd name="f324" fmla="+- f274 f305 0"/>
                <a:gd name="f325" fmla="*/ f12 f306 1"/>
                <a:gd name="f326" fmla="*/ f96 f307 1"/>
                <a:gd name="f327" fmla="*/ f96 f306 1"/>
                <a:gd name="f328" fmla="+- 0 0 f308"/>
                <a:gd name="f329" fmla="+- 0 0 f309"/>
                <a:gd name="f330" fmla="+- f278 f310 0"/>
                <a:gd name="f331" fmla="cos 1 f311"/>
                <a:gd name="f332" fmla="sin 1 f311"/>
                <a:gd name="f333" fmla="*/ f67 f312 1"/>
                <a:gd name="f334" fmla="*/ f67 f313 1"/>
                <a:gd name="f335" fmla="+- f314 0 f235"/>
                <a:gd name="f336" fmla="+- 0 0 f315"/>
                <a:gd name="f337" fmla="+- 0 0 f316"/>
                <a:gd name="f338" fmla="*/ f67 f317 1"/>
                <a:gd name="f339" fmla="*/ f67 f318 1"/>
                <a:gd name="f340" fmla="+- f319 0 f237"/>
                <a:gd name="f341" fmla="+- 0 0 f320"/>
                <a:gd name="f342" fmla="+- 0 0 f321"/>
                <a:gd name="f343" fmla="+- f324 0 f222"/>
                <a:gd name="f344" fmla="+- f326 f322 0"/>
                <a:gd name="f345" fmla="+- f327 f323 0"/>
                <a:gd name="f346" fmla="*/ f67 f328 1"/>
                <a:gd name="f347" fmla="*/ f67 f329 1"/>
                <a:gd name="f348" fmla="+- f330 0 f242"/>
                <a:gd name="f349" fmla="+- 0 0 f331"/>
                <a:gd name="f350" fmla="+- 0 0 f332"/>
                <a:gd name="f351" fmla="+- 0 0 f333"/>
                <a:gd name="f352" fmla="+- f57 0 f334"/>
                <a:gd name="f353" fmla="+- f335 0 f82"/>
                <a:gd name="f354" fmla="*/ f12 f336 1"/>
                <a:gd name="f355" fmla="*/ f96 f337 1"/>
                <a:gd name="f356" fmla="*/ f96 f336 1"/>
                <a:gd name="f357" fmla="+- f76 0 f338"/>
                <a:gd name="f358" fmla="+- 0 0 f339"/>
                <a:gd name="f359" fmla="+- f340 0 f82"/>
                <a:gd name="f360" fmla="*/ f12 f341 1"/>
                <a:gd name="f361" fmla="*/ f96 f342 1"/>
                <a:gd name="f362" fmla="*/ f96 f341 1"/>
                <a:gd name="f363" fmla="+- f343 0 f82"/>
                <a:gd name="f364" fmla="+- f57 0 f346"/>
                <a:gd name="f365" fmla="+- f56 0 f347"/>
                <a:gd name="f366" fmla="+- f348 0 f82"/>
                <a:gd name="f367" fmla="*/ f12 f349 1"/>
                <a:gd name="f368" fmla="*/ f96 f350 1"/>
                <a:gd name="f369" fmla="*/ f96 f349 1"/>
                <a:gd name="f370" fmla="+- f353 0 f25"/>
                <a:gd name="f371" fmla="+- f355 f351 0"/>
                <a:gd name="f372" fmla="+- f356 f352 0"/>
                <a:gd name="f373" fmla="+- f359 0 f25"/>
                <a:gd name="f374" fmla="+- f361 f357 0"/>
                <a:gd name="f375" fmla="+- f362 f358 0"/>
                <a:gd name="f376" fmla="+- f363 0 f25"/>
                <a:gd name="f377" fmla="+- f366 0 f25"/>
                <a:gd name="f378" fmla="+- f368 f364 0"/>
                <a:gd name="f379" fmla="+- f369 f365 0"/>
                <a:gd name="f380" fmla="?: f370 f25 f353"/>
                <a:gd name="f381" fmla="?: f373 f25 f359"/>
                <a:gd name="f382" fmla="?: f376 f25 f363"/>
                <a:gd name="f383" fmla="?: f377 f25 f366"/>
                <a:gd name="f384" fmla="*/ f380 1 4"/>
                <a:gd name="f385" fmla="*/ f381 1 4"/>
                <a:gd name="f386" fmla="*/ f382 1 4"/>
                <a:gd name="f387" fmla="*/ f383 1 4"/>
                <a:gd name="f388" fmla="+- f246 f384 0"/>
                <a:gd name="f389" fmla="+- 0 0 f384"/>
                <a:gd name="f390" fmla="*/ f384 1 2"/>
                <a:gd name="f391" fmla="+- f249 f385 0"/>
                <a:gd name="f392" fmla="+- 0 0 f385"/>
                <a:gd name="f393" fmla="*/ f385 1 2"/>
                <a:gd name="f394" fmla="+- f232 f386 0"/>
                <a:gd name="f395" fmla="+- 0 0 f386"/>
                <a:gd name="f396" fmla="*/ f386 1 2"/>
                <a:gd name="f397" fmla="+- f255 f387 0"/>
                <a:gd name="f398" fmla="+- 0 0 f387"/>
                <a:gd name="f399" fmla="*/ f387 1 2"/>
                <a:gd name="f400" fmla="*/ f389 f1 1"/>
                <a:gd name="f401" fmla="+- 0 0 f390"/>
                <a:gd name="f402" fmla="+- 0 0 f388"/>
                <a:gd name="f403" fmla="+- f388 f384 0"/>
                <a:gd name="f404" fmla="*/ f392 f1 1"/>
                <a:gd name="f405" fmla="+- 0 0 f393"/>
                <a:gd name="f406" fmla="+- 0 0 f391"/>
                <a:gd name="f407" fmla="+- f391 f385 0"/>
                <a:gd name="f408" fmla="*/ f395 f1 1"/>
                <a:gd name="f409" fmla="+- 0 0 f396"/>
                <a:gd name="f410" fmla="+- 0 0 f394"/>
                <a:gd name="f411" fmla="+- f394 f386 0"/>
                <a:gd name="f412" fmla="*/ f398 f1 1"/>
                <a:gd name="f413" fmla="+- 0 0 f399"/>
                <a:gd name="f414" fmla="+- 0 0 f397"/>
                <a:gd name="f415" fmla="+- f397 f387 0"/>
                <a:gd name="f416" fmla="*/ f400 1 f7"/>
                <a:gd name="f417" fmla="*/ f401 f1 1"/>
                <a:gd name="f418" fmla="*/ f402 f1 1"/>
                <a:gd name="f419" fmla="+- 0 0 f403"/>
                <a:gd name="f420" fmla="+- f403 f384 0"/>
                <a:gd name="f421" fmla="*/ f404 1 f7"/>
                <a:gd name="f422" fmla="*/ f405 f1 1"/>
                <a:gd name="f423" fmla="*/ f406 f1 1"/>
                <a:gd name="f424" fmla="+- 0 0 f407"/>
                <a:gd name="f425" fmla="+- f407 f385 0"/>
                <a:gd name="f426" fmla="*/ f408 1 f7"/>
                <a:gd name="f427" fmla="*/ f409 f1 1"/>
                <a:gd name="f428" fmla="*/ f410 f1 1"/>
                <a:gd name="f429" fmla="+- 0 0 f411"/>
                <a:gd name="f430" fmla="+- f411 f386 0"/>
                <a:gd name="f431" fmla="*/ f412 1 f7"/>
                <a:gd name="f432" fmla="*/ f413 f1 1"/>
                <a:gd name="f433" fmla="*/ f414 f1 1"/>
                <a:gd name="f434" fmla="+- 0 0 f415"/>
                <a:gd name="f435" fmla="+- f415 f387 0"/>
                <a:gd name="f436" fmla="+- f416 0 f2"/>
                <a:gd name="f437" fmla="*/ f417 1 f7"/>
                <a:gd name="f438" fmla="*/ f418 1 f7"/>
                <a:gd name="f439" fmla="*/ f419 f1 1"/>
                <a:gd name="f440" fmla="+- 0 0 f420"/>
                <a:gd name="f441" fmla="+- f420 f384 0"/>
                <a:gd name="f442" fmla="+- f421 0 f2"/>
                <a:gd name="f443" fmla="*/ f422 1 f7"/>
                <a:gd name="f444" fmla="*/ f423 1 f7"/>
                <a:gd name="f445" fmla="*/ f424 f1 1"/>
                <a:gd name="f446" fmla="+- 0 0 f425"/>
                <a:gd name="f447" fmla="+- f425 f385 0"/>
                <a:gd name="f448" fmla="+- f426 0 f2"/>
                <a:gd name="f449" fmla="*/ f427 1 f7"/>
                <a:gd name="f450" fmla="*/ f428 1 f7"/>
                <a:gd name="f451" fmla="*/ f429 f1 1"/>
                <a:gd name="f452" fmla="+- 0 0 f430"/>
                <a:gd name="f453" fmla="+- f430 f386 0"/>
                <a:gd name="f454" fmla="+- f431 0 f2"/>
                <a:gd name="f455" fmla="*/ f432 1 f7"/>
                <a:gd name="f456" fmla="*/ f433 1 f7"/>
                <a:gd name="f457" fmla="*/ f434 f1 1"/>
                <a:gd name="f458" fmla="+- 0 0 f435"/>
                <a:gd name="f459" fmla="+- f435 f387 0"/>
                <a:gd name="f460" fmla="cos 1 f436"/>
                <a:gd name="f461" fmla="+- f437 0 f2"/>
                <a:gd name="f462" fmla="+- f438 0 f2"/>
                <a:gd name="f463" fmla="*/ f439 1 f7"/>
                <a:gd name="f464" fmla="*/ f440 f1 1"/>
                <a:gd name="f465" fmla="+- 0 0 f441"/>
                <a:gd name="f466" fmla="cos 1 f442"/>
                <a:gd name="f467" fmla="+- f443 0 f2"/>
                <a:gd name="f468" fmla="+- f444 0 f2"/>
                <a:gd name="f469" fmla="*/ f445 1 f7"/>
                <a:gd name="f470" fmla="*/ f446 f1 1"/>
                <a:gd name="f471" fmla="+- 0 0 f447"/>
                <a:gd name="f472" fmla="cos 1 f448"/>
                <a:gd name="f473" fmla="+- f449 0 f2"/>
                <a:gd name="f474" fmla="+- f450 0 f2"/>
                <a:gd name="f475" fmla="*/ f451 1 f7"/>
                <a:gd name="f476" fmla="*/ f452 f1 1"/>
                <a:gd name="f477" fmla="+- 0 0 f453"/>
                <a:gd name="f478" fmla="cos 1 f454"/>
                <a:gd name="f479" fmla="+- f455 0 f2"/>
                <a:gd name="f480" fmla="+- f456 0 f2"/>
                <a:gd name="f481" fmla="*/ f457 1 f7"/>
                <a:gd name="f482" fmla="*/ f458 f1 1"/>
                <a:gd name="f483" fmla="+- 0 0 f459"/>
                <a:gd name="f484" fmla="+- 0 0 f460"/>
                <a:gd name="f485" fmla="tan 1 f461"/>
                <a:gd name="f486" fmla="cos 1 f462"/>
                <a:gd name="f487" fmla="sin 1 f462"/>
                <a:gd name="f488" fmla="+- f463 0 f2"/>
                <a:gd name="f489" fmla="*/ f464 1 f7"/>
                <a:gd name="f490" fmla="*/ f465 f1 1"/>
                <a:gd name="f491" fmla="+- 0 0 f466"/>
                <a:gd name="f492" fmla="tan 1 f467"/>
                <a:gd name="f493" fmla="cos 1 f468"/>
                <a:gd name="f494" fmla="sin 1 f468"/>
                <a:gd name="f495" fmla="+- f469 0 f2"/>
                <a:gd name="f496" fmla="*/ f470 1 f7"/>
                <a:gd name="f497" fmla="*/ f471 f1 1"/>
                <a:gd name="f498" fmla="+- 0 0 f472"/>
                <a:gd name="f499" fmla="tan 1 f473"/>
                <a:gd name="f500" fmla="cos 1 f474"/>
                <a:gd name="f501" fmla="sin 1 f474"/>
                <a:gd name="f502" fmla="+- f475 0 f2"/>
                <a:gd name="f503" fmla="*/ f476 1 f7"/>
                <a:gd name="f504" fmla="*/ f477 f1 1"/>
                <a:gd name="f505" fmla="+- 0 0 f478"/>
                <a:gd name="f506" fmla="tan 1 f479"/>
                <a:gd name="f507" fmla="cos 1 f480"/>
                <a:gd name="f508" fmla="sin 1 f480"/>
                <a:gd name="f509" fmla="+- f481 0 f2"/>
                <a:gd name="f510" fmla="*/ f482 1 f7"/>
                <a:gd name="f511" fmla="*/ f483 f1 1"/>
                <a:gd name="f512" fmla="*/ 1 1 f485"/>
                <a:gd name="f513" fmla="+- 0 0 f486"/>
                <a:gd name="f514" fmla="+- 0 0 f487"/>
                <a:gd name="f515" fmla="cos 1 f488"/>
                <a:gd name="f516" fmla="sin 1 f488"/>
                <a:gd name="f517" fmla="+- f489 0 f2"/>
                <a:gd name="f518" fmla="*/ f490 1 f7"/>
                <a:gd name="f519" fmla="*/ 1 1 f492"/>
                <a:gd name="f520" fmla="+- 0 0 f493"/>
                <a:gd name="f521" fmla="+- 0 0 f494"/>
                <a:gd name="f522" fmla="cos 1 f495"/>
                <a:gd name="f523" fmla="sin 1 f495"/>
                <a:gd name="f524" fmla="+- f496 0 f2"/>
                <a:gd name="f525" fmla="*/ f497 1 f7"/>
                <a:gd name="f526" fmla="*/ 1 1 f499"/>
                <a:gd name="f527" fmla="+- 0 0 f500"/>
                <a:gd name="f528" fmla="+- 0 0 f501"/>
                <a:gd name="f529" fmla="cos 1 f502"/>
                <a:gd name="f530" fmla="sin 1 f502"/>
                <a:gd name="f531" fmla="+- f503 0 f2"/>
                <a:gd name="f532" fmla="*/ f504 1 f7"/>
                <a:gd name="f533" fmla="*/ 1 1 f506"/>
                <a:gd name="f534" fmla="+- 0 0 f507"/>
                <a:gd name="f535" fmla="+- 0 0 f508"/>
                <a:gd name="f536" fmla="cos 1 f509"/>
                <a:gd name="f537" fmla="sin 1 f509"/>
                <a:gd name="f538" fmla="+- f510 0 f2"/>
                <a:gd name="f539" fmla="*/ f511 1 f7"/>
                <a:gd name="f540" fmla="*/ f512 f512 1"/>
                <a:gd name="f541" fmla="*/ f12 f513 1"/>
                <a:gd name="f542" fmla="*/ f96 f514 1"/>
                <a:gd name="f543" fmla="*/ f96 f513 1"/>
                <a:gd name="f544" fmla="+- 0 0 f515"/>
                <a:gd name="f545" fmla="+- 0 0 f516"/>
                <a:gd name="f546" fmla="cos 1 f517"/>
                <a:gd name="f547" fmla="sin 1 f517"/>
                <a:gd name="f548" fmla="+- f518 0 f2"/>
                <a:gd name="f549" fmla="*/ f519 f519 1"/>
                <a:gd name="f550" fmla="*/ f12 f520 1"/>
                <a:gd name="f551" fmla="*/ f96 f521 1"/>
                <a:gd name="f552" fmla="*/ f96 f520 1"/>
                <a:gd name="f553" fmla="+- 0 0 f522"/>
                <a:gd name="f554" fmla="+- 0 0 f523"/>
                <a:gd name="f555" fmla="cos 1 f524"/>
                <a:gd name="f556" fmla="sin 1 f524"/>
                <a:gd name="f557" fmla="+- f525 0 f2"/>
                <a:gd name="f558" fmla="*/ f526 f526 1"/>
                <a:gd name="f559" fmla="*/ f12 f527 1"/>
                <a:gd name="f560" fmla="*/ f96 f528 1"/>
                <a:gd name="f561" fmla="*/ f96 f527 1"/>
                <a:gd name="f562" fmla="+- 0 0 f529"/>
                <a:gd name="f563" fmla="+- 0 0 f530"/>
                <a:gd name="f564" fmla="cos 1 f531"/>
                <a:gd name="f565" fmla="sin 1 f531"/>
                <a:gd name="f566" fmla="+- f532 0 f2"/>
                <a:gd name="f567" fmla="*/ f533 f533 1"/>
                <a:gd name="f568" fmla="*/ f12 f534 1"/>
                <a:gd name="f569" fmla="*/ f96 f535 1"/>
                <a:gd name="f570" fmla="*/ f96 f534 1"/>
                <a:gd name="f571" fmla="+- 0 0 f536"/>
                <a:gd name="f572" fmla="+- 0 0 f537"/>
                <a:gd name="f573" fmla="cos 1 f538"/>
                <a:gd name="f574" fmla="sin 1 f538"/>
                <a:gd name="f575" fmla="+- f539 0 f2"/>
                <a:gd name="f576" fmla="*/ 3 f540 1"/>
                <a:gd name="f577" fmla="+- f542 f351 0"/>
                <a:gd name="f578" fmla="+- f543 f352 0"/>
                <a:gd name="f579" fmla="*/ f12 f544 1"/>
                <a:gd name="f580" fmla="*/ f96 f545 1"/>
                <a:gd name="f581" fmla="*/ f96 f544 1"/>
                <a:gd name="f582" fmla="+- 0 0 f546"/>
                <a:gd name="f583" fmla="+- 0 0 f547"/>
                <a:gd name="f584" fmla="cos 1 f548"/>
                <a:gd name="f585" fmla="sin 1 f548"/>
                <a:gd name="f586" fmla="*/ 3 f549 1"/>
                <a:gd name="f587" fmla="+- f551 f357 0"/>
                <a:gd name="f588" fmla="+- f552 f358 0"/>
                <a:gd name="f589" fmla="*/ f12 f553 1"/>
                <a:gd name="f590" fmla="*/ f96 f554 1"/>
                <a:gd name="f591" fmla="*/ f96 f553 1"/>
                <a:gd name="f592" fmla="+- 0 0 f555"/>
                <a:gd name="f593" fmla="+- 0 0 f556"/>
                <a:gd name="f594" fmla="cos 1 f557"/>
                <a:gd name="f595" fmla="sin 1 f557"/>
                <a:gd name="f596" fmla="*/ 3 f558 1"/>
                <a:gd name="f597" fmla="+- f560 f322 0"/>
                <a:gd name="f598" fmla="+- f561 f323 0"/>
                <a:gd name="f599" fmla="*/ f12 f562 1"/>
                <a:gd name="f600" fmla="*/ f96 f563 1"/>
                <a:gd name="f601" fmla="*/ f96 f562 1"/>
                <a:gd name="f602" fmla="+- 0 0 f564"/>
                <a:gd name="f603" fmla="+- 0 0 f565"/>
                <a:gd name="f604" fmla="cos 1 f566"/>
                <a:gd name="f605" fmla="sin 1 f566"/>
                <a:gd name="f606" fmla="*/ 3 f567 1"/>
                <a:gd name="f607" fmla="+- f569 f364 0"/>
                <a:gd name="f608" fmla="+- f570 f365 0"/>
                <a:gd name="f609" fmla="*/ f12 f571 1"/>
                <a:gd name="f610" fmla="*/ f96 f572 1"/>
                <a:gd name="f611" fmla="*/ f96 f571 1"/>
                <a:gd name="f612" fmla="+- 0 0 f573"/>
                <a:gd name="f613" fmla="+- 0 0 f574"/>
                <a:gd name="f614" fmla="cos 1 f575"/>
                <a:gd name="f615" fmla="sin 1 f575"/>
                <a:gd name="f616" fmla="+- 4 f576 0"/>
                <a:gd name="f617" fmla="+- f580 f351 0"/>
                <a:gd name="f618" fmla="+- f581 f352 0"/>
                <a:gd name="f619" fmla="*/ f12 f582 1"/>
                <a:gd name="f620" fmla="*/ f96 f583 1"/>
                <a:gd name="f621" fmla="*/ f96 f582 1"/>
                <a:gd name="f622" fmla="+- 0 0 f584"/>
                <a:gd name="f623" fmla="+- 0 0 f585"/>
                <a:gd name="f624" fmla="+- 4 f586 0"/>
                <a:gd name="f625" fmla="+- f590 f357 0"/>
                <a:gd name="f626" fmla="+- f591 f358 0"/>
                <a:gd name="f627" fmla="*/ f12 f592 1"/>
                <a:gd name="f628" fmla="*/ f96 f593 1"/>
                <a:gd name="f629" fmla="*/ f96 f592 1"/>
                <a:gd name="f630" fmla="+- 0 0 f594"/>
                <a:gd name="f631" fmla="+- 0 0 f595"/>
                <a:gd name="f632" fmla="+- 4 f596 0"/>
                <a:gd name="f633" fmla="+- f600 f322 0"/>
                <a:gd name="f634" fmla="+- f601 f323 0"/>
                <a:gd name="f635" fmla="*/ f12 f602 1"/>
                <a:gd name="f636" fmla="*/ f96 f603 1"/>
                <a:gd name="f637" fmla="*/ f96 f602 1"/>
                <a:gd name="f638" fmla="+- 0 0 f604"/>
                <a:gd name="f639" fmla="+- 0 0 f605"/>
                <a:gd name="f640" fmla="+- 4 f606 0"/>
                <a:gd name="f641" fmla="+- f610 f364 0"/>
                <a:gd name="f642" fmla="+- f611 f365 0"/>
                <a:gd name="f643" fmla="*/ f12 f612 1"/>
                <a:gd name="f644" fmla="*/ f96 f613 1"/>
                <a:gd name="f645" fmla="*/ f96 f612 1"/>
                <a:gd name="f646" fmla="+- 0 0 f614"/>
                <a:gd name="f647" fmla="+- 0 0 f615"/>
                <a:gd name="f648" fmla="*/ f577 f46 1"/>
                <a:gd name="f649" fmla="*/ f578 f46 1"/>
                <a:gd name="f650" fmla="*/ f587 f46 1"/>
                <a:gd name="f651" fmla="*/ f588 f46 1"/>
                <a:gd name="f652" fmla="*/ f597 f46 1"/>
                <a:gd name="f653" fmla="*/ f598 f46 1"/>
                <a:gd name="f654" fmla="*/ f607 f46 1"/>
                <a:gd name="f655" fmla="*/ f608 f46 1"/>
                <a:gd name="f656" fmla="sqrt f616"/>
                <a:gd name="f657" fmla="+- f620 f351 0"/>
                <a:gd name="f658" fmla="+- f621 f352 0"/>
                <a:gd name="f659" fmla="*/ f12 f622 1"/>
                <a:gd name="f660" fmla="*/ f96 f623 1"/>
                <a:gd name="f661" fmla="*/ f96 f622 1"/>
                <a:gd name="f662" fmla="sqrt f624"/>
                <a:gd name="f663" fmla="+- f628 f357 0"/>
                <a:gd name="f664" fmla="+- f629 f358 0"/>
                <a:gd name="f665" fmla="*/ f12 f630 1"/>
                <a:gd name="f666" fmla="*/ f96 f631 1"/>
                <a:gd name="f667" fmla="*/ f96 f630 1"/>
                <a:gd name="f668" fmla="sqrt f632"/>
                <a:gd name="f669" fmla="+- f636 f322 0"/>
                <a:gd name="f670" fmla="+- f637 f323 0"/>
                <a:gd name="f671" fmla="*/ f12 f638 1"/>
                <a:gd name="f672" fmla="*/ f96 f639 1"/>
                <a:gd name="f673" fmla="*/ f96 f638 1"/>
                <a:gd name="f674" fmla="sqrt f640"/>
                <a:gd name="f675" fmla="+- f644 f364 0"/>
                <a:gd name="f676" fmla="+- f645 f365 0"/>
                <a:gd name="f677" fmla="*/ f12 f646 1"/>
                <a:gd name="f678" fmla="*/ f96 f647 1"/>
                <a:gd name="f679" fmla="*/ f96 f646 1"/>
                <a:gd name="f680" fmla="*/ f617 f46 1"/>
                <a:gd name="f681" fmla="*/ f618 f46 1"/>
                <a:gd name="f682" fmla="*/ f625 f46 1"/>
                <a:gd name="f683" fmla="*/ f626 f46 1"/>
                <a:gd name="f684" fmla="*/ f633 f46 1"/>
                <a:gd name="f685" fmla="*/ f634 f46 1"/>
                <a:gd name="f686" fmla="*/ f641 f46 1"/>
                <a:gd name="f687" fmla="*/ f642 f46 1"/>
                <a:gd name="f688" fmla="+- f656 0 1"/>
                <a:gd name="f689" fmla="+- f660 f351 0"/>
                <a:gd name="f690" fmla="+- f661 f352 0"/>
                <a:gd name="f691" fmla="+- f662 0 1"/>
                <a:gd name="f692" fmla="+- f666 f357 0"/>
                <a:gd name="f693" fmla="+- f667 f358 0"/>
                <a:gd name="f694" fmla="+- f668 0 1"/>
                <a:gd name="f695" fmla="+- f672 f322 0"/>
                <a:gd name="f696" fmla="+- f673 f323 0"/>
                <a:gd name="f697" fmla="+- f674 0 1"/>
                <a:gd name="f698" fmla="+- f678 f364 0"/>
                <a:gd name="f699" fmla="+- f679 f365 0"/>
                <a:gd name="f700" fmla="*/ f657 f46 1"/>
                <a:gd name="f701" fmla="*/ f658 f46 1"/>
                <a:gd name="f702" fmla="*/ f663 f46 1"/>
                <a:gd name="f703" fmla="*/ f664 f46 1"/>
                <a:gd name="f704" fmla="*/ f669 f46 1"/>
                <a:gd name="f705" fmla="*/ f670 f46 1"/>
                <a:gd name="f706" fmla="*/ f675 f46 1"/>
                <a:gd name="f707" fmla="*/ f676 f46 1"/>
                <a:gd name="f708" fmla="*/ f484 f688 1"/>
                <a:gd name="f709" fmla="*/ f491 f691 1"/>
                <a:gd name="f710" fmla="*/ f498 f694 1"/>
                <a:gd name="f711" fmla="*/ f505 f697 1"/>
                <a:gd name="f712" fmla="*/ f689 f46 1"/>
                <a:gd name="f713" fmla="*/ f690 f46 1"/>
                <a:gd name="f714" fmla="*/ f692 f46 1"/>
                <a:gd name="f715" fmla="*/ f693 f46 1"/>
                <a:gd name="f716" fmla="*/ f695 f46 1"/>
                <a:gd name="f717" fmla="*/ f696 f46 1"/>
                <a:gd name="f718" fmla="*/ f698 f46 1"/>
                <a:gd name="f719" fmla="*/ f699 f46 1"/>
                <a:gd name="f720" fmla="*/ f708 1 3"/>
                <a:gd name="f721" fmla="*/ f709 1 3"/>
                <a:gd name="f722" fmla="*/ f710 1 3"/>
                <a:gd name="f723" fmla="*/ f711 1 3"/>
                <a:gd name="f724" fmla="*/ f720 f96 1"/>
                <a:gd name="f725" fmla="*/ f721 f96 1"/>
                <a:gd name="f726" fmla="*/ f722 f96 1"/>
                <a:gd name="f727" fmla="*/ f723 f96 1"/>
                <a:gd name="f728" fmla="*/ f724 f354 1"/>
                <a:gd name="f729" fmla="*/ f724 f337 1"/>
                <a:gd name="f730" fmla="*/ f724 f541 1"/>
                <a:gd name="f731" fmla="*/ f724 f514 1"/>
                <a:gd name="f732" fmla="*/ f724 f579 1"/>
                <a:gd name="f733" fmla="*/ f724 f545 1"/>
                <a:gd name="f734" fmla="*/ f724 f619 1"/>
                <a:gd name="f735" fmla="*/ f724 f583 1"/>
                <a:gd name="f736" fmla="*/ f724 f659 1"/>
                <a:gd name="f737" fmla="*/ f724 f623 1"/>
                <a:gd name="f738" fmla="*/ f725 f360 1"/>
                <a:gd name="f739" fmla="*/ f725 f342 1"/>
                <a:gd name="f740" fmla="*/ f725 f550 1"/>
                <a:gd name="f741" fmla="*/ f725 f521 1"/>
                <a:gd name="f742" fmla="*/ f725 f589 1"/>
                <a:gd name="f743" fmla="*/ f725 f554 1"/>
                <a:gd name="f744" fmla="*/ f725 f627 1"/>
                <a:gd name="f745" fmla="*/ f725 f593 1"/>
                <a:gd name="f746" fmla="*/ f725 f665 1"/>
                <a:gd name="f747" fmla="*/ f725 f631 1"/>
                <a:gd name="f748" fmla="*/ f726 f325 1"/>
                <a:gd name="f749" fmla="*/ f726 f307 1"/>
                <a:gd name="f750" fmla="*/ f726 f559 1"/>
                <a:gd name="f751" fmla="*/ f726 f528 1"/>
                <a:gd name="f752" fmla="*/ f726 f599 1"/>
                <a:gd name="f753" fmla="*/ f726 f563 1"/>
                <a:gd name="f754" fmla="*/ f726 f635 1"/>
                <a:gd name="f755" fmla="*/ f726 f603 1"/>
                <a:gd name="f756" fmla="*/ f726 f671 1"/>
                <a:gd name="f757" fmla="*/ f726 f639 1"/>
                <a:gd name="f758" fmla="*/ f727 f367 1"/>
                <a:gd name="f759" fmla="*/ f727 f350 1"/>
                <a:gd name="f760" fmla="*/ f727 f568 1"/>
                <a:gd name="f761" fmla="*/ f727 f535 1"/>
                <a:gd name="f762" fmla="*/ f727 f609 1"/>
                <a:gd name="f763" fmla="*/ f727 f572 1"/>
                <a:gd name="f764" fmla="*/ f727 f643 1"/>
                <a:gd name="f765" fmla="*/ f727 f613 1"/>
                <a:gd name="f766" fmla="*/ f727 f677 1"/>
                <a:gd name="f767" fmla="*/ f727 f647 1"/>
                <a:gd name="f768" fmla="+- f371 f728 0"/>
                <a:gd name="f769" fmla="+- f372 f729 0"/>
                <a:gd name="f770" fmla="+- f577 0 f730"/>
                <a:gd name="f771" fmla="+- f578 0 f731"/>
                <a:gd name="f772" fmla="+- f577 f730 0"/>
                <a:gd name="f773" fmla="+- f578 f731 0"/>
                <a:gd name="f774" fmla="+- f617 0 f732"/>
                <a:gd name="f775" fmla="+- f618 0 f733"/>
                <a:gd name="f776" fmla="+- f617 f732 0"/>
                <a:gd name="f777" fmla="+- f618 f733 0"/>
                <a:gd name="f778" fmla="+- f657 0 f734"/>
                <a:gd name="f779" fmla="+- f658 0 f735"/>
                <a:gd name="f780" fmla="+- f657 f734 0"/>
                <a:gd name="f781" fmla="+- f658 f735 0"/>
                <a:gd name="f782" fmla="+- f689 0 f736"/>
                <a:gd name="f783" fmla="+- f690 0 f737"/>
                <a:gd name="f784" fmla="+- f374 f738 0"/>
                <a:gd name="f785" fmla="+- f375 f739 0"/>
                <a:gd name="f786" fmla="+- f587 0 f740"/>
                <a:gd name="f787" fmla="+- f588 0 f741"/>
                <a:gd name="f788" fmla="+- f587 f740 0"/>
                <a:gd name="f789" fmla="+- f588 f741 0"/>
                <a:gd name="f790" fmla="+- f625 0 f742"/>
                <a:gd name="f791" fmla="+- f626 0 f743"/>
                <a:gd name="f792" fmla="+- f625 f742 0"/>
                <a:gd name="f793" fmla="+- f626 f743 0"/>
                <a:gd name="f794" fmla="+- f663 0 f744"/>
                <a:gd name="f795" fmla="+- f664 0 f745"/>
                <a:gd name="f796" fmla="+- f663 f744 0"/>
                <a:gd name="f797" fmla="+- f664 f745 0"/>
                <a:gd name="f798" fmla="+- f692 0 f746"/>
                <a:gd name="f799" fmla="+- f693 0 f747"/>
                <a:gd name="f800" fmla="+- f344 f748 0"/>
                <a:gd name="f801" fmla="+- f345 f749 0"/>
                <a:gd name="f802" fmla="+- f597 0 f750"/>
                <a:gd name="f803" fmla="+- f598 0 f751"/>
                <a:gd name="f804" fmla="+- f597 f750 0"/>
                <a:gd name="f805" fmla="+- f598 f751 0"/>
                <a:gd name="f806" fmla="+- f633 0 f752"/>
                <a:gd name="f807" fmla="+- f634 0 f753"/>
                <a:gd name="f808" fmla="+- f633 f752 0"/>
                <a:gd name="f809" fmla="+- f634 f753 0"/>
                <a:gd name="f810" fmla="+- f669 0 f754"/>
                <a:gd name="f811" fmla="+- f670 0 f755"/>
                <a:gd name="f812" fmla="+- f669 f754 0"/>
                <a:gd name="f813" fmla="+- f670 f755 0"/>
                <a:gd name="f814" fmla="+- f695 0 f756"/>
                <a:gd name="f815" fmla="+- f696 0 f757"/>
                <a:gd name="f816" fmla="+- f378 f758 0"/>
                <a:gd name="f817" fmla="+- f379 f759 0"/>
                <a:gd name="f818" fmla="+- f607 0 f760"/>
                <a:gd name="f819" fmla="+- f608 0 f761"/>
                <a:gd name="f820" fmla="+- f607 f760 0"/>
                <a:gd name="f821" fmla="+- f608 f761 0"/>
                <a:gd name="f822" fmla="+- f641 0 f762"/>
                <a:gd name="f823" fmla="+- f642 0 f763"/>
                <a:gd name="f824" fmla="+- f641 f762 0"/>
                <a:gd name="f825" fmla="+- f642 f763 0"/>
                <a:gd name="f826" fmla="+- f675 0 f764"/>
                <a:gd name="f827" fmla="+- f676 0 f765"/>
                <a:gd name="f828" fmla="+- f675 f764 0"/>
                <a:gd name="f829" fmla="+- f676 f765 0"/>
                <a:gd name="f830" fmla="+- f698 0 f766"/>
                <a:gd name="f831" fmla="+- f699 0 f767"/>
                <a:gd name="f832" fmla="*/ f768 f46 1"/>
                <a:gd name="f833" fmla="*/ f769 f46 1"/>
                <a:gd name="f834" fmla="*/ f770 f46 1"/>
                <a:gd name="f835" fmla="*/ f771 f46 1"/>
                <a:gd name="f836" fmla="*/ f772 f46 1"/>
                <a:gd name="f837" fmla="*/ f773 f46 1"/>
                <a:gd name="f838" fmla="*/ f774 f46 1"/>
                <a:gd name="f839" fmla="*/ f775 f46 1"/>
                <a:gd name="f840" fmla="*/ f776 f46 1"/>
                <a:gd name="f841" fmla="*/ f777 f46 1"/>
                <a:gd name="f842" fmla="*/ f778 f46 1"/>
                <a:gd name="f843" fmla="*/ f779 f46 1"/>
                <a:gd name="f844" fmla="*/ f780 f46 1"/>
                <a:gd name="f845" fmla="*/ f781 f46 1"/>
                <a:gd name="f846" fmla="*/ f782 f46 1"/>
                <a:gd name="f847" fmla="*/ f783 f46 1"/>
                <a:gd name="f848" fmla="*/ f784 f46 1"/>
                <a:gd name="f849" fmla="*/ f785 f46 1"/>
                <a:gd name="f850" fmla="*/ f786 f46 1"/>
                <a:gd name="f851" fmla="*/ f787 f46 1"/>
                <a:gd name="f852" fmla="*/ f788 f46 1"/>
                <a:gd name="f853" fmla="*/ f789 f46 1"/>
                <a:gd name="f854" fmla="*/ f790 f46 1"/>
                <a:gd name="f855" fmla="*/ f791 f46 1"/>
                <a:gd name="f856" fmla="*/ f792 f46 1"/>
                <a:gd name="f857" fmla="*/ f793 f46 1"/>
                <a:gd name="f858" fmla="*/ f794 f46 1"/>
                <a:gd name="f859" fmla="*/ f795 f46 1"/>
                <a:gd name="f860" fmla="*/ f796 f46 1"/>
                <a:gd name="f861" fmla="*/ f797 f46 1"/>
                <a:gd name="f862" fmla="*/ f798 f46 1"/>
                <a:gd name="f863" fmla="*/ f799 f46 1"/>
                <a:gd name="f864" fmla="*/ f800 f46 1"/>
                <a:gd name="f865" fmla="*/ f801 f46 1"/>
                <a:gd name="f866" fmla="*/ f802 f46 1"/>
                <a:gd name="f867" fmla="*/ f803 f46 1"/>
                <a:gd name="f868" fmla="*/ f804 f46 1"/>
                <a:gd name="f869" fmla="*/ f805 f46 1"/>
                <a:gd name="f870" fmla="*/ f806 f46 1"/>
                <a:gd name="f871" fmla="*/ f807 f46 1"/>
                <a:gd name="f872" fmla="*/ f808 f46 1"/>
                <a:gd name="f873" fmla="*/ f809 f46 1"/>
                <a:gd name="f874" fmla="*/ f810 f46 1"/>
                <a:gd name="f875" fmla="*/ f811 f46 1"/>
                <a:gd name="f876" fmla="*/ f812 f46 1"/>
                <a:gd name="f877" fmla="*/ f813 f46 1"/>
                <a:gd name="f878" fmla="*/ f814 f46 1"/>
                <a:gd name="f879" fmla="*/ f815 f46 1"/>
                <a:gd name="f880" fmla="*/ f816 f46 1"/>
                <a:gd name="f881" fmla="*/ f817 f46 1"/>
                <a:gd name="f882" fmla="*/ f818 f46 1"/>
                <a:gd name="f883" fmla="*/ f819 f46 1"/>
                <a:gd name="f884" fmla="*/ f820 f46 1"/>
                <a:gd name="f885" fmla="*/ f821 f46 1"/>
                <a:gd name="f886" fmla="*/ f822 f46 1"/>
                <a:gd name="f887" fmla="*/ f823 f46 1"/>
                <a:gd name="f888" fmla="*/ f824 f46 1"/>
                <a:gd name="f889" fmla="*/ f825 f46 1"/>
                <a:gd name="f890" fmla="*/ f826 f46 1"/>
                <a:gd name="f891" fmla="*/ f827 f46 1"/>
                <a:gd name="f892" fmla="*/ f828 f46 1"/>
                <a:gd name="f893" fmla="*/ f829 f46 1"/>
                <a:gd name="f894" fmla="*/ f830 f46 1"/>
                <a:gd name="f895" fmla="*/ f831 f4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2" t="f203" r="f216" b="f217"/>
              <a:pathLst>
                <a:path>
                  <a:moveTo>
                    <a:pt x="f63" y="f73"/>
                  </a:moveTo>
                  <a:cubicBezTo>
                    <a:pt x="f832" y="f833"/>
                    <a:pt x="f834" y="f835"/>
                    <a:pt x="f648" y="f649"/>
                  </a:cubicBezTo>
                  <a:cubicBezTo>
                    <a:pt x="f836" y="f837"/>
                    <a:pt x="f838" y="f839"/>
                    <a:pt x="f680" y="f681"/>
                  </a:cubicBezTo>
                  <a:cubicBezTo>
                    <a:pt x="f840" y="f841"/>
                    <a:pt x="f842" y="f843"/>
                    <a:pt x="f700" y="f701"/>
                  </a:cubicBezTo>
                  <a:cubicBezTo>
                    <a:pt x="f844" y="f845"/>
                    <a:pt x="f846" y="f847"/>
                    <a:pt x="f712" y="f713"/>
                  </a:cubicBezTo>
                  <a:lnTo>
                    <a:pt x="f104" y="f63"/>
                  </a:lnTo>
                  <a:cubicBezTo>
                    <a:pt x="f848" y="f849"/>
                    <a:pt x="f850" y="f851"/>
                    <a:pt x="f650" y="f651"/>
                  </a:cubicBezTo>
                  <a:cubicBezTo>
                    <a:pt x="f852" y="f853"/>
                    <a:pt x="f854" y="f855"/>
                    <a:pt x="f682" y="f683"/>
                  </a:cubicBezTo>
                  <a:cubicBezTo>
                    <a:pt x="f856" y="f857"/>
                    <a:pt x="f858" y="f859"/>
                    <a:pt x="f702" y="f703"/>
                  </a:cubicBezTo>
                  <a:cubicBezTo>
                    <a:pt x="f860" y="f861"/>
                    <a:pt x="f862" y="f863"/>
                    <a:pt x="f714" y="f715"/>
                  </a:cubicBezTo>
                  <a:lnTo>
                    <a:pt x="f74" y="f105"/>
                  </a:lnTo>
                  <a:cubicBezTo>
                    <a:pt x="f864" y="f865"/>
                    <a:pt x="f866" y="f867"/>
                    <a:pt x="f652" y="f653"/>
                  </a:cubicBezTo>
                  <a:cubicBezTo>
                    <a:pt x="f868" y="f869"/>
                    <a:pt x="f870" y="f871"/>
                    <a:pt x="f684" y="f685"/>
                  </a:cubicBezTo>
                  <a:cubicBezTo>
                    <a:pt x="f872" y="f873"/>
                    <a:pt x="f874" y="f875"/>
                    <a:pt x="f704" y="f705"/>
                  </a:cubicBezTo>
                  <a:cubicBezTo>
                    <a:pt x="f876" y="f877"/>
                    <a:pt x="f878" y="f879"/>
                    <a:pt x="f716" y="f717"/>
                  </a:cubicBezTo>
                  <a:lnTo>
                    <a:pt x="f73" y="f75"/>
                  </a:lnTo>
                  <a:cubicBezTo>
                    <a:pt x="f880" y="f881"/>
                    <a:pt x="f882" y="f883"/>
                    <a:pt x="f654" y="f655"/>
                  </a:cubicBezTo>
                  <a:cubicBezTo>
                    <a:pt x="f884" y="f885"/>
                    <a:pt x="f886" y="f887"/>
                    <a:pt x="f686" y="f687"/>
                  </a:cubicBezTo>
                  <a:cubicBezTo>
                    <a:pt x="f888" y="f889"/>
                    <a:pt x="f890" y="f891"/>
                    <a:pt x="f706" y="f707"/>
                  </a:cubicBezTo>
                  <a:cubicBezTo>
                    <a:pt x="f892" y="f893"/>
                    <a:pt x="f894" y="f895"/>
                    <a:pt x="f718" y="f719"/>
                  </a:cubicBezTo>
                  <a:close/>
                </a:path>
              </a:pathLst>
            </a:custGeom>
            <a:solidFill>
              <a:srgbClr val="9999FF"/>
            </a:solidFill>
            <a:ln w="25400">
              <a:solidFill>
                <a:srgbClr val="CCCCFF"/>
              </a:solidFill>
              <a:prstDash val="solid"/>
            </a:ln>
          </p:spPr>
          <p:txBody>
            <a:bodyPr wrap="square" lIns="91440" tIns="45720" rIns="91440" bIns="45720" anchor="ctr"/>
            <a:lstStyle/>
            <a:p>
              <a:pPr marL="0" marR="0" lvl="0" indent="0" algn="ctr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2400" b="1" spc="0">
                  <a:solidFill>
                    <a:srgbClr val="FFFFFF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снежки</a:t>
              </a:r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2267743" y="4752527"/>
            <a:ext cx="1988840" cy="1988840"/>
            <a:chOff x="2267743" y="4752527"/>
            <a:chExt cx="1988840" cy="1988840"/>
          </a:xfrm>
        </p:grpSpPr>
        <p:sp>
          <p:nvSpPr>
            <p:cNvPr id="7" name="Полилиния 6"/>
            <p:cNvSpPr/>
            <p:nvPr/>
          </p:nvSpPr>
          <p:spPr>
            <a:xfrm>
              <a:off x="2267743" y="4752527"/>
              <a:ext cx="1988840" cy="198884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1600"/>
                <a:gd name="f4" fmla="*/ f0 1 21600"/>
                <a:gd name="f5" fmla="*/ f1 1 21600"/>
                <a:gd name="f6" fmla="val f3"/>
                <a:gd name="f7" fmla="val f3"/>
                <a:gd name="f8" fmla="*/ f2 1 1"/>
                <a:gd name="f9" fmla="*/ f8 1 f3"/>
                <a:gd name="f10" fmla="*/ f8 1 f3"/>
                <a:gd name="f11" fmla="*/ f6 1 1"/>
                <a:gd name="f12" fmla="*/ f7 1 1"/>
                <a:gd name="f13" fmla="*/ f11 1 f3"/>
                <a:gd name="f14" fmla="*/ f12 1 f3"/>
                <a:gd name="f15" fmla="*/ f9 f3 1"/>
                <a:gd name="f16" fmla="*/ f10 f3 1"/>
                <a:gd name="f17" fmla="*/ f13 f3 1"/>
                <a:gd name="f18" fmla="*/ f14 f3 1"/>
                <a:gd name="f19" fmla="*/ f15 f4 1"/>
                <a:gd name="f20" fmla="*/ f16 f5 1"/>
                <a:gd name="f21" fmla="*/ f17 f4 1"/>
                <a:gd name="f22" fmla="*/ f18 f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0" r="f21" b="f22"/>
              <a:pathLst>
                <a:path w="21600" h="21600">
                  <a:moveTo>
                    <a:pt x="f2" y="f2"/>
                  </a:moveTo>
                  <a:lnTo>
                    <a:pt x="f3" y="f2"/>
                  </a:lnTo>
                  <a:lnTo>
                    <a:pt x="f3" y="f3"/>
                  </a:lnTo>
                  <a:lnTo>
                    <a:pt x="f2" y="f3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  <a:ln>
              <a:noFill/>
              <a:prstDash val="solid"/>
            </a:ln>
          </p:spPr>
          <p:txBody>
            <a:bodyPr wrap="square" lIns="45720" tIns="45720" rIns="45720" bIns="45720"/>
            <a:lstStyle/>
            <a:p>
              <a:pPr marR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ru-RU" sz="12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XO Thames"/>
              </a:endParaRPr>
            </a:p>
          </p:txBody>
        </p:sp>
        <p:sp>
          <p:nvSpPr>
            <p:cNvPr id="8" name="Полилиния 7"/>
            <p:cNvSpPr/>
            <p:nvPr/>
          </p:nvSpPr>
          <p:spPr>
            <a:xfrm>
              <a:off x="2555775" y="5400600"/>
              <a:ext cx="1368151" cy="792087"/>
            </a:xfrm>
            <a:custGeom>
              <a:avLst>
                <a:gd name="f15" fmla="val 16667"/>
              </a:avLst>
              <a:gdLst>
                <a:gd name="f1" fmla="val 10800000"/>
                <a:gd name="f2" fmla="val 5400000"/>
                <a:gd name="f3" fmla="val w"/>
                <a:gd name="f4" fmla="val h"/>
                <a:gd name="f5" fmla="val ss"/>
                <a:gd name="f6" fmla="val 0"/>
                <a:gd name="f7" fmla="*/ 5419351 1 1725033"/>
                <a:gd name="f8" fmla="val 21600"/>
                <a:gd name="f9" fmla="*/ 1 1 2"/>
                <a:gd name="f10" fmla="+- 21600000 0 1"/>
                <a:gd name="f11" fmla="*/ 1 1 4"/>
                <a:gd name="f12" fmla="+- 0 0 1"/>
                <a:gd name="f13" fmla="*/ 3 1 4"/>
                <a:gd name="f14" fmla="*/ 0 1 60000"/>
                <a:gd name="f15" fmla="val 16667"/>
                <a:gd name="f16" fmla="abs f3"/>
                <a:gd name="f17" fmla="abs f4"/>
                <a:gd name="f18" fmla="abs f5"/>
                <a:gd name="f19" fmla="+- f15 0 50000"/>
                <a:gd name="f20" fmla="+- 0 0 f15"/>
                <a:gd name="f21" fmla="min f8 f8"/>
                <a:gd name="f22" fmla="*/ 21600000 f9 1"/>
                <a:gd name="f23" fmla="*/ f10 1 60000"/>
                <a:gd name="f24" fmla="*/ 21600000 f11 1"/>
                <a:gd name="f25" fmla="*/ 2 f7 1"/>
                <a:gd name="f26" fmla="*/ 21600000 f13 1"/>
                <a:gd name="f27" fmla="*/ f14 f7 1"/>
                <a:gd name="f28" fmla="?: f16 f3 1"/>
                <a:gd name="f29" fmla="?: f17 f4 1"/>
                <a:gd name="f30" fmla="?: f18 f5 1"/>
                <a:gd name="f31" fmla="?: f19 50000 f15"/>
                <a:gd name="f32" fmla="*/ f22 1 60000"/>
                <a:gd name="f33" fmla="*/ f24 1 60000"/>
                <a:gd name="f34" fmla="*/ f26 1 60000"/>
                <a:gd name="f35" fmla="*/ f27 1 180"/>
                <a:gd name="f36" fmla="*/ f28 1 21600"/>
                <a:gd name="f37" fmla="*/ f29 1 21600"/>
                <a:gd name="f38" fmla="*/ 21600 f28 1"/>
                <a:gd name="f39" fmla="*/ 21600 f29 1"/>
                <a:gd name="f40" fmla="?: f20 0 f31"/>
                <a:gd name="f41" fmla="*/ f32 f7 1"/>
                <a:gd name="f42" fmla="+- f33 0 f23"/>
                <a:gd name="f43" fmla="*/ f34 f7 1"/>
                <a:gd name="f44" fmla="+- 0 0 f35"/>
                <a:gd name="f45" fmla="*/ f33 f7 1"/>
                <a:gd name="f46" fmla="min f37 f36"/>
                <a:gd name="f47" fmla="*/ f38 1 f30"/>
                <a:gd name="f48" fmla="*/ f39 1 f30"/>
                <a:gd name="f49" fmla="*/ f21 f40 1"/>
                <a:gd name="f50" fmla="*/ f41 1 180"/>
                <a:gd name="f51" fmla="?: f42 f23 f33"/>
                <a:gd name="f52" fmla="*/ f43 1 180"/>
                <a:gd name="f53" fmla="*/ f44 f1 1"/>
                <a:gd name="f54" fmla="*/ f45 1 180"/>
                <a:gd name="f55" fmla="val f47"/>
                <a:gd name="f56" fmla="val f48"/>
                <a:gd name="f57" fmla="*/ f49 1 100000"/>
                <a:gd name="f58" fmla="*/ f51 f7 1"/>
                <a:gd name="f59" fmla="+- 0 0 f50"/>
                <a:gd name="f60" fmla="+- 0 0 f52"/>
                <a:gd name="f61" fmla="*/ f53 1 f7"/>
                <a:gd name="f62" fmla="+- 0 0 f54"/>
                <a:gd name="f63" fmla="*/ f6 f46 1"/>
                <a:gd name="f64" fmla="+- f55 0 0"/>
                <a:gd name="f65" fmla="+- f56 0 0"/>
                <a:gd name="f66" fmla="*/ f57 29289 1"/>
                <a:gd name="f67" fmla="val f57"/>
                <a:gd name="f68" fmla="*/ f58 1 180"/>
                <a:gd name="f69" fmla="*/ f59 f1 1"/>
                <a:gd name="f70" fmla="*/ f60 f1 1"/>
                <a:gd name="f71" fmla="+- f61 0 f2"/>
                <a:gd name="f72" fmla="*/ f62 f1 1"/>
                <a:gd name="f73" fmla="*/ f57 f46 1"/>
                <a:gd name="f74" fmla="*/ f55 f46 1"/>
                <a:gd name="f75" fmla="*/ f56 f46 1"/>
                <a:gd name="f76" fmla="+- f64 0 f57"/>
                <a:gd name="f77" fmla="+- f65 0 f57"/>
                <a:gd name="f78" fmla="*/ f66 1 100000"/>
                <a:gd name="f79" fmla="*/ 2 f67 1"/>
                <a:gd name="f80" fmla="+- f50 f68 0"/>
                <a:gd name="f81" fmla="*/ f69 1 f7"/>
                <a:gd name="f82" fmla="?: f68 0 f25"/>
                <a:gd name="f83" fmla="+- f52 f68 0"/>
                <a:gd name="f84" fmla="*/ f70 1 f7"/>
                <a:gd name="f85" fmla="+- f35 f68 0"/>
                <a:gd name="f86" fmla="cos 1 f71"/>
                <a:gd name="f87" fmla="sin 1 f71"/>
                <a:gd name="f88" fmla="+- f54 f68 0"/>
                <a:gd name="f89" fmla="*/ f72 1 f7"/>
                <a:gd name="f90" fmla="+- f64 0 f78"/>
                <a:gd name="f91" fmla="+- f65 0 f78"/>
                <a:gd name="f92" fmla="*/ f78 f8 1"/>
                <a:gd name="f93" fmla="*/ f78 f8 1"/>
                <a:gd name="f94" fmla="+- f81 0 f2"/>
                <a:gd name="f95" fmla="+- 0 0 f80"/>
                <a:gd name="f96" fmla="*/ f79 1 2"/>
                <a:gd name="f97" fmla="+- f84 0 f2"/>
                <a:gd name="f98" fmla="+- 0 0 f83"/>
                <a:gd name="f99" fmla="+- 0 0 f86"/>
                <a:gd name="f100" fmla="+- 0 0 f87"/>
                <a:gd name="f101" fmla="+- 0 0 f85"/>
                <a:gd name="f102" fmla="+- f89 0 f2"/>
                <a:gd name="f103" fmla="+- 0 0 f88"/>
                <a:gd name="f104" fmla="*/ f76 f46 1"/>
                <a:gd name="f105" fmla="*/ f77 f46 1"/>
                <a:gd name="f106" fmla="*/ f92 1 f55"/>
                <a:gd name="f107" fmla="*/ f90 f8 1"/>
                <a:gd name="f108" fmla="*/ f93 1 f56"/>
                <a:gd name="f109" fmla="*/ f91 f8 1"/>
                <a:gd name="f110" fmla="cos 1 f94"/>
                <a:gd name="f111" fmla="sin 1 f94"/>
                <a:gd name="f112" fmla="*/ f95 f1 1"/>
                <a:gd name="f113" fmla="cos 1 f97"/>
                <a:gd name="f114" fmla="sin 1 f97"/>
                <a:gd name="f115" fmla="*/ f98 f1 1"/>
                <a:gd name="f116" fmla="*/ f99 1 f79"/>
                <a:gd name="f117" fmla="*/ f100 1 f79"/>
                <a:gd name="f118" fmla="*/ f101 f1 1"/>
                <a:gd name="f119" fmla="cos 1 f102"/>
                <a:gd name="f120" fmla="sin 1 f102"/>
                <a:gd name="f121" fmla="*/ f103 f1 1"/>
                <a:gd name="f122" fmla="*/ f107 1 f55"/>
                <a:gd name="f123" fmla="*/ f109 1 f56"/>
                <a:gd name="f124" fmla="val f106"/>
                <a:gd name="f125" fmla="val f108"/>
                <a:gd name="f126" fmla="+- 0 0 f110"/>
                <a:gd name="f127" fmla="+- 0 0 f111"/>
                <a:gd name="f128" fmla="*/ f112 1 f7"/>
                <a:gd name="f129" fmla="+- 0 0 f113"/>
                <a:gd name="f130" fmla="+- 0 0 f114"/>
                <a:gd name="f131" fmla="*/ f115 1 f7"/>
                <a:gd name="f132" fmla="+- 0 0 f116"/>
                <a:gd name="f133" fmla="+- 0 0 f117"/>
                <a:gd name="f134" fmla="*/ f118 1 f7"/>
                <a:gd name="f135" fmla="+- 0 0 f119"/>
                <a:gd name="f136" fmla="+- 0 0 f120"/>
                <a:gd name="f137" fmla="*/ f121 1 f7"/>
                <a:gd name="f138" fmla="val f122"/>
                <a:gd name="f139" fmla="val f123"/>
                <a:gd name="f140" fmla="*/ f124 1 1"/>
                <a:gd name="f141" fmla="*/ f125 1 1"/>
                <a:gd name="f142" fmla="*/ f126 1 f79"/>
                <a:gd name="f143" fmla="*/ f127 1 f79"/>
                <a:gd name="f144" fmla="+- f128 0 f2"/>
                <a:gd name="f145" fmla="*/ f129 1 f79"/>
                <a:gd name="f146" fmla="*/ f130 1 f79"/>
                <a:gd name="f147" fmla="+- f131 0 f2"/>
                <a:gd name="f148" fmla="at2 f132 f133"/>
                <a:gd name="f149" fmla="+- f134 0 f2"/>
                <a:gd name="f150" fmla="*/ f135 1 f79"/>
                <a:gd name="f151" fmla="*/ f136 1 f79"/>
                <a:gd name="f152" fmla="+- f137 0 f2"/>
                <a:gd name="f153" fmla="*/ f140 1 f8"/>
                <a:gd name="f154" fmla="*/ f141 1 f8"/>
                <a:gd name="f155" fmla="*/ f138 1 1"/>
                <a:gd name="f156" fmla="*/ f139 1 1"/>
                <a:gd name="f157" fmla="+- 0 0 f142"/>
                <a:gd name="f158" fmla="+- 0 0 f143"/>
                <a:gd name="f159" fmla="cos 1 f144"/>
                <a:gd name="f160" fmla="sin 1 f144"/>
                <a:gd name="f161" fmla="+- 0 0 f145"/>
                <a:gd name="f162" fmla="+- 0 0 f146"/>
                <a:gd name="f163" fmla="cos 1 f147"/>
                <a:gd name="f164" fmla="sin 1 f147"/>
                <a:gd name="f165" fmla="+- f148 f2 0"/>
                <a:gd name="f166" fmla="cos 1 f149"/>
                <a:gd name="f167" fmla="sin 1 f149"/>
                <a:gd name="f168" fmla="+- 0 0 f150"/>
                <a:gd name="f169" fmla="+- 0 0 f151"/>
                <a:gd name="f170" fmla="cos 1 f152"/>
                <a:gd name="f171" fmla="sin 1 f152"/>
                <a:gd name="f172" fmla="*/ f155 1 f8"/>
                <a:gd name="f173" fmla="*/ f156 1 f8"/>
                <a:gd name="f174" fmla="at2 f157 f158"/>
                <a:gd name="f175" fmla="+- 0 0 f159"/>
                <a:gd name="f176" fmla="+- 0 0 f160"/>
                <a:gd name="f177" fmla="at2 f161 f162"/>
                <a:gd name="f178" fmla="+- 0 0 f163"/>
                <a:gd name="f179" fmla="+- 0 0 f164"/>
                <a:gd name="f180" fmla="*/ f165 f7 1"/>
                <a:gd name="f181" fmla="+- 0 0 f166"/>
                <a:gd name="f182" fmla="+- 0 0 f167"/>
                <a:gd name="f183" fmla="at2 f168 f169"/>
                <a:gd name="f184" fmla="+- 0 0 f170"/>
                <a:gd name="f185" fmla="+- 0 0 f171"/>
                <a:gd name="f186" fmla="*/ f153 f55 1"/>
                <a:gd name="f187" fmla="*/ f154 f56 1"/>
                <a:gd name="f188" fmla="+- f174 f2 0"/>
                <a:gd name="f189" fmla="*/ f175 1 f79"/>
                <a:gd name="f190" fmla="*/ f176 1 f79"/>
                <a:gd name="f191" fmla="+- f177 f2 0"/>
                <a:gd name="f192" fmla="*/ f178 1 f79"/>
                <a:gd name="f193" fmla="*/ f179 1 f79"/>
                <a:gd name="f194" fmla="*/ f180 1 f1"/>
                <a:gd name="f195" fmla="*/ f181 1 f79"/>
                <a:gd name="f196" fmla="*/ f182 1 f79"/>
                <a:gd name="f197" fmla="+- f183 f2 0"/>
                <a:gd name="f198" fmla="*/ f184 1 f79"/>
                <a:gd name="f199" fmla="*/ f185 1 f79"/>
                <a:gd name="f200" fmla="*/ f172 f55 1"/>
                <a:gd name="f201" fmla="*/ f173 f56 1"/>
                <a:gd name="f202" fmla="*/ f186 f46 1"/>
                <a:gd name="f203" fmla="*/ f187 f46 1"/>
                <a:gd name="f204" fmla="*/ f188 f7 1"/>
                <a:gd name="f205" fmla="+- 0 0 f189"/>
                <a:gd name="f206" fmla="+- 0 0 f190"/>
                <a:gd name="f207" fmla="*/ f191 f7 1"/>
                <a:gd name="f208" fmla="+- 0 0 f192"/>
                <a:gd name="f209" fmla="+- 0 0 f193"/>
                <a:gd name="f210" fmla="+- 0 0 f194"/>
                <a:gd name="f211" fmla="+- 0 0 f195"/>
                <a:gd name="f212" fmla="+- 0 0 f196"/>
                <a:gd name="f213" fmla="*/ f197 f7 1"/>
                <a:gd name="f214" fmla="+- 0 0 f198"/>
                <a:gd name="f215" fmla="+- 0 0 f199"/>
                <a:gd name="f216" fmla="*/ f200 f46 1"/>
                <a:gd name="f217" fmla="*/ f201 f46 1"/>
                <a:gd name="f218" fmla="*/ f204 1 f1"/>
                <a:gd name="f219" fmla="at2 f205 f206"/>
                <a:gd name="f220" fmla="*/ f207 1 f1"/>
                <a:gd name="f221" fmla="at2 f208 f209"/>
                <a:gd name="f222" fmla="val f210"/>
                <a:gd name="f223" fmla="at2 f211 f212"/>
                <a:gd name="f224" fmla="*/ f213 1 f1"/>
                <a:gd name="f225" fmla="at2 f214 f215"/>
                <a:gd name="f226" fmla="+- 0 0 f218"/>
                <a:gd name="f227" fmla="+- f219 f2 0"/>
                <a:gd name="f228" fmla="+- 0 0 f220"/>
                <a:gd name="f229" fmla="+- f221 f2 0"/>
                <a:gd name="f230" fmla="+- f223 f2 0"/>
                <a:gd name="f231" fmla="+- 0 0 f222"/>
                <a:gd name="f232" fmla="val f222"/>
                <a:gd name="f233" fmla="+- 0 0 f224"/>
                <a:gd name="f234" fmla="+- f225 f2 0"/>
                <a:gd name="f235" fmla="val f226"/>
                <a:gd name="f236" fmla="*/ f227 f7 1"/>
                <a:gd name="f237" fmla="val f228"/>
                <a:gd name="f238" fmla="*/ f229 f7 1"/>
                <a:gd name="f239" fmla="*/ f230 f7 1"/>
                <a:gd name="f240" fmla="*/ f231 f1 1"/>
                <a:gd name="f241" fmla="+- 0 0 f232"/>
                <a:gd name="f242" fmla="val f233"/>
                <a:gd name="f243" fmla="*/ f234 f7 1"/>
                <a:gd name="f244" fmla="*/ f236 1 f1"/>
                <a:gd name="f245" fmla="+- 0 0 f235"/>
                <a:gd name="f246" fmla="val f235"/>
                <a:gd name="f247" fmla="*/ f238 1 f1"/>
                <a:gd name="f248" fmla="+- 0 0 f237"/>
                <a:gd name="f249" fmla="val f237"/>
                <a:gd name="f250" fmla="*/ f239 1 f1"/>
                <a:gd name="f251" fmla="*/ f240 1 f7"/>
                <a:gd name="f252" fmla="*/ f241 f1 1"/>
                <a:gd name="f253" fmla="*/ f243 1 f1"/>
                <a:gd name="f254" fmla="+- 0 0 f242"/>
                <a:gd name="f255" fmla="val f242"/>
                <a:gd name="f256" fmla="+- 0 0 f244"/>
                <a:gd name="f257" fmla="*/ f245 f1 1"/>
                <a:gd name="f258" fmla="+- 0 0 f246"/>
                <a:gd name="f259" fmla="+- 0 0 f247"/>
                <a:gd name="f260" fmla="*/ f248 f1 1"/>
                <a:gd name="f261" fmla="+- 0 0 f249"/>
                <a:gd name="f262" fmla="+- 0 0 f250"/>
                <a:gd name="f263" fmla="+- f251 0 f2"/>
                <a:gd name="f264" fmla="*/ f252 1 f7"/>
                <a:gd name="f265" fmla="+- 0 0 f253"/>
                <a:gd name="f266" fmla="*/ f254 f1 1"/>
                <a:gd name="f267" fmla="+- 0 0 f255"/>
                <a:gd name="f268" fmla="val f256"/>
                <a:gd name="f269" fmla="*/ f257 1 f7"/>
                <a:gd name="f270" fmla="*/ f258 f1 1"/>
                <a:gd name="f271" fmla="val f259"/>
                <a:gd name="f272" fmla="*/ f260 1 f7"/>
                <a:gd name="f273" fmla="*/ f261 f1 1"/>
                <a:gd name="f274" fmla="val f262"/>
                <a:gd name="f275" fmla="sin 1 f263"/>
                <a:gd name="f276" fmla="cos 1 f263"/>
                <a:gd name="f277" fmla="+- f264 0 f2"/>
                <a:gd name="f278" fmla="val f265"/>
                <a:gd name="f279" fmla="*/ f266 1 f7"/>
                <a:gd name="f280" fmla="*/ f267 f1 1"/>
                <a:gd name="f281" fmla="+- f269 0 f2"/>
                <a:gd name="f282" fmla="+- f268 0 f235"/>
                <a:gd name="f283" fmla="*/ f270 1 f7"/>
                <a:gd name="f284" fmla="+- f272 0 f2"/>
                <a:gd name="f285" fmla="+- f271 0 f237"/>
                <a:gd name="f286" fmla="*/ f273 1 f7"/>
                <a:gd name="f287" fmla="+- 0 0 f275"/>
                <a:gd name="f288" fmla="+- 0 0 f276"/>
                <a:gd name="f289" fmla="+- f274 0 f222"/>
                <a:gd name="f290" fmla="cos 1 f277"/>
                <a:gd name="f291" fmla="sin 1 f277"/>
                <a:gd name="f292" fmla="+- f279 0 f2"/>
                <a:gd name="f293" fmla="+- f278 0 f242"/>
                <a:gd name="f294" fmla="*/ f280 1 f7"/>
                <a:gd name="f295" fmla="sin 1 f281"/>
                <a:gd name="f296" fmla="cos 1 f281"/>
                <a:gd name="f297" fmla="?: f282 0 f25"/>
                <a:gd name="f298" fmla="+- f283 0 f2"/>
                <a:gd name="f299" fmla="sin 1 f284"/>
                <a:gd name="f300" fmla="cos 1 f284"/>
                <a:gd name="f301" fmla="?: f285 0 f25"/>
                <a:gd name="f302" fmla="+- f286 0 f2"/>
                <a:gd name="f303" fmla="*/ f67 f287 1"/>
                <a:gd name="f304" fmla="*/ f67 f288 1"/>
                <a:gd name="f305" fmla="?: f289 0 f25"/>
                <a:gd name="f306" fmla="+- 0 0 f290"/>
                <a:gd name="f307" fmla="+- 0 0 f291"/>
                <a:gd name="f308" fmla="sin 1 f292"/>
                <a:gd name="f309" fmla="cos 1 f292"/>
                <a:gd name="f310" fmla="?: f293 0 f25"/>
                <a:gd name="f311" fmla="+- f294 0 f2"/>
                <a:gd name="f312" fmla="+- 0 0 f295"/>
                <a:gd name="f313" fmla="+- 0 0 f296"/>
                <a:gd name="f314" fmla="+- f268 f297 0"/>
                <a:gd name="f315" fmla="cos 1 f298"/>
                <a:gd name="f316" fmla="sin 1 f298"/>
                <a:gd name="f317" fmla="+- 0 0 f299"/>
                <a:gd name="f318" fmla="+- 0 0 f300"/>
                <a:gd name="f319" fmla="+- f271 f301 0"/>
                <a:gd name="f320" fmla="cos 1 f302"/>
                <a:gd name="f321" fmla="sin 1 f302"/>
                <a:gd name="f322" fmla="+- f55 0 f303"/>
                <a:gd name="f323" fmla="+- f77 0 f304"/>
                <a:gd name="f324" fmla="+- f274 f305 0"/>
                <a:gd name="f325" fmla="*/ f12 f306 1"/>
                <a:gd name="f326" fmla="*/ f96 f307 1"/>
                <a:gd name="f327" fmla="*/ f96 f306 1"/>
                <a:gd name="f328" fmla="+- 0 0 f308"/>
                <a:gd name="f329" fmla="+- 0 0 f309"/>
                <a:gd name="f330" fmla="+- f278 f310 0"/>
                <a:gd name="f331" fmla="cos 1 f311"/>
                <a:gd name="f332" fmla="sin 1 f311"/>
                <a:gd name="f333" fmla="*/ f67 f312 1"/>
                <a:gd name="f334" fmla="*/ f67 f313 1"/>
                <a:gd name="f335" fmla="+- f314 0 f235"/>
                <a:gd name="f336" fmla="+- 0 0 f315"/>
                <a:gd name="f337" fmla="+- 0 0 f316"/>
                <a:gd name="f338" fmla="*/ f67 f317 1"/>
                <a:gd name="f339" fmla="*/ f67 f318 1"/>
                <a:gd name="f340" fmla="+- f319 0 f237"/>
                <a:gd name="f341" fmla="+- 0 0 f320"/>
                <a:gd name="f342" fmla="+- 0 0 f321"/>
                <a:gd name="f343" fmla="+- f324 0 f222"/>
                <a:gd name="f344" fmla="+- f326 f322 0"/>
                <a:gd name="f345" fmla="+- f327 f323 0"/>
                <a:gd name="f346" fmla="*/ f67 f328 1"/>
                <a:gd name="f347" fmla="*/ f67 f329 1"/>
                <a:gd name="f348" fmla="+- f330 0 f242"/>
                <a:gd name="f349" fmla="+- 0 0 f331"/>
                <a:gd name="f350" fmla="+- 0 0 f332"/>
                <a:gd name="f351" fmla="+- 0 0 f333"/>
                <a:gd name="f352" fmla="+- f57 0 f334"/>
                <a:gd name="f353" fmla="+- f335 0 f82"/>
                <a:gd name="f354" fmla="*/ f12 f336 1"/>
                <a:gd name="f355" fmla="*/ f96 f337 1"/>
                <a:gd name="f356" fmla="*/ f96 f336 1"/>
                <a:gd name="f357" fmla="+- f76 0 f338"/>
                <a:gd name="f358" fmla="+- 0 0 f339"/>
                <a:gd name="f359" fmla="+- f340 0 f82"/>
                <a:gd name="f360" fmla="*/ f12 f341 1"/>
                <a:gd name="f361" fmla="*/ f96 f342 1"/>
                <a:gd name="f362" fmla="*/ f96 f341 1"/>
                <a:gd name="f363" fmla="+- f343 0 f82"/>
                <a:gd name="f364" fmla="+- f57 0 f346"/>
                <a:gd name="f365" fmla="+- f56 0 f347"/>
                <a:gd name="f366" fmla="+- f348 0 f82"/>
                <a:gd name="f367" fmla="*/ f12 f349 1"/>
                <a:gd name="f368" fmla="*/ f96 f350 1"/>
                <a:gd name="f369" fmla="*/ f96 f349 1"/>
                <a:gd name="f370" fmla="+- f353 0 f25"/>
                <a:gd name="f371" fmla="+- f355 f351 0"/>
                <a:gd name="f372" fmla="+- f356 f352 0"/>
                <a:gd name="f373" fmla="+- f359 0 f25"/>
                <a:gd name="f374" fmla="+- f361 f357 0"/>
                <a:gd name="f375" fmla="+- f362 f358 0"/>
                <a:gd name="f376" fmla="+- f363 0 f25"/>
                <a:gd name="f377" fmla="+- f366 0 f25"/>
                <a:gd name="f378" fmla="+- f368 f364 0"/>
                <a:gd name="f379" fmla="+- f369 f365 0"/>
                <a:gd name="f380" fmla="?: f370 f25 f353"/>
                <a:gd name="f381" fmla="?: f373 f25 f359"/>
                <a:gd name="f382" fmla="?: f376 f25 f363"/>
                <a:gd name="f383" fmla="?: f377 f25 f366"/>
                <a:gd name="f384" fmla="*/ f380 1 4"/>
                <a:gd name="f385" fmla="*/ f381 1 4"/>
                <a:gd name="f386" fmla="*/ f382 1 4"/>
                <a:gd name="f387" fmla="*/ f383 1 4"/>
                <a:gd name="f388" fmla="+- f246 f384 0"/>
                <a:gd name="f389" fmla="+- 0 0 f384"/>
                <a:gd name="f390" fmla="*/ f384 1 2"/>
                <a:gd name="f391" fmla="+- f249 f385 0"/>
                <a:gd name="f392" fmla="+- 0 0 f385"/>
                <a:gd name="f393" fmla="*/ f385 1 2"/>
                <a:gd name="f394" fmla="+- f232 f386 0"/>
                <a:gd name="f395" fmla="+- 0 0 f386"/>
                <a:gd name="f396" fmla="*/ f386 1 2"/>
                <a:gd name="f397" fmla="+- f255 f387 0"/>
                <a:gd name="f398" fmla="+- 0 0 f387"/>
                <a:gd name="f399" fmla="*/ f387 1 2"/>
                <a:gd name="f400" fmla="*/ f389 f1 1"/>
                <a:gd name="f401" fmla="+- 0 0 f390"/>
                <a:gd name="f402" fmla="+- 0 0 f388"/>
                <a:gd name="f403" fmla="+- f388 f384 0"/>
                <a:gd name="f404" fmla="*/ f392 f1 1"/>
                <a:gd name="f405" fmla="+- 0 0 f393"/>
                <a:gd name="f406" fmla="+- 0 0 f391"/>
                <a:gd name="f407" fmla="+- f391 f385 0"/>
                <a:gd name="f408" fmla="*/ f395 f1 1"/>
                <a:gd name="f409" fmla="+- 0 0 f396"/>
                <a:gd name="f410" fmla="+- 0 0 f394"/>
                <a:gd name="f411" fmla="+- f394 f386 0"/>
                <a:gd name="f412" fmla="*/ f398 f1 1"/>
                <a:gd name="f413" fmla="+- 0 0 f399"/>
                <a:gd name="f414" fmla="+- 0 0 f397"/>
                <a:gd name="f415" fmla="+- f397 f387 0"/>
                <a:gd name="f416" fmla="*/ f400 1 f7"/>
                <a:gd name="f417" fmla="*/ f401 f1 1"/>
                <a:gd name="f418" fmla="*/ f402 f1 1"/>
                <a:gd name="f419" fmla="+- 0 0 f403"/>
                <a:gd name="f420" fmla="+- f403 f384 0"/>
                <a:gd name="f421" fmla="*/ f404 1 f7"/>
                <a:gd name="f422" fmla="*/ f405 f1 1"/>
                <a:gd name="f423" fmla="*/ f406 f1 1"/>
                <a:gd name="f424" fmla="+- 0 0 f407"/>
                <a:gd name="f425" fmla="+- f407 f385 0"/>
                <a:gd name="f426" fmla="*/ f408 1 f7"/>
                <a:gd name="f427" fmla="*/ f409 f1 1"/>
                <a:gd name="f428" fmla="*/ f410 f1 1"/>
                <a:gd name="f429" fmla="+- 0 0 f411"/>
                <a:gd name="f430" fmla="+- f411 f386 0"/>
                <a:gd name="f431" fmla="*/ f412 1 f7"/>
                <a:gd name="f432" fmla="*/ f413 f1 1"/>
                <a:gd name="f433" fmla="*/ f414 f1 1"/>
                <a:gd name="f434" fmla="+- 0 0 f415"/>
                <a:gd name="f435" fmla="+- f415 f387 0"/>
                <a:gd name="f436" fmla="+- f416 0 f2"/>
                <a:gd name="f437" fmla="*/ f417 1 f7"/>
                <a:gd name="f438" fmla="*/ f418 1 f7"/>
                <a:gd name="f439" fmla="*/ f419 f1 1"/>
                <a:gd name="f440" fmla="+- 0 0 f420"/>
                <a:gd name="f441" fmla="+- f420 f384 0"/>
                <a:gd name="f442" fmla="+- f421 0 f2"/>
                <a:gd name="f443" fmla="*/ f422 1 f7"/>
                <a:gd name="f444" fmla="*/ f423 1 f7"/>
                <a:gd name="f445" fmla="*/ f424 f1 1"/>
                <a:gd name="f446" fmla="+- 0 0 f425"/>
                <a:gd name="f447" fmla="+- f425 f385 0"/>
                <a:gd name="f448" fmla="+- f426 0 f2"/>
                <a:gd name="f449" fmla="*/ f427 1 f7"/>
                <a:gd name="f450" fmla="*/ f428 1 f7"/>
                <a:gd name="f451" fmla="*/ f429 f1 1"/>
                <a:gd name="f452" fmla="+- 0 0 f430"/>
                <a:gd name="f453" fmla="+- f430 f386 0"/>
                <a:gd name="f454" fmla="+- f431 0 f2"/>
                <a:gd name="f455" fmla="*/ f432 1 f7"/>
                <a:gd name="f456" fmla="*/ f433 1 f7"/>
                <a:gd name="f457" fmla="*/ f434 f1 1"/>
                <a:gd name="f458" fmla="+- 0 0 f435"/>
                <a:gd name="f459" fmla="+- f435 f387 0"/>
                <a:gd name="f460" fmla="cos 1 f436"/>
                <a:gd name="f461" fmla="+- f437 0 f2"/>
                <a:gd name="f462" fmla="+- f438 0 f2"/>
                <a:gd name="f463" fmla="*/ f439 1 f7"/>
                <a:gd name="f464" fmla="*/ f440 f1 1"/>
                <a:gd name="f465" fmla="+- 0 0 f441"/>
                <a:gd name="f466" fmla="cos 1 f442"/>
                <a:gd name="f467" fmla="+- f443 0 f2"/>
                <a:gd name="f468" fmla="+- f444 0 f2"/>
                <a:gd name="f469" fmla="*/ f445 1 f7"/>
                <a:gd name="f470" fmla="*/ f446 f1 1"/>
                <a:gd name="f471" fmla="+- 0 0 f447"/>
                <a:gd name="f472" fmla="cos 1 f448"/>
                <a:gd name="f473" fmla="+- f449 0 f2"/>
                <a:gd name="f474" fmla="+- f450 0 f2"/>
                <a:gd name="f475" fmla="*/ f451 1 f7"/>
                <a:gd name="f476" fmla="*/ f452 f1 1"/>
                <a:gd name="f477" fmla="+- 0 0 f453"/>
                <a:gd name="f478" fmla="cos 1 f454"/>
                <a:gd name="f479" fmla="+- f455 0 f2"/>
                <a:gd name="f480" fmla="+- f456 0 f2"/>
                <a:gd name="f481" fmla="*/ f457 1 f7"/>
                <a:gd name="f482" fmla="*/ f458 f1 1"/>
                <a:gd name="f483" fmla="+- 0 0 f459"/>
                <a:gd name="f484" fmla="+- 0 0 f460"/>
                <a:gd name="f485" fmla="tan 1 f461"/>
                <a:gd name="f486" fmla="cos 1 f462"/>
                <a:gd name="f487" fmla="sin 1 f462"/>
                <a:gd name="f488" fmla="+- f463 0 f2"/>
                <a:gd name="f489" fmla="*/ f464 1 f7"/>
                <a:gd name="f490" fmla="*/ f465 f1 1"/>
                <a:gd name="f491" fmla="+- 0 0 f466"/>
                <a:gd name="f492" fmla="tan 1 f467"/>
                <a:gd name="f493" fmla="cos 1 f468"/>
                <a:gd name="f494" fmla="sin 1 f468"/>
                <a:gd name="f495" fmla="+- f469 0 f2"/>
                <a:gd name="f496" fmla="*/ f470 1 f7"/>
                <a:gd name="f497" fmla="*/ f471 f1 1"/>
                <a:gd name="f498" fmla="+- 0 0 f472"/>
                <a:gd name="f499" fmla="tan 1 f473"/>
                <a:gd name="f500" fmla="cos 1 f474"/>
                <a:gd name="f501" fmla="sin 1 f474"/>
                <a:gd name="f502" fmla="+- f475 0 f2"/>
                <a:gd name="f503" fmla="*/ f476 1 f7"/>
                <a:gd name="f504" fmla="*/ f477 f1 1"/>
                <a:gd name="f505" fmla="+- 0 0 f478"/>
                <a:gd name="f506" fmla="tan 1 f479"/>
                <a:gd name="f507" fmla="cos 1 f480"/>
                <a:gd name="f508" fmla="sin 1 f480"/>
                <a:gd name="f509" fmla="+- f481 0 f2"/>
                <a:gd name="f510" fmla="*/ f482 1 f7"/>
                <a:gd name="f511" fmla="*/ f483 f1 1"/>
                <a:gd name="f512" fmla="*/ 1 1 f485"/>
                <a:gd name="f513" fmla="+- 0 0 f486"/>
                <a:gd name="f514" fmla="+- 0 0 f487"/>
                <a:gd name="f515" fmla="cos 1 f488"/>
                <a:gd name="f516" fmla="sin 1 f488"/>
                <a:gd name="f517" fmla="+- f489 0 f2"/>
                <a:gd name="f518" fmla="*/ f490 1 f7"/>
                <a:gd name="f519" fmla="*/ 1 1 f492"/>
                <a:gd name="f520" fmla="+- 0 0 f493"/>
                <a:gd name="f521" fmla="+- 0 0 f494"/>
                <a:gd name="f522" fmla="cos 1 f495"/>
                <a:gd name="f523" fmla="sin 1 f495"/>
                <a:gd name="f524" fmla="+- f496 0 f2"/>
                <a:gd name="f525" fmla="*/ f497 1 f7"/>
                <a:gd name="f526" fmla="*/ 1 1 f499"/>
                <a:gd name="f527" fmla="+- 0 0 f500"/>
                <a:gd name="f528" fmla="+- 0 0 f501"/>
                <a:gd name="f529" fmla="cos 1 f502"/>
                <a:gd name="f530" fmla="sin 1 f502"/>
                <a:gd name="f531" fmla="+- f503 0 f2"/>
                <a:gd name="f532" fmla="*/ f504 1 f7"/>
                <a:gd name="f533" fmla="*/ 1 1 f506"/>
                <a:gd name="f534" fmla="+- 0 0 f507"/>
                <a:gd name="f535" fmla="+- 0 0 f508"/>
                <a:gd name="f536" fmla="cos 1 f509"/>
                <a:gd name="f537" fmla="sin 1 f509"/>
                <a:gd name="f538" fmla="+- f510 0 f2"/>
                <a:gd name="f539" fmla="*/ f511 1 f7"/>
                <a:gd name="f540" fmla="*/ f512 f512 1"/>
                <a:gd name="f541" fmla="*/ f12 f513 1"/>
                <a:gd name="f542" fmla="*/ f96 f514 1"/>
                <a:gd name="f543" fmla="*/ f96 f513 1"/>
                <a:gd name="f544" fmla="+- 0 0 f515"/>
                <a:gd name="f545" fmla="+- 0 0 f516"/>
                <a:gd name="f546" fmla="cos 1 f517"/>
                <a:gd name="f547" fmla="sin 1 f517"/>
                <a:gd name="f548" fmla="+- f518 0 f2"/>
                <a:gd name="f549" fmla="*/ f519 f519 1"/>
                <a:gd name="f550" fmla="*/ f12 f520 1"/>
                <a:gd name="f551" fmla="*/ f96 f521 1"/>
                <a:gd name="f552" fmla="*/ f96 f520 1"/>
                <a:gd name="f553" fmla="+- 0 0 f522"/>
                <a:gd name="f554" fmla="+- 0 0 f523"/>
                <a:gd name="f555" fmla="cos 1 f524"/>
                <a:gd name="f556" fmla="sin 1 f524"/>
                <a:gd name="f557" fmla="+- f525 0 f2"/>
                <a:gd name="f558" fmla="*/ f526 f526 1"/>
                <a:gd name="f559" fmla="*/ f12 f527 1"/>
                <a:gd name="f560" fmla="*/ f96 f528 1"/>
                <a:gd name="f561" fmla="*/ f96 f527 1"/>
                <a:gd name="f562" fmla="+- 0 0 f529"/>
                <a:gd name="f563" fmla="+- 0 0 f530"/>
                <a:gd name="f564" fmla="cos 1 f531"/>
                <a:gd name="f565" fmla="sin 1 f531"/>
                <a:gd name="f566" fmla="+- f532 0 f2"/>
                <a:gd name="f567" fmla="*/ f533 f533 1"/>
                <a:gd name="f568" fmla="*/ f12 f534 1"/>
                <a:gd name="f569" fmla="*/ f96 f535 1"/>
                <a:gd name="f570" fmla="*/ f96 f534 1"/>
                <a:gd name="f571" fmla="+- 0 0 f536"/>
                <a:gd name="f572" fmla="+- 0 0 f537"/>
                <a:gd name="f573" fmla="cos 1 f538"/>
                <a:gd name="f574" fmla="sin 1 f538"/>
                <a:gd name="f575" fmla="+- f539 0 f2"/>
                <a:gd name="f576" fmla="*/ 3 f540 1"/>
                <a:gd name="f577" fmla="+- f542 f351 0"/>
                <a:gd name="f578" fmla="+- f543 f352 0"/>
                <a:gd name="f579" fmla="*/ f12 f544 1"/>
                <a:gd name="f580" fmla="*/ f96 f545 1"/>
                <a:gd name="f581" fmla="*/ f96 f544 1"/>
                <a:gd name="f582" fmla="+- 0 0 f546"/>
                <a:gd name="f583" fmla="+- 0 0 f547"/>
                <a:gd name="f584" fmla="cos 1 f548"/>
                <a:gd name="f585" fmla="sin 1 f548"/>
                <a:gd name="f586" fmla="*/ 3 f549 1"/>
                <a:gd name="f587" fmla="+- f551 f357 0"/>
                <a:gd name="f588" fmla="+- f552 f358 0"/>
                <a:gd name="f589" fmla="*/ f12 f553 1"/>
                <a:gd name="f590" fmla="*/ f96 f554 1"/>
                <a:gd name="f591" fmla="*/ f96 f553 1"/>
                <a:gd name="f592" fmla="+- 0 0 f555"/>
                <a:gd name="f593" fmla="+- 0 0 f556"/>
                <a:gd name="f594" fmla="cos 1 f557"/>
                <a:gd name="f595" fmla="sin 1 f557"/>
                <a:gd name="f596" fmla="*/ 3 f558 1"/>
                <a:gd name="f597" fmla="+- f560 f322 0"/>
                <a:gd name="f598" fmla="+- f561 f323 0"/>
                <a:gd name="f599" fmla="*/ f12 f562 1"/>
                <a:gd name="f600" fmla="*/ f96 f563 1"/>
                <a:gd name="f601" fmla="*/ f96 f562 1"/>
                <a:gd name="f602" fmla="+- 0 0 f564"/>
                <a:gd name="f603" fmla="+- 0 0 f565"/>
                <a:gd name="f604" fmla="cos 1 f566"/>
                <a:gd name="f605" fmla="sin 1 f566"/>
                <a:gd name="f606" fmla="*/ 3 f567 1"/>
                <a:gd name="f607" fmla="+- f569 f364 0"/>
                <a:gd name="f608" fmla="+- f570 f365 0"/>
                <a:gd name="f609" fmla="*/ f12 f571 1"/>
                <a:gd name="f610" fmla="*/ f96 f572 1"/>
                <a:gd name="f611" fmla="*/ f96 f571 1"/>
                <a:gd name="f612" fmla="+- 0 0 f573"/>
                <a:gd name="f613" fmla="+- 0 0 f574"/>
                <a:gd name="f614" fmla="cos 1 f575"/>
                <a:gd name="f615" fmla="sin 1 f575"/>
                <a:gd name="f616" fmla="+- 4 f576 0"/>
                <a:gd name="f617" fmla="+- f580 f351 0"/>
                <a:gd name="f618" fmla="+- f581 f352 0"/>
                <a:gd name="f619" fmla="*/ f12 f582 1"/>
                <a:gd name="f620" fmla="*/ f96 f583 1"/>
                <a:gd name="f621" fmla="*/ f96 f582 1"/>
                <a:gd name="f622" fmla="+- 0 0 f584"/>
                <a:gd name="f623" fmla="+- 0 0 f585"/>
                <a:gd name="f624" fmla="+- 4 f586 0"/>
                <a:gd name="f625" fmla="+- f590 f357 0"/>
                <a:gd name="f626" fmla="+- f591 f358 0"/>
                <a:gd name="f627" fmla="*/ f12 f592 1"/>
                <a:gd name="f628" fmla="*/ f96 f593 1"/>
                <a:gd name="f629" fmla="*/ f96 f592 1"/>
                <a:gd name="f630" fmla="+- 0 0 f594"/>
                <a:gd name="f631" fmla="+- 0 0 f595"/>
                <a:gd name="f632" fmla="+- 4 f596 0"/>
                <a:gd name="f633" fmla="+- f600 f322 0"/>
                <a:gd name="f634" fmla="+- f601 f323 0"/>
                <a:gd name="f635" fmla="*/ f12 f602 1"/>
                <a:gd name="f636" fmla="*/ f96 f603 1"/>
                <a:gd name="f637" fmla="*/ f96 f602 1"/>
                <a:gd name="f638" fmla="+- 0 0 f604"/>
                <a:gd name="f639" fmla="+- 0 0 f605"/>
                <a:gd name="f640" fmla="+- 4 f606 0"/>
                <a:gd name="f641" fmla="+- f610 f364 0"/>
                <a:gd name="f642" fmla="+- f611 f365 0"/>
                <a:gd name="f643" fmla="*/ f12 f612 1"/>
                <a:gd name="f644" fmla="*/ f96 f613 1"/>
                <a:gd name="f645" fmla="*/ f96 f612 1"/>
                <a:gd name="f646" fmla="+- 0 0 f614"/>
                <a:gd name="f647" fmla="+- 0 0 f615"/>
                <a:gd name="f648" fmla="*/ f577 f46 1"/>
                <a:gd name="f649" fmla="*/ f578 f46 1"/>
                <a:gd name="f650" fmla="*/ f587 f46 1"/>
                <a:gd name="f651" fmla="*/ f588 f46 1"/>
                <a:gd name="f652" fmla="*/ f597 f46 1"/>
                <a:gd name="f653" fmla="*/ f598 f46 1"/>
                <a:gd name="f654" fmla="*/ f607 f46 1"/>
                <a:gd name="f655" fmla="*/ f608 f46 1"/>
                <a:gd name="f656" fmla="sqrt f616"/>
                <a:gd name="f657" fmla="+- f620 f351 0"/>
                <a:gd name="f658" fmla="+- f621 f352 0"/>
                <a:gd name="f659" fmla="*/ f12 f622 1"/>
                <a:gd name="f660" fmla="*/ f96 f623 1"/>
                <a:gd name="f661" fmla="*/ f96 f622 1"/>
                <a:gd name="f662" fmla="sqrt f624"/>
                <a:gd name="f663" fmla="+- f628 f357 0"/>
                <a:gd name="f664" fmla="+- f629 f358 0"/>
                <a:gd name="f665" fmla="*/ f12 f630 1"/>
                <a:gd name="f666" fmla="*/ f96 f631 1"/>
                <a:gd name="f667" fmla="*/ f96 f630 1"/>
                <a:gd name="f668" fmla="sqrt f632"/>
                <a:gd name="f669" fmla="+- f636 f322 0"/>
                <a:gd name="f670" fmla="+- f637 f323 0"/>
                <a:gd name="f671" fmla="*/ f12 f638 1"/>
                <a:gd name="f672" fmla="*/ f96 f639 1"/>
                <a:gd name="f673" fmla="*/ f96 f638 1"/>
                <a:gd name="f674" fmla="sqrt f640"/>
                <a:gd name="f675" fmla="+- f644 f364 0"/>
                <a:gd name="f676" fmla="+- f645 f365 0"/>
                <a:gd name="f677" fmla="*/ f12 f646 1"/>
                <a:gd name="f678" fmla="*/ f96 f647 1"/>
                <a:gd name="f679" fmla="*/ f96 f646 1"/>
                <a:gd name="f680" fmla="*/ f617 f46 1"/>
                <a:gd name="f681" fmla="*/ f618 f46 1"/>
                <a:gd name="f682" fmla="*/ f625 f46 1"/>
                <a:gd name="f683" fmla="*/ f626 f46 1"/>
                <a:gd name="f684" fmla="*/ f633 f46 1"/>
                <a:gd name="f685" fmla="*/ f634 f46 1"/>
                <a:gd name="f686" fmla="*/ f641 f46 1"/>
                <a:gd name="f687" fmla="*/ f642 f46 1"/>
                <a:gd name="f688" fmla="+- f656 0 1"/>
                <a:gd name="f689" fmla="+- f660 f351 0"/>
                <a:gd name="f690" fmla="+- f661 f352 0"/>
                <a:gd name="f691" fmla="+- f662 0 1"/>
                <a:gd name="f692" fmla="+- f666 f357 0"/>
                <a:gd name="f693" fmla="+- f667 f358 0"/>
                <a:gd name="f694" fmla="+- f668 0 1"/>
                <a:gd name="f695" fmla="+- f672 f322 0"/>
                <a:gd name="f696" fmla="+- f673 f323 0"/>
                <a:gd name="f697" fmla="+- f674 0 1"/>
                <a:gd name="f698" fmla="+- f678 f364 0"/>
                <a:gd name="f699" fmla="+- f679 f365 0"/>
                <a:gd name="f700" fmla="*/ f657 f46 1"/>
                <a:gd name="f701" fmla="*/ f658 f46 1"/>
                <a:gd name="f702" fmla="*/ f663 f46 1"/>
                <a:gd name="f703" fmla="*/ f664 f46 1"/>
                <a:gd name="f704" fmla="*/ f669 f46 1"/>
                <a:gd name="f705" fmla="*/ f670 f46 1"/>
                <a:gd name="f706" fmla="*/ f675 f46 1"/>
                <a:gd name="f707" fmla="*/ f676 f46 1"/>
                <a:gd name="f708" fmla="*/ f484 f688 1"/>
                <a:gd name="f709" fmla="*/ f491 f691 1"/>
                <a:gd name="f710" fmla="*/ f498 f694 1"/>
                <a:gd name="f711" fmla="*/ f505 f697 1"/>
                <a:gd name="f712" fmla="*/ f689 f46 1"/>
                <a:gd name="f713" fmla="*/ f690 f46 1"/>
                <a:gd name="f714" fmla="*/ f692 f46 1"/>
                <a:gd name="f715" fmla="*/ f693 f46 1"/>
                <a:gd name="f716" fmla="*/ f695 f46 1"/>
                <a:gd name="f717" fmla="*/ f696 f46 1"/>
                <a:gd name="f718" fmla="*/ f698 f46 1"/>
                <a:gd name="f719" fmla="*/ f699 f46 1"/>
                <a:gd name="f720" fmla="*/ f708 1 3"/>
                <a:gd name="f721" fmla="*/ f709 1 3"/>
                <a:gd name="f722" fmla="*/ f710 1 3"/>
                <a:gd name="f723" fmla="*/ f711 1 3"/>
                <a:gd name="f724" fmla="*/ f720 f96 1"/>
                <a:gd name="f725" fmla="*/ f721 f96 1"/>
                <a:gd name="f726" fmla="*/ f722 f96 1"/>
                <a:gd name="f727" fmla="*/ f723 f96 1"/>
                <a:gd name="f728" fmla="*/ f724 f354 1"/>
                <a:gd name="f729" fmla="*/ f724 f337 1"/>
                <a:gd name="f730" fmla="*/ f724 f541 1"/>
                <a:gd name="f731" fmla="*/ f724 f514 1"/>
                <a:gd name="f732" fmla="*/ f724 f579 1"/>
                <a:gd name="f733" fmla="*/ f724 f545 1"/>
                <a:gd name="f734" fmla="*/ f724 f619 1"/>
                <a:gd name="f735" fmla="*/ f724 f583 1"/>
                <a:gd name="f736" fmla="*/ f724 f659 1"/>
                <a:gd name="f737" fmla="*/ f724 f623 1"/>
                <a:gd name="f738" fmla="*/ f725 f360 1"/>
                <a:gd name="f739" fmla="*/ f725 f342 1"/>
                <a:gd name="f740" fmla="*/ f725 f550 1"/>
                <a:gd name="f741" fmla="*/ f725 f521 1"/>
                <a:gd name="f742" fmla="*/ f725 f589 1"/>
                <a:gd name="f743" fmla="*/ f725 f554 1"/>
                <a:gd name="f744" fmla="*/ f725 f627 1"/>
                <a:gd name="f745" fmla="*/ f725 f593 1"/>
                <a:gd name="f746" fmla="*/ f725 f665 1"/>
                <a:gd name="f747" fmla="*/ f725 f631 1"/>
                <a:gd name="f748" fmla="*/ f726 f325 1"/>
                <a:gd name="f749" fmla="*/ f726 f307 1"/>
                <a:gd name="f750" fmla="*/ f726 f559 1"/>
                <a:gd name="f751" fmla="*/ f726 f528 1"/>
                <a:gd name="f752" fmla="*/ f726 f599 1"/>
                <a:gd name="f753" fmla="*/ f726 f563 1"/>
                <a:gd name="f754" fmla="*/ f726 f635 1"/>
                <a:gd name="f755" fmla="*/ f726 f603 1"/>
                <a:gd name="f756" fmla="*/ f726 f671 1"/>
                <a:gd name="f757" fmla="*/ f726 f639 1"/>
                <a:gd name="f758" fmla="*/ f727 f367 1"/>
                <a:gd name="f759" fmla="*/ f727 f350 1"/>
                <a:gd name="f760" fmla="*/ f727 f568 1"/>
                <a:gd name="f761" fmla="*/ f727 f535 1"/>
                <a:gd name="f762" fmla="*/ f727 f609 1"/>
                <a:gd name="f763" fmla="*/ f727 f572 1"/>
                <a:gd name="f764" fmla="*/ f727 f643 1"/>
                <a:gd name="f765" fmla="*/ f727 f613 1"/>
                <a:gd name="f766" fmla="*/ f727 f677 1"/>
                <a:gd name="f767" fmla="*/ f727 f647 1"/>
                <a:gd name="f768" fmla="+- f371 f728 0"/>
                <a:gd name="f769" fmla="+- f372 f729 0"/>
                <a:gd name="f770" fmla="+- f577 0 f730"/>
                <a:gd name="f771" fmla="+- f578 0 f731"/>
                <a:gd name="f772" fmla="+- f577 f730 0"/>
                <a:gd name="f773" fmla="+- f578 f731 0"/>
                <a:gd name="f774" fmla="+- f617 0 f732"/>
                <a:gd name="f775" fmla="+- f618 0 f733"/>
                <a:gd name="f776" fmla="+- f617 f732 0"/>
                <a:gd name="f777" fmla="+- f618 f733 0"/>
                <a:gd name="f778" fmla="+- f657 0 f734"/>
                <a:gd name="f779" fmla="+- f658 0 f735"/>
                <a:gd name="f780" fmla="+- f657 f734 0"/>
                <a:gd name="f781" fmla="+- f658 f735 0"/>
                <a:gd name="f782" fmla="+- f689 0 f736"/>
                <a:gd name="f783" fmla="+- f690 0 f737"/>
                <a:gd name="f784" fmla="+- f374 f738 0"/>
                <a:gd name="f785" fmla="+- f375 f739 0"/>
                <a:gd name="f786" fmla="+- f587 0 f740"/>
                <a:gd name="f787" fmla="+- f588 0 f741"/>
                <a:gd name="f788" fmla="+- f587 f740 0"/>
                <a:gd name="f789" fmla="+- f588 f741 0"/>
                <a:gd name="f790" fmla="+- f625 0 f742"/>
                <a:gd name="f791" fmla="+- f626 0 f743"/>
                <a:gd name="f792" fmla="+- f625 f742 0"/>
                <a:gd name="f793" fmla="+- f626 f743 0"/>
                <a:gd name="f794" fmla="+- f663 0 f744"/>
                <a:gd name="f795" fmla="+- f664 0 f745"/>
                <a:gd name="f796" fmla="+- f663 f744 0"/>
                <a:gd name="f797" fmla="+- f664 f745 0"/>
                <a:gd name="f798" fmla="+- f692 0 f746"/>
                <a:gd name="f799" fmla="+- f693 0 f747"/>
                <a:gd name="f800" fmla="+- f344 f748 0"/>
                <a:gd name="f801" fmla="+- f345 f749 0"/>
                <a:gd name="f802" fmla="+- f597 0 f750"/>
                <a:gd name="f803" fmla="+- f598 0 f751"/>
                <a:gd name="f804" fmla="+- f597 f750 0"/>
                <a:gd name="f805" fmla="+- f598 f751 0"/>
                <a:gd name="f806" fmla="+- f633 0 f752"/>
                <a:gd name="f807" fmla="+- f634 0 f753"/>
                <a:gd name="f808" fmla="+- f633 f752 0"/>
                <a:gd name="f809" fmla="+- f634 f753 0"/>
                <a:gd name="f810" fmla="+- f669 0 f754"/>
                <a:gd name="f811" fmla="+- f670 0 f755"/>
                <a:gd name="f812" fmla="+- f669 f754 0"/>
                <a:gd name="f813" fmla="+- f670 f755 0"/>
                <a:gd name="f814" fmla="+- f695 0 f756"/>
                <a:gd name="f815" fmla="+- f696 0 f757"/>
                <a:gd name="f816" fmla="+- f378 f758 0"/>
                <a:gd name="f817" fmla="+- f379 f759 0"/>
                <a:gd name="f818" fmla="+- f607 0 f760"/>
                <a:gd name="f819" fmla="+- f608 0 f761"/>
                <a:gd name="f820" fmla="+- f607 f760 0"/>
                <a:gd name="f821" fmla="+- f608 f761 0"/>
                <a:gd name="f822" fmla="+- f641 0 f762"/>
                <a:gd name="f823" fmla="+- f642 0 f763"/>
                <a:gd name="f824" fmla="+- f641 f762 0"/>
                <a:gd name="f825" fmla="+- f642 f763 0"/>
                <a:gd name="f826" fmla="+- f675 0 f764"/>
                <a:gd name="f827" fmla="+- f676 0 f765"/>
                <a:gd name="f828" fmla="+- f675 f764 0"/>
                <a:gd name="f829" fmla="+- f676 f765 0"/>
                <a:gd name="f830" fmla="+- f698 0 f766"/>
                <a:gd name="f831" fmla="+- f699 0 f767"/>
                <a:gd name="f832" fmla="*/ f768 f46 1"/>
                <a:gd name="f833" fmla="*/ f769 f46 1"/>
                <a:gd name="f834" fmla="*/ f770 f46 1"/>
                <a:gd name="f835" fmla="*/ f771 f46 1"/>
                <a:gd name="f836" fmla="*/ f772 f46 1"/>
                <a:gd name="f837" fmla="*/ f773 f46 1"/>
                <a:gd name="f838" fmla="*/ f774 f46 1"/>
                <a:gd name="f839" fmla="*/ f775 f46 1"/>
                <a:gd name="f840" fmla="*/ f776 f46 1"/>
                <a:gd name="f841" fmla="*/ f777 f46 1"/>
                <a:gd name="f842" fmla="*/ f778 f46 1"/>
                <a:gd name="f843" fmla="*/ f779 f46 1"/>
                <a:gd name="f844" fmla="*/ f780 f46 1"/>
                <a:gd name="f845" fmla="*/ f781 f46 1"/>
                <a:gd name="f846" fmla="*/ f782 f46 1"/>
                <a:gd name="f847" fmla="*/ f783 f46 1"/>
                <a:gd name="f848" fmla="*/ f784 f46 1"/>
                <a:gd name="f849" fmla="*/ f785 f46 1"/>
                <a:gd name="f850" fmla="*/ f786 f46 1"/>
                <a:gd name="f851" fmla="*/ f787 f46 1"/>
                <a:gd name="f852" fmla="*/ f788 f46 1"/>
                <a:gd name="f853" fmla="*/ f789 f46 1"/>
                <a:gd name="f854" fmla="*/ f790 f46 1"/>
                <a:gd name="f855" fmla="*/ f791 f46 1"/>
                <a:gd name="f856" fmla="*/ f792 f46 1"/>
                <a:gd name="f857" fmla="*/ f793 f46 1"/>
                <a:gd name="f858" fmla="*/ f794 f46 1"/>
                <a:gd name="f859" fmla="*/ f795 f46 1"/>
                <a:gd name="f860" fmla="*/ f796 f46 1"/>
                <a:gd name="f861" fmla="*/ f797 f46 1"/>
                <a:gd name="f862" fmla="*/ f798 f46 1"/>
                <a:gd name="f863" fmla="*/ f799 f46 1"/>
                <a:gd name="f864" fmla="*/ f800 f46 1"/>
                <a:gd name="f865" fmla="*/ f801 f46 1"/>
                <a:gd name="f866" fmla="*/ f802 f46 1"/>
                <a:gd name="f867" fmla="*/ f803 f46 1"/>
                <a:gd name="f868" fmla="*/ f804 f46 1"/>
                <a:gd name="f869" fmla="*/ f805 f46 1"/>
                <a:gd name="f870" fmla="*/ f806 f46 1"/>
                <a:gd name="f871" fmla="*/ f807 f46 1"/>
                <a:gd name="f872" fmla="*/ f808 f46 1"/>
                <a:gd name="f873" fmla="*/ f809 f46 1"/>
                <a:gd name="f874" fmla="*/ f810 f46 1"/>
                <a:gd name="f875" fmla="*/ f811 f46 1"/>
                <a:gd name="f876" fmla="*/ f812 f46 1"/>
                <a:gd name="f877" fmla="*/ f813 f46 1"/>
                <a:gd name="f878" fmla="*/ f814 f46 1"/>
                <a:gd name="f879" fmla="*/ f815 f46 1"/>
                <a:gd name="f880" fmla="*/ f816 f46 1"/>
                <a:gd name="f881" fmla="*/ f817 f46 1"/>
                <a:gd name="f882" fmla="*/ f818 f46 1"/>
                <a:gd name="f883" fmla="*/ f819 f46 1"/>
                <a:gd name="f884" fmla="*/ f820 f46 1"/>
                <a:gd name="f885" fmla="*/ f821 f46 1"/>
                <a:gd name="f886" fmla="*/ f822 f46 1"/>
                <a:gd name="f887" fmla="*/ f823 f46 1"/>
                <a:gd name="f888" fmla="*/ f824 f46 1"/>
                <a:gd name="f889" fmla="*/ f825 f46 1"/>
                <a:gd name="f890" fmla="*/ f826 f46 1"/>
                <a:gd name="f891" fmla="*/ f827 f46 1"/>
                <a:gd name="f892" fmla="*/ f828 f46 1"/>
                <a:gd name="f893" fmla="*/ f829 f46 1"/>
                <a:gd name="f894" fmla="*/ f830 f46 1"/>
                <a:gd name="f895" fmla="*/ f831 f4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2" t="f203" r="f216" b="f217"/>
              <a:pathLst>
                <a:path>
                  <a:moveTo>
                    <a:pt x="f63" y="f73"/>
                  </a:moveTo>
                  <a:cubicBezTo>
                    <a:pt x="f832" y="f833"/>
                    <a:pt x="f834" y="f835"/>
                    <a:pt x="f648" y="f649"/>
                  </a:cubicBezTo>
                  <a:cubicBezTo>
                    <a:pt x="f836" y="f837"/>
                    <a:pt x="f838" y="f839"/>
                    <a:pt x="f680" y="f681"/>
                  </a:cubicBezTo>
                  <a:cubicBezTo>
                    <a:pt x="f840" y="f841"/>
                    <a:pt x="f842" y="f843"/>
                    <a:pt x="f700" y="f701"/>
                  </a:cubicBezTo>
                  <a:cubicBezTo>
                    <a:pt x="f844" y="f845"/>
                    <a:pt x="f846" y="f847"/>
                    <a:pt x="f712" y="f713"/>
                  </a:cubicBezTo>
                  <a:lnTo>
                    <a:pt x="f104" y="f63"/>
                  </a:lnTo>
                  <a:cubicBezTo>
                    <a:pt x="f848" y="f849"/>
                    <a:pt x="f850" y="f851"/>
                    <a:pt x="f650" y="f651"/>
                  </a:cubicBezTo>
                  <a:cubicBezTo>
                    <a:pt x="f852" y="f853"/>
                    <a:pt x="f854" y="f855"/>
                    <a:pt x="f682" y="f683"/>
                  </a:cubicBezTo>
                  <a:cubicBezTo>
                    <a:pt x="f856" y="f857"/>
                    <a:pt x="f858" y="f859"/>
                    <a:pt x="f702" y="f703"/>
                  </a:cubicBezTo>
                  <a:cubicBezTo>
                    <a:pt x="f860" y="f861"/>
                    <a:pt x="f862" y="f863"/>
                    <a:pt x="f714" y="f715"/>
                  </a:cubicBezTo>
                  <a:lnTo>
                    <a:pt x="f74" y="f105"/>
                  </a:lnTo>
                  <a:cubicBezTo>
                    <a:pt x="f864" y="f865"/>
                    <a:pt x="f866" y="f867"/>
                    <a:pt x="f652" y="f653"/>
                  </a:cubicBezTo>
                  <a:cubicBezTo>
                    <a:pt x="f868" y="f869"/>
                    <a:pt x="f870" y="f871"/>
                    <a:pt x="f684" y="f685"/>
                  </a:cubicBezTo>
                  <a:cubicBezTo>
                    <a:pt x="f872" y="f873"/>
                    <a:pt x="f874" y="f875"/>
                    <a:pt x="f704" y="f705"/>
                  </a:cubicBezTo>
                  <a:cubicBezTo>
                    <a:pt x="f876" y="f877"/>
                    <a:pt x="f878" y="f879"/>
                    <a:pt x="f716" y="f717"/>
                  </a:cubicBezTo>
                  <a:lnTo>
                    <a:pt x="f73" y="f75"/>
                  </a:lnTo>
                  <a:cubicBezTo>
                    <a:pt x="f880" y="f881"/>
                    <a:pt x="f882" y="f883"/>
                    <a:pt x="f654" y="f655"/>
                  </a:cubicBezTo>
                  <a:cubicBezTo>
                    <a:pt x="f884" y="f885"/>
                    <a:pt x="f886" y="f887"/>
                    <a:pt x="f686" y="f687"/>
                  </a:cubicBezTo>
                  <a:cubicBezTo>
                    <a:pt x="f888" y="f889"/>
                    <a:pt x="f890" y="f891"/>
                    <a:pt x="f706" y="f707"/>
                  </a:cubicBezTo>
                  <a:cubicBezTo>
                    <a:pt x="f892" y="f893"/>
                    <a:pt x="f894" y="f895"/>
                    <a:pt x="f718" y="f719"/>
                  </a:cubicBezTo>
                  <a:close/>
                </a:path>
              </a:pathLst>
            </a:custGeom>
            <a:solidFill>
              <a:srgbClr val="9999FF"/>
            </a:solidFill>
            <a:ln w="25400">
              <a:solidFill>
                <a:srgbClr val="CCCCFF"/>
              </a:solidFill>
              <a:prstDash val="solid"/>
            </a:ln>
          </p:spPr>
          <p:txBody>
            <a:bodyPr wrap="square" lIns="91440" tIns="45720" rIns="91440" bIns="45720" anchor="ctr"/>
            <a:lstStyle/>
            <a:p>
              <a:pPr marL="0" marR="0" lvl="0" indent="0" algn="ctr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2400" b="1" spc="0">
                  <a:solidFill>
                    <a:srgbClr val="FFFFFF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вода</a:t>
              </a:r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179511" y="3240360"/>
            <a:ext cx="1988840" cy="1988840"/>
            <a:chOff x="179511" y="3240360"/>
            <a:chExt cx="1988840" cy="1988840"/>
          </a:xfrm>
        </p:grpSpPr>
        <p:sp>
          <p:nvSpPr>
            <p:cNvPr id="10" name="Полилиния 9"/>
            <p:cNvSpPr/>
            <p:nvPr/>
          </p:nvSpPr>
          <p:spPr>
            <a:xfrm>
              <a:off x="179511" y="3240360"/>
              <a:ext cx="1988840" cy="198884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1600"/>
                <a:gd name="f4" fmla="*/ f0 1 21600"/>
                <a:gd name="f5" fmla="*/ f1 1 21600"/>
                <a:gd name="f6" fmla="val f3"/>
                <a:gd name="f7" fmla="val f3"/>
                <a:gd name="f8" fmla="*/ f2 1 1"/>
                <a:gd name="f9" fmla="*/ f8 1 f3"/>
                <a:gd name="f10" fmla="*/ f8 1 f3"/>
                <a:gd name="f11" fmla="*/ f6 1 1"/>
                <a:gd name="f12" fmla="*/ f7 1 1"/>
                <a:gd name="f13" fmla="*/ f11 1 f3"/>
                <a:gd name="f14" fmla="*/ f12 1 f3"/>
                <a:gd name="f15" fmla="*/ f9 f3 1"/>
                <a:gd name="f16" fmla="*/ f10 f3 1"/>
                <a:gd name="f17" fmla="*/ f13 f3 1"/>
                <a:gd name="f18" fmla="*/ f14 f3 1"/>
                <a:gd name="f19" fmla="*/ f15 f4 1"/>
                <a:gd name="f20" fmla="*/ f16 f5 1"/>
                <a:gd name="f21" fmla="*/ f17 f4 1"/>
                <a:gd name="f22" fmla="*/ f18 f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0" r="f21" b="f22"/>
              <a:pathLst>
                <a:path w="21600" h="21600">
                  <a:moveTo>
                    <a:pt x="f2" y="f2"/>
                  </a:moveTo>
                  <a:lnTo>
                    <a:pt x="f3" y="f2"/>
                  </a:lnTo>
                  <a:lnTo>
                    <a:pt x="f3" y="f3"/>
                  </a:lnTo>
                  <a:lnTo>
                    <a:pt x="f2" y="f3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  <a:ln>
              <a:noFill/>
              <a:prstDash val="solid"/>
            </a:ln>
          </p:spPr>
          <p:txBody>
            <a:bodyPr wrap="square" lIns="45720" tIns="45720" rIns="45720" bIns="45720"/>
            <a:lstStyle/>
            <a:p>
              <a:pPr marR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ru-RU" sz="12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XO Thames"/>
              </a:endParaRPr>
            </a:p>
          </p:txBody>
        </p:sp>
        <p:sp>
          <p:nvSpPr>
            <p:cNvPr id="11" name="Полилиния 10"/>
            <p:cNvSpPr/>
            <p:nvPr/>
          </p:nvSpPr>
          <p:spPr>
            <a:xfrm>
              <a:off x="368151" y="3888432"/>
              <a:ext cx="1584176" cy="792087"/>
            </a:xfrm>
            <a:custGeom>
              <a:avLst>
                <a:gd name="f15" fmla="val 16667"/>
              </a:avLst>
              <a:gdLst>
                <a:gd name="f1" fmla="val 10800000"/>
                <a:gd name="f2" fmla="val 5400000"/>
                <a:gd name="f3" fmla="val w"/>
                <a:gd name="f4" fmla="val h"/>
                <a:gd name="f5" fmla="val ss"/>
                <a:gd name="f6" fmla="val 0"/>
                <a:gd name="f7" fmla="*/ 5419351 1 1725033"/>
                <a:gd name="f8" fmla="val 21600"/>
                <a:gd name="f9" fmla="*/ 1 1 2"/>
                <a:gd name="f10" fmla="+- 21600000 0 1"/>
                <a:gd name="f11" fmla="*/ 1 1 4"/>
                <a:gd name="f12" fmla="+- 0 0 1"/>
                <a:gd name="f13" fmla="*/ 3 1 4"/>
                <a:gd name="f14" fmla="*/ 0 1 60000"/>
                <a:gd name="f15" fmla="val 16667"/>
                <a:gd name="f16" fmla="abs f3"/>
                <a:gd name="f17" fmla="abs f4"/>
                <a:gd name="f18" fmla="abs f5"/>
                <a:gd name="f19" fmla="+- f15 0 50000"/>
                <a:gd name="f20" fmla="+- 0 0 f15"/>
                <a:gd name="f21" fmla="min f8 f8"/>
                <a:gd name="f22" fmla="*/ 21600000 f9 1"/>
                <a:gd name="f23" fmla="*/ f10 1 60000"/>
                <a:gd name="f24" fmla="*/ 21600000 f11 1"/>
                <a:gd name="f25" fmla="*/ 2 f7 1"/>
                <a:gd name="f26" fmla="*/ 21600000 f13 1"/>
                <a:gd name="f27" fmla="*/ f14 f7 1"/>
                <a:gd name="f28" fmla="?: f16 f3 1"/>
                <a:gd name="f29" fmla="?: f17 f4 1"/>
                <a:gd name="f30" fmla="?: f18 f5 1"/>
                <a:gd name="f31" fmla="?: f19 50000 f15"/>
                <a:gd name="f32" fmla="*/ f22 1 60000"/>
                <a:gd name="f33" fmla="*/ f24 1 60000"/>
                <a:gd name="f34" fmla="*/ f26 1 60000"/>
                <a:gd name="f35" fmla="*/ f27 1 180"/>
                <a:gd name="f36" fmla="*/ f28 1 21600"/>
                <a:gd name="f37" fmla="*/ f29 1 21600"/>
                <a:gd name="f38" fmla="*/ 21600 f28 1"/>
                <a:gd name="f39" fmla="*/ 21600 f29 1"/>
                <a:gd name="f40" fmla="?: f20 0 f31"/>
                <a:gd name="f41" fmla="*/ f32 f7 1"/>
                <a:gd name="f42" fmla="+- f33 0 f23"/>
                <a:gd name="f43" fmla="*/ f34 f7 1"/>
                <a:gd name="f44" fmla="+- 0 0 f35"/>
                <a:gd name="f45" fmla="*/ f33 f7 1"/>
                <a:gd name="f46" fmla="min f37 f36"/>
                <a:gd name="f47" fmla="*/ f38 1 f30"/>
                <a:gd name="f48" fmla="*/ f39 1 f30"/>
                <a:gd name="f49" fmla="*/ f21 f40 1"/>
                <a:gd name="f50" fmla="*/ f41 1 180"/>
                <a:gd name="f51" fmla="?: f42 f23 f33"/>
                <a:gd name="f52" fmla="*/ f43 1 180"/>
                <a:gd name="f53" fmla="*/ f44 f1 1"/>
                <a:gd name="f54" fmla="*/ f45 1 180"/>
                <a:gd name="f55" fmla="val f47"/>
                <a:gd name="f56" fmla="val f48"/>
                <a:gd name="f57" fmla="*/ f49 1 100000"/>
                <a:gd name="f58" fmla="*/ f51 f7 1"/>
                <a:gd name="f59" fmla="+- 0 0 f50"/>
                <a:gd name="f60" fmla="+- 0 0 f52"/>
                <a:gd name="f61" fmla="*/ f53 1 f7"/>
                <a:gd name="f62" fmla="+- 0 0 f54"/>
                <a:gd name="f63" fmla="*/ f6 f46 1"/>
                <a:gd name="f64" fmla="+- f55 0 0"/>
                <a:gd name="f65" fmla="+- f56 0 0"/>
                <a:gd name="f66" fmla="*/ f57 29289 1"/>
                <a:gd name="f67" fmla="val f57"/>
                <a:gd name="f68" fmla="*/ f58 1 180"/>
                <a:gd name="f69" fmla="*/ f59 f1 1"/>
                <a:gd name="f70" fmla="*/ f60 f1 1"/>
                <a:gd name="f71" fmla="+- f61 0 f2"/>
                <a:gd name="f72" fmla="*/ f62 f1 1"/>
                <a:gd name="f73" fmla="*/ f57 f46 1"/>
                <a:gd name="f74" fmla="*/ f55 f46 1"/>
                <a:gd name="f75" fmla="*/ f56 f46 1"/>
                <a:gd name="f76" fmla="+- f64 0 f57"/>
                <a:gd name="f77" fmla="+- f65 0 f57"/>
                <a:gd name="f78" fmla="*/ f66 1 100000"/>
                <a:gd name="f79" fmla="*/ 2 f67 1"/>
                <a:gd name="f80" fmla="+- f50 f68 0"/>
                <a:gd name="f81" fmla="*/ f69 1 f7"/>
                <a:gd name="f82" fmla="?: f68 0 f25"/>
                <a:gd name="f83" fmla="+- f52 f68 0"/>
                <a:gd name="f84" fmla="*/ f70 1 f7"/>
                <a:gd name="f85" fmla="+- f35 f68 0"/>
                <a:gd name="f86" fmla="cos 1 f71"/>
                <a:gd name="f87" fmla="sin 1 f71"/>
                <a:gd name="f88" fmla="+- f54 f68 0"/>
                <a:gd name="f89" fmla="*/ f72 1 f7"/>
                <a:gd name="f90" fmla="+- f64 0 f78"/>
                <a:gd name="f91" fmla="+- f65 0 f78"/>
                <a:gd name="f92" fmla="*/ f78 f8 1"/>
                <a:gd name="f93" fmla="*/ f78 f8 1"/>
                <a:gd name="f94" fmla="+- f81 0 f2"/>
                <a:gd name="f95" fmla="+- 0 0 f80"/>
                <a:gd name="f96" fmla="*/ f79 1 2"/>
                <a:gd name="f97" fmla="+- f84 0 f2"/>
                <a:gd name="f98" fmla="+- 0 0 f83"/>
                <a:gd name="f99" fmla="+- 0 0 f86"/>
                <a:gd name="f100" fmla="+- 0 0 f87"/>
                <a:gd name="f101" fmla="+- 0 0 f85"/>
                <a:gd name="f102" fmla="+- f89 0 f2"/>
                <a:gd name="f103" fmla="+- 0 0 f88"/>
                <a:gd name="f104" fmla="*/ f76 f46 1"/>
                <a:gd name="f105" fmla="*/ f77 f46 1"/>
                <a:gd name="f106" fmla="*/ f92 1 f55"/>
                <a:gd name="f107" fmla="*/ f90 f8 1"/>
                <a:gd name="f108" fmla="*/ f93 1 f56"/>
                <a:gd name="f109" fmla="*/ f91 f8 1"/>
                <a:gd name="f110" fmla="cos 1 f94"/>
                <a:gd name="f111" fmla="sin 1 f94"/>
                <a:gd name="f112" fmla="*/ f95 f1 1"/>
                <a:gd name="f113" fmla="cos 1 f97"/>
                <a:gd name="f114" fmla="sin 1 f97"/>
                <a:gd name="f115" fmla="*/ f98 f1 1"/>
                <a:gd name="f116" fmla="*/ f99 1 f79"/>
                <a:gd name="f117" fmla="*/ f100 1 f79"/>
                <a:gd name="f118" fmla="*/ f101 f1 1"/>
                <a:gd name="f119" fmla="cos 1 f102"/>
                <a:gd name="f120" fmla="sin 1 f102"/>
                <a:gd name="f121" fmla="*/ f103 f1 1"/>
                <a:gd name="f122" fmla="*/ f107 1 f55"/>
                <a:gd name="f123" fmla="*/ f109 1 f56"/>
                <a:gd name="f124" fmla="val f106"/>
                <a:gd name="f125" fmla="val f108"/>
                <a:gd name="f126" fmla="+- 0 0 f110"/>
                <a:gd name="f127" fmla="+- 0 0 f111"/>
                <a:gd name="f128" fmla="*/ f112 1 f7"/>
                <a:gd name="f129" fmla="+- 0 0 f113"/>
                <a:gd name="f130" fmla="+- 0 0 f114"/>
                <a:gd name="f131" fmla="*/ f115 1 f7"/>
                <a:gd name="f132" fmla="+- 0 0 f116"/>
                <a:gd name="f133" fmla="+- 0 0 f117"/>
                <a:gd name="f134" fmla="*/ f118 1 f7"/>
                <a:gd name="f135" fmla="+- 0 0 f119"/>
                <a:gd name="f136" fmla="+- 0 0 f120"/>
                <a:gd name="f137" fmla="*/ f121 1 f7"/>
                <a:gd name="f138" fmla="val f122"/>
                <a:gd name="f139" fmla="val f123"/>
                <a:gd name="f140" fmla="*/ f124 1 1"/>
                <a:gd name="f141" fmla="*/ f125 1 1"/>
                <a:gd name="f142" fmla="*/ f126 1 f79"/>
                <a:gd name="f143" fmla="*/ f127 1 f79"/>
                <a:gd name="f144" fmla="+- f128 0 f2"/>
                <a:gd name="f145" fmla="*/ f129 1 f79"/>
                <a:gd name="f146" fmla="*/ f130 1 f79"/>
                <a:gd name="f147" fmla="+- f131 0 f2"/>
                <a:gd name="f148" fmla="at2 f132 f133"/>
                <a:gd name="f149" fmla="+- f134 0 f2"/>
                <a:gd name="f150" fmla="*/ f135 1 f79"/>
                <a:gd name="f151" fmla="*/ f136 1 f79"/>
                <a:gd name="f152" fmla="+- f137 0 f2"/>
                <a:gd name="f153" fmla="*/ f140 1 f8"/>
                <a:gd name="f154" fmla="*/ f141 1 f8"/>
                <a:gd name="f155" fmla="*/ f138 1 1"/>
                <a:gd name="f156" fmla="*/ f139 1 1"/>
                <a:gd name="f157" fmla="+- 0 0 f142"/>
                <a:gd name="f158" fmla="+- 0 0 f143"/>
                <a:gd name="f159" fmla="cos 1 f144"/>
                <a:gd name="f160" fmla="sin 1 f144"/>
                <a:gd name="f161" fmla="+- 0 0 f145"/>
                <a:gd name="f162" fmla="+- 0 0 f146"/>
                <a:gd name="f163" fmla="cos 1 f147"/>
                <a:gd name="f164" fmla="sin 1 f147"/>
                <a:gd name="f165" fmla="+- f148 f2 0"/>
                <a:gd name="f166" fmla="cos 1 f149"/>
                <a:gd name="f167" fmla="sin 1 f149"/>
                <a:gd name="f168" fmla="+- 0 0 f150"/>
                <a:gd name="f169" fmla="+- 0 0 f151"/>
                <a:gd name="f170" fmla="cos 1 f152"/>
                <a:gd name="f171" fmla="sin 1 f152"/>
                <a:gd name="f172" fmla="*/ f155 1 f8"/>
                <a:gd name="f173" fmla="*/ f156 1 f8"/>
                <a:gd name="f174" fmla="at2 f157 f158"/>
                <a:gd name="f175" fmla="+- 0 0 f159"/>
                <a:gd name="f176" fmla="+- 0 0 f160"/>
                <a:gd name="f177" fmla="at2 f161 f162"/>
                <a:gd name="f178" fmla="+- 0 0 f163"/>
                <a:gd name="f179" fmla="+- 0 0 f164"/>
                <a:gd name="f180" fmla="*/ f165 f7 1"/>
                <a:gd name="f181" fmla="+- 0 0 f166"/>
                <a:gd name="f182" fmla="+- 0 0 f167"/>
                <a:gd name="f183" fmla="at2 f168 f169"/>
                <a:gd name="f184" fmla="+- 0 0 f170"/>
                <a:gd name="f185" fmla="+- 0 0 f171"/>
                <a:gd name="f186" fmla="*/ f153 f55 1"/>
                <a:gd name="f187" fmla="*/ f154 f56 1"/>
                <a:gd name="f188" fmla="+- f174 f2 0"/>
                <a:gd name="f189" fmla="*/ f175 1 f79"/>
                <a:gd name="f190" fmla="*/ f176 1 f79"/>
                <a:gd name="f191" fmla="+- f177 f2 0"/>
                <a:gd name="f192" fmla="*/ f178 1 f79"/>
                <a:gd name="f193" fmla="*/ f179 1 f79"/>
                <a:gd name="f194" fmla="*/ f180 1 f1"/>
                <a:gd name="f195" fmla="*/ f181 1 f79"/>
                <a:gd name="f196" fmla="*/ f182 1 f79"/>
                <a:gd name="f197" fmla="+- f183 f2 0"/>
                <a:gd name="f198" fmla="*/ f184 1 f79"/>
                <a:gd name="f199" fmla="*/ f185 1 f79"/>
                <a:gd name="f200" fmla="*/ f172 f55 1"/>
                <a:gd name="f201" fmla="*/ f173 f56 1"/>
                <a:gd name="f202" fmla="*/ f186 f46 1"/>
                <a:gd name="f203" fmla="*/ f187 f46 1"/>
                <a:gd name="f204" fmla="*/ f188 f7 1"/>
                <a:gd name="f205" fmla="+- 0 0 f189"/>
                <a:gd name="f206" fmla="+- 0 0 f190"/>
                <a:gd name="f207" fmla="*/ f191 f7 1"/>
                <a:gd name="f208" fmla="+- 0 0 f192"/>
                <a:gd name="f209" fmla="+- 0 0 f193"/>
                <a:gd name="f210" fmla="+- 0 0 f194"/>
                <a:gd name="f211" fmla="+- 0 0 f195"/>
                <a:gd name="f212" fmla="+- 0 0 f196"/>
                <a:gd name="f213" fmla="*/ f197 f7 1"/>
                <a:gd name="f214" fmla="+- 0 0 f198"/>
                <a:gd name="f215" fmla="+- 0 0 f199"/>
                <a:gd name="f216" fmla="*/ f200 f46 1"/>
                <a:gd name="f217" fmla="*/ f201 f46 1"/>
                <a:gd name="f218" fmla="*/ f204 1 f1"/>
                <a:gd name="f219" fmla="at2 f205 f206"/>
                <a:gd name="f220" fmla="*/ f207 1 f1"/>
                <a:gd name="f221" fmla="at2 f208 f209"/>
                <a:gd name="f222" fmla="val f210"/>
                <a:gd name="f223" fmla="at2 f211 f212"/>
                <a:gd name="f224" fmla="*/ f213 1 f1"/>
                <a:gd name="f225" fmla="at2 f214 f215"/>
                <a:gd name="f226" fmla="+- 0 0 f218"/>
                <a:gd name="f227" fmla="+- f219 f2 0"/>
                <a:gd name="f228" fmla="+- 0 0 f220"/>
                <a:gd name="f229" fmla="+- f221 f2 0"/>
                <a:gd name="f230" fmla="+- f223 f2 0"/>
                <a:gd name="f231" fmla="+- 0 0 f222"/>
                <a:gd name="f232" fmla="val f222"/>
                <a:gd name="f233" fmla="+- 0 0 f224"/>
                <a:gd name="f234" fmla="+- f225 f2 0"/>
                <a:gd name="f235" fmla="val f226"/>
                <a:gd name="f236" fmla="*/ f227 f7 1"/>
                <a:gd name="f237" fmla="val f228"/>
                <a:gd name="f238" fmla="*/ f229 f7 1"/>
                <a:gd name="f239" fmla="*/ f230 f7 1"/>
                <a:gd name="f240" fmla="*/ f231 f1 1"/>
                <a:gd name="f241" fmla="+- 0 0 f232"/>
                <a:gd name="f242" fmla="val f233"/>
                <a:gd name="f243" fmla="*/ f234 f7 1"/>
                <a:gd name="f244" fmla="*/ f236 1 f1"/>
                <a:gd name="f245" fmla="+- 0 0 f235"/>
                <a:gd name="f246" fmla="val f235"/>
                <a:gd name="f247" fmla="*/ f238 1 f1"/>
                <a:gd name="f248" fmla="+- 0 0 f237"/>
                <a:gd name="f249" fmla="val f237"/>
                <a:gd name="f250" fmla="*/ f239 1 f1"/>
                <a:gd name="f251" fmla="*/ f240 1 f7"/>
                <a:gd name="f252" fmla="*/ f241 f1 1"/>
                <a:gd name="f253" fmla="*/ f243 1 f1"/>
                <a:gd name="f254" fmla="+- 0 0 f242"/>
                <a:gd name="f255" fmla="val f242"/>
                <a:gd name="f256" fmla="+- 0 0 f244"/>
                <a:gd name="f257" fmla="*/ f245 f1 1"/>
                <a:gd name="f258" fmla="+- 0 0 f246"/>
                <a:gd name="f259" fmla="+- 0 0 f247"/>
                <a:gd name="f260" fmla="*/ f248 f1 1"/>
                <a:gd name="f261" fmla="+- 0 0 f249"/>
                <a:gd name="f262" fmla="+- 0 0 f250"/>
                <a:gd name="f263" fmla="+- f251 0 f2"/>
                <a:gd name="f264" fmla="*/ f252 1 f7"/>
                <a:gd name="f265" fmla="+- 0 0 f253"/>
                <a:gd name="f266" fmla="*/ f254 f1 1"/>
                <a:gd name="f267" fmla="+- 0 0 f255"/>
                <a:gd name="f268" fmla="val f256"/>
                <a:gd name="f269" fmla="*/ f257 1 f7"/>
                <a:gd name="f270" fmla="*/ f258 f1 1"/>
                <a:gd name="f271" fmla="val f259"/>
                <a:gd name="f272" fmla="*/ f260 1 f7"/>
                <a:gd name="f273" fmla="*/ f261 f1 1"/>
                <a:gd name="f274" fmla="val f262"/>
                <a:gd name="f275" fmla="sin 1 f263"/>
                <a:gd name="f276" fmla="cos 1 f263"/>
                <a:gd name="f277" fmla="+- f264 0 f2"/>
                <a:gd name="f278" fmla="val f265"/>
                <a:gd name="f279" fmla="*/ f266 1 f7"/>
                <a:gd name="f280" fmla="*/ f267 f1 1"/>
                <a:gd name="f281" fmla="+- f269 0 f2"/>
                <a:gd name="f282" fmla="+- f268 0 f235"/>
                <a:gd name="f283" fmla="*/ f270 1 f7"/>
                <a:gd name="f284" fmla="+- f272 0 f2"/>
                <a:gd name="f285" fmla="+- f271 0 f237"/>
                <a:gd name="f286" fmla="*/ f273 1 f7"/>
                <a:gd name="f287" fmla="+- 0 0 f275"/>
                <a:gd name="f288" fmla="+- 0 0 f276"/>
                <a:gd name="f289" fmla="+- f274 0 f222"/>
                <a:gd name="f290" fmla="cos 1 f277"/>
                <a:gd name="f291" fmla="sin 1 f277"/>
                <a:gd name="f292" fmla="+- f279 0 f2"/>
                <a:gd name="f293" fmla="+- f278 0 f242"/>
                <a:gd name="f294" fmla="*/ f280 1 f7"/>
                <a:gd name="f295" fmla="sin 1 f281"/>
                <a:gd name="f296" fmla="cos 1 f281"/>
                <a:gd name="f297" fmla="?: f282 0 f25"/>
                <a:gd name="f298" fmla="+- f283 0 f2"/>
                <a:gd name="f299" fmla="sin 1 f284"/>
                <a:gd name="f300" fmla="cos 1 f284"/>
                <a:gd name="f301" fmla="?: f285 0 f25"/>
                <a:gd name="f302" fmla="+- f286 0 f2"/>
                <a:gd name="f303" fmla="*/ f67 f287 1"/>
                <a:gd name="f304" fmla="*/ f67 f288 1"/>
                <a:gd name="f305" fmla="?: f289 0 f25"/>
                <a:gd name="f306" fmla="+- 0 0 f290"/>
                <a:gd name="f307" fmla="+- 0 0 f291"/>
                <a:gd name="f308" fmla="sin 1 f292"/>
                <a:gd name="f309" fmla="cos 1 f292"/>
                <a:gd name="f310" fmla="?: f293 0 f25"/>
                <a:gd name="f311" fmla="+- f294 0 f2"/>
                <a:gd name="f312" fmla="+- 0 0 f295"/>
                <a:gd name="f313" fmla="+- 0 0 f296"/>
                <a:gd name="f314" fmla="+- f268 f297 0"/>
                <a:gd name="f315" fmla="cos 1 f298"/>
                <a:gd name="f316" fmla="sin 1 f298"/>
                <a:gd name="f317" fmla="+- 0 0 f299"/>
                <a:gd name="f318" fmla="+- 0 0 f300"/>
                <a:gd name="f319" fmla="+- f271 f301 0"/>
                <a:gd name="f320" fmla="cos 1 f302"/>
                <a:gd name="f321" fmla="sin 1 f302"/>
                <a:gd name="f322" fmla="+- f55 0 f303"/>
                <a:gd name="f323" fmla="+- f77 0 f304"/>
                <a:gd name="f324" fmla="+- f274 f305 0"/>
                <a:gd name="f325" fmla="*/ f12 f306 1"/>
                <a:gd name="f326" fmla="*/ f96 f307 1"/>
                <a:gd name="f327" fmla="*/ f96 f306 1"/>
                <a:gd name="f328" fmla="+- 0 0 f308"/>
                <a:gd name="f329" fmla="+- 0 0 f309"/>
                <a:gd name="f330" fmla="+- f278 f310 0"/>
                <a:gd name="f331" fmla="cos 1 f311"/>
                <a:gd name="f332" fmla="sin 1 f311"/>
                <a:gd name="f333" fmla="*/ f67 f312 1"/>
                <a:gd name="f334" fmla="*/ f67 f313 1"/>
                <a:gd name="f335" fmla="+- f314 0 f235"/>
                <a:gd name="f336" fmla="+- 0 0 f315"/>
                <a:gd name="f337" fmla="+- 0 0 f316"/>
                <a:gd name="f338" fmla="*/ f67 f317 1"/>
                <a:gd name="f339" fmla="*/ f67 f318 1"/>
                <a:gd name="f340" fmla="+- f319 0 f237"/>
                <a:gd name="f341" fmla="+- 0 0 f320"/>
                <a:gd name="f342" fmla="+- 0 0 f321"/>
                <a:gd name="f343" fmla="+- f324 0 f222"/>
                <a:gd name="f344" fmla="+- f326 f322 0"/>
                <a:gd name="f345" fmla="+- f327 f323 0"/>
                <a:gd name="f346" fmla="*/ f67 f328 1"/>
                <a:gd name="f347" fmla="*/ f67 f329 1"/>
                <a:gd name="f348" fmla="+- f330 0 f242"/>
                <a:gd name="f349" fmla="+- 0 0 f331"/>
                <a:gd name="f350" fmla="+- 0 0 f332"/>
                <a:gd name="f351" fmla="+- 0 0 f333"/>
                <a:gd name="f352" fmla="+- f57 0 f334"/>
                <a:gd name="f353" fmla="+- f335 0 f82"/>
                <a:gd name="f354" fmla="*/ f12 f336 1"/>
                <a:gd name="f355" fmla="*/ f96 f337 1"/>
                <a:gd name="f356" fmla="*/ f96 f336 1"/>
                <a:gd name="f357" fmla="+- f76 0 f338"/>
                <a:gd name="f358" fmla="+- 0 0 f339"/>
                <a:gd name="f359" fmla="+- f340 0 f82"/>
                <a:gd name="f360" fmla="*/ f12 f341 1"/>
                <a:gd name="f361" fmla="*/ f96 f342 1"/>
                <a:gd name="f362" fmla="*/ f96 f341 1"/>
                <a:gd name="f363" fmla="+- f343 0 f82"/>
                <a:gd name="f364" fmla="+- f57 0 f346"/>
                <a:gd name="f365" fmla="+- f56 0 f347"/>
                <a:gd name="f366" fmla="+- f348 0 f82"/>
                <a:gd name="f367" fmla="*/ f12 f349 1"/>
                <a:gd name="f368" fmla="*/ f96 f350 1"/>
                <a:gd name="f369" fmla="*/ f96 f349 1"/>
                <a:gd name="f370" fmla="+- f353 0 f25"/>
                <a:gd name="f371" fmla="+- f355 f351 0"/>
                <a:gd name="f372" fmla="+- f356 f352 0"/>
                <a:gd name="f373" fmla="+- f359 0 f25"/>
                <a:gd name="f374" fmla="+- f361 f357 0"/>
                <a:gd name="f375" fmla="+- f362 f358 0"/>
                <a:gd name="f376" fmla="+- f363 0 f25"/>
                <a:gd name="f377" fmla="+- f366 0 f25"/>
                <a:gd name="f378" fmla="+- f368 f364 0"/>
                <a:gd name="f379" fmla="+- f369 f365 0"/>
                <a:gd name="f380" fmla="?: f370 f25 f353"/>
                <a:gd name="f381" fmla="?: f373 f25 f359"/>
                <a:gd name="f382" fmla="?: f376 f25 f363"/>
                <a:gd name="f383" fmla="?: f377 f25 f366"/>
                <a:gd name="f384" fmla="*/ f380 1 4"/>
                <a:gd name="f385" fmla="*/ f381 1 4"/>
                <a:gd name="f386" fmla="*/ f382 1 4"/>
                <a:gd name="f387" fmla="*/ f383 1 4"/>
                <a:gd name="f388" fmla="+- f246 f384 0"/>
                <a:gd name="f389" fmla="+- 0 0 f384"/>
                <a:gd name="f390" fmla="*/ f384 1 2"/>
                <a:gd name="f391" fmla="+- f249 f385 0"/>
                <a:gd name="f392" fmla="+- 0 0 f385"/>
                <a:gd name="f393" fmla="*/ f385 1 2"/>
                <a:gd name="f394" fmla="+- f232 f386 0"/>
                <a:gd name="f395" fmla="+- 0 0 f386"/>
                <a:gd name="f396" fmla="*/ f386 1 2"/>
                <a:gd name="f397" fmla="+- f255 f387 0"/>
                <a:gd name="f398" fmla="+- 0 0 f387"/>
                <a:gd name="f399" fmla="*/ f387 1 2"/>
                <a:gd name="f400" fmla="*/ f389 f1 1"/>
                <a:gd name="f401" fmla="+- 0 0 f390"/>
                <a:gd name="f402" fmla="+- 0 0 f388"/>
                <a:gd name="f403" fmla="+- f388 f384 0"/>
                <a:gd name="f404" fmla="*/ f392 f1 1"/>
                <a:gd name="f405" fmla="+- 0 0 f393"/>
                <a:gd name="f406" fmla="+- 0 0 f391"/>
                <a:gd name="f407" fmla="+- f391 f385 0"/>
                <a:gd name="f408" fmla="*/ f395 f1 1"/>
                <a:gd name="f409" fmla="+- 0 0 f396"/>
                <a:gd name="f410" fmla="+- 0 0 f394"/>
                <a:gd name="f411" fmla="+- f394 f386 0"/>
                <a:gd name="f412" fmla="*/ f398 f1 1"/>
                <a:gd name="f413" fmla="+- 0 0 f399"/>
                <a:gd name="f414" fmla="+- 0 0 f397"/>
                <a:gd name="f415" fmla="+- f397 f387 0"/>
                <a:gd name="f416" fmla="*/ f400 1 f7"/>
                <a:gd name="f417" fmla="*/ f401 f1 1"/>
                <a:gd name="f418" fmla="*/ f402 f1 1"/>
                <a:gd name="f419" fmla="+- 0 0 f403"/>
                <a:gd name="f420" fmla="+- f403 f384 0"/>
                <a:gd name="f421" fmla="*/ f404 1 f7"/>
                <a:gd name="f422" fmla="*/ f405 f1 1"/>
                <a:gd name="f423" fmla="*/ f406 f1 1"/>
                <a:gd name="f424" fmla="+- 0 0 f407"/>
                <a:gd name="f425" fmla="+- f407 f385 0"/>
                <a:gd name="f426" fmla="*/ f408 1 f7"/>
                <a:gd name="f427" fmla="*/ f409 f1 1"/>
                <a:gd name="f428" fmla="*/ f410 f1 1"/>
                <a:gd name="f429" fmla="+- 0 0 f411"/>
                <a:gd name="f430" fmla="+- f411 f386 0"/>
                <a:gd name="f431" fmla="*/ f412 1 f7"/>
                <a:gd name="f432" fmla="*/ f413 f1 1"/>
                <a:gd name="f433" fmla="*/ f414 f1 1"/>
                <a:gd name="f434" fmla="+- 0 0 f415"/>
                <a:gd name="f435" fmla="+- f415 f387 0"/>
                <a:gd name="f436" fmla="+- f416 0 f2"/>
                <a:gd name="f437" fmla="*/ f417 1 f7"/>
                <a:gd name="f438" fmla="*/ f418 1 f7"/>
                <a:gd name="f439" fmla="*/ f419 f1 1"/>
                <a:gd name="f440" fmla="+- 0 0 f420"/>
                <a:gd name="f441" fmla="+- f420 f384 0"/>
                <a:gd name="f442" fmla="+- f421 0 f2"/>
                <a:gd name="f443" fmla="*/ f422 1 f7"/>
                <a:gd name="f444" fmla="*/ f423 1 f7"/>
                <a:gd name="f445" fmla="*/ f424 f1 1"/>
                <a:gd name="f446" fmla="+- 0 0 f425"/>
                <a:gd name="f447" fmla="+- f425 f385 0"/>
                <a:gd name="f448" fmla="+- f426 0 f2"/>
                <a:gd name="f449" fmla="*/ f427 1 f7"/>
                <a:gd name="f450" fmla="*/ f428 1 f7"/>
                <a:gd name="f451" fmla="*/ f429 f1 1"/>
                <a:gd name="f452" fmla="+- 0 0 f430"/>
                <a:gd name="f453" fmla="+- f430 f386 0"/>
                <a:gd name="f454" fmla="+- f431 0 f2"/>
                <a:gd name="f455" fmla="*/ f432 1 f7"/>
                <a:gd name="f456" fmla="*/ f433 1 f7"/>
                <a:gd name="f457" fmla="*/ f434 f1 1"/>
                <a:gd name="f458" fmla="+- 0 0 f435"/>
                <a:gd name="f459" fmla="+- f435 f387 0"/>
                <a:gd name="f460" fmla="cos 1 f436"/>
                <a:gd name="f461" fmla="+- f437 0 f2"/>
                <a:gd name="f462" fmla="+- f438 0 f2"/>
                <a:gd name="f463" fmla="*/ f439 1 f7"/>
                <a:gd name="f464" fmla="*/ f440 f1 1"/>
                <a:gd name="f465" fmla="+- 0 0 f441"/>
                <a:gd name="f466" fmla="cos 1 f442"/>
                <a:gd name="f467" fmla="+- f443 0 f2"/>
                <a:gd name="f468" fmla="+- f444 0 f2"/>
                <a:gd name="f469" fmla="*/ f445 1 f7"/>
                <a:gd name="f470" fmla="*/ f446 f1 1"/>
                <a:gd name="f471" fmla="+- 0 0 f447"/>
                <a:gd name="f472" fmla="cos 1 f448"/>
                <a:gd name="f473" fmla="+- f449 0 f2"/>
                <a:gd name="f474" fmla="+- f450 0 f2"/>
                <a:gd name="f475" fmla="*/ f451 1 f7"/>
                <a:gd name="f476" fmla="*/ f452 f1 1"/>
                <a:gd name="f477" fmla="+- 0 0 f453"/>
                <a:gd name="f478" fmla="cos 1 f454"/>
                <a:gd name="f479" fmla="+- f455 0 f2"/>
                <a:gd name="f480" fmla="+- f456 0 f2"/>
                <a:gd name="f481" fmla="*/ f457 1 f7"/>
                <a:gd name="f482" fmla="*/ f458 f1 1"/>
                <a:gd name="f483" fmla="+- 0 0 f459"/>
                <a:gd name="f484" fmla="+- 0 0 f460"/>
                <a:gd name="f485" fmla="tan 1 f461"/>
                <a:gd name="f486" fmla="cos 1 f462"/>
                <a:gd name="f487" fmla="sin 1 f462"/>
                <a:gd name="f488" fmla="+- f463 0 f2"/>
                <a:gd name="f489" fmla="*/ f464 1 f7"/>
                <a:gd name="f490" fmla="*/ f465 f1 1"/>
                <a:gd name="f491" fmla="+- 0 0 f466"/>
                <a:gd name="f492" fmla="tan 1 f467"/>
                <a:gd name="f493" fmla="cos 1 f468"/>
                <a:gd name="f494" fmla="sin 1 f468"/>
                <a:gd name="f495" fmla="+- f469 0 f2"/>
                <a:gd name="f496" fmla="*/ f470 1 f7"/>
                <a:gd name="f497" fmla="*/ f471 f1 1"/>
                <a:gd name="f498" fmla="+- 0 0 f472"/>
                <a:gd name="f499" fmla="tan 1 f473"/>
                <a:gd name="f500" fmla="cos 1 f474"/>
                <a:gd name="f501" fmla="sin 1 f474"/>
                <a:gd name="f502" fmla="+- f475 0 f2"/>
                <a:gd name="f503" fmla="*/ f476 1 f7"/>
                <a:gd name="f504" fmla="*/ f477 f1 1"/>
                <a:gd name="f505" fmla="+- 0 0 f478"/>
                <a:gd name="f506" fmla="tan 1 f479"/>
                <a:gd name="f507" fmla="cos 1 f480"/>
                <a:gd name="f508" fmla="sin 1 f480"/>
                <a:gd name="f509" fmla="+- f481 0 f2"/>
                <a:gd name="f510" fmla="*/ f482 1 f7"/>
                <a:gd name="f511" fmla="*/ f483 f1 1"/>
                <a:gd name="f512" fmla="*/ 1 1 f485"/>
                <a:gd name="f513" fmla="+- 0 0 f486"/>
                <a:gd name="f514" fmla="+- 0 0 f487"/>
                <a:gd name="f515" fmla="cos 1 f488"/>
                <a:gd name="f516" fmla="sin 1 f488"/>
                <a:gd name="f517" fmla="+- f489 0 f2"/>
                <a:gd name="f518" fmla="*/ f490 1 f7"/>
                <a:gd name="f519" fmla="*/ 1 1 f492"/>
                <a:gd name="f520" fmla="+- 0 0 f493"/>
                <a:gd name="f521" fmla="+- 0 0 f494"/>
                <a:gd name="f522" fmla="cos 1 f495"/>
                <a:gd name="f523" fmla="sin 1 f495"/>
                <a:gd name="f524" fmla="+- f496 0 f2"/>
                <a:gd name="f525" fmla="*/ f497 1 f7"/>
                <a:gd name="f526" fmla="*/ 1 1 f499"/>
                <a:gd name="f527" fmla="+- 0 0 f500"/>
                <a:gd name="f528" fmla="+- 0 0 f501"/>
                <a:gd name="f529" fmla="cos 1 f502"/>
                <a:gd name="f530" fmla="sin 1 f502"/>
                <a:gd name="f531" fmla="+- f503 0 f2"/>
                <a:gd name="f532" fmla="*/ f504 1 f7"/>
                <a:gd name="f533" fmla="*/ 1 1 f506"/>
                <a:gd name="f534" fmla="+- 0 0 f507"/>
                <a:gd name="f535" fmla="+- 0 0 f508"/>
                <a:gd name="f536" fmla="cos 1 f509"/>
                <a:gd name="f537" fmla="sin 1 f509"/>
                <a:gd name="f538" fmla="+- f510 0 f2"/>
                <a:gd name="f539" fmla="*/ f511 1 f7"/>
                <a:gd name="f540" fmla="*/ f512 f512 1"/>
                <a:gd name="f541" fmla="*/ f12 f513 1"/>
                <a:gd name="f542" fmla="*/ f96 f514 1"/>
                <a:gd name="f543" fmla="*/ f96 f513 1"/>
                <a:gd name="f544" fmla="+- 0 0 f515"/>
                <a:gd name="f545" fmla="+- 0 0 f516"/>
                <a:gd name="f546" fmla="cos 1 f517"/>
                <a:gd name="f547" fmla="sin 1 f517"/>
                <a:gd name="f548" fmla="+- f518 0 f2"/>
                <a:gd name="f549" fmla="*/ f519 f519 1"/>
                <a:gd name="f550" fmla="*/ f12 f520 1"/>
                <a:gd name="f551" fmla="*/ f96 f521 1"/>
                <a:gd name="f552" fmla="*/ f96 f520 1"/>
                <a:gd name="f553" fmla="+- 0 0 f522"/>
                <a:gd name="f554" fmla="+- 0 0 f523"/>
                <a:gd name="f555" fmla="cos 1 f524"/>
                <a:gd name="f556" fmla="sin 1 f524"/>
                <a:gd name="f557" fmla="+- f525 0 f2"/>
                <a:gd name="f558" fmla="*/ f526 f526 1"/>
                <a:gd name="f559" fmla="*/ f12 f527 1"/>
                <a:gd name="f560" fmla="*/ f96 f528 1"/>
                <a:gd name="f561" fmla="*/ f96 f527 1"/>
                <a:gd name="f562" fmla="+- 0 0 f529"/>
                <a:gd name="f563" fmla="+- 0 0 f530"/>
                <a:gd name="f564" fmla="cos 1 f531"/>
                <a:gd name="f565" fmla="sin 1 f531"/>
                <a:gd name="f566" fmla="+- f532 0 f2"/>
                <a:gd name="f567" fmla="*/ f533 f533 1"/>
                <a:gd name="f568" fmla="*/ f12 f534 1"/>
                <a:gd name="f569" fmla="*/ f96 f535 1"/>
                <a:gd name="f570" fmla="*/ f96 f534 1"/>
                <a:gd name="f571" fmla="+- 0 0 f536"/>
                <a:gd name="f572" fmla="+- 0 0 f537"/>
                <a:gd name="f573" fmla="cos 1 f538"/>
                <a:gd name="f574" fmla="sin 1 f538"/>
                <a:gd name="f575" fmla="+- f539 0 f2"/>
                <a:gd name="f576" fmla="*/ 3 f540 1"/>
                <a:gd name="f577" fmla="+- f542 f351 0"/>
                <a:gd name="f578" fmla="+- f543 f352 0"/>
                <a:gd name="f579" fmla="*/ f12 f544 1"/>
                <a:gd name="f580" fmla="*/ f96 f545 1"/>
                <a:gd name="f581" fmla="*/ f96 f544 1"/>
                <a:gd name="f582" fmla="+- 0 0 f546"/>
                <a:gd name="f583" fmla="+- 0 0 f547"/>
                <a:gd name="f584" fmla="cos 1 f548"/>
                <a:gd name="f585" fmla="sin 1 f548"/>
                <a:gd name="f586" fmla="*/ 3 f549 1"/>
                <a:gd name="f587" fmla="+- f551 f357 0"/>
                <a:gd name="f588" fmla="+- f552 f358 0"/>
                <a:gd name="f589" fmla="*/ f12 f553 1"/>
                <a:gd name="f590" fmla="*/ f96 f554 1"/>
                <a:gd name="f591" fmla="*/ f96 f553 1"/>
                <a:gd name="f592" fmla="+- 0 0 f555"/>
                <a:gd name="f593" fmla="+- 0 0 f556"/>
                <a:gd name="f594" fmla="cos 1 f557"/>
                <a:gd name="f595" fmla="sin 1 f557"/>
                <a:gd name="f596" fmla="*/ 3 f558 1"/>
                <a:gd name="f597" fmla="+- f560 f322 0"/>
                <a:gd name="f598" fmla="+- f561 f323 0"/>
                <a:gd name="f599" fmla="*/ f12 f562 1"/>
                <a:gd name="f600" fmla="*/ f96 f563 1"/>
                <a:gd name="f601" fmla="*/ f96 f562 1"/>
                <a:gd name="f602" fmla="+- 0 0 f564"/>
                <a:gd name="f603" fmla="+- 0 0 f565"/>
                <a:gd name="f604" fmla="cos 1 f566"/>
                <a:gd name="f605" fmla="sin 1 f566"/>
                <a:gd name="f606" fmla="*/ 3 f567 1"/>
                <a:gd name="f607" fmla="+- f569 f364 0"/>
                <a:gd name="f608" fmla="+- f570 f365 0"/>
                <a:gd name="f609" fmla="*/ f12 f571 1"/>
                <a:gd name="f610" fmla="*/ f96 f572 1"/>
                <a:gd name="f611" fmla="*/ f96 f571 1"/>
                <a:gd name="f612" fmla="+- 0 0 f573"/>
                <a:gd name="f613" fmla="+- 0 0 f574"/>
                <a:gd name="f614" fmla="cos 1 f575"/>
                <a:gd name="f615" fmla="sin 1 f575"/>
                <a:gd name="f616" fmla="+- 4 f576 0"/>
                <a:gd name="f617" fmla="+- f580 f351 0"/>
                <a:gd name="f618" fmla="+- f581 f352 0"/>
                <a:gd name="f619" fmla="*/ f12 f582 1"/>
                <a:gd name="f620" fmla="*/ f96 f583 1"/>
                <a:gd name="f621" fmla="*/ f96 f582 1"/>
                <a:gd name="f622" fmla="+- 0 0 f584"/>
                <a:gd name="f623" fmla="+- 0 0 f585"/>
                <a:gd name="f624" fmla="+- 4 f586 0"/>
                <a:gd name="f625" fmla="+- f590 f357 0"/>
                <a:gd name="f626" fmla="+- f591 f358 0"/>
                <a:gd name="f627" fmla="*/ f12 f592 1"/>
                <a:gd name="f628" fmla="*/ f96 f593 1"/>
                <a:gd name="f629" fmla="*/ f96 f592 1"/>
                <a:gd name="f630" fmla="+- 0 0 f594"/>
                <a:gd name="f631" fmla="+- 0 0 f595"/>
                <a:gd name="f632" fmla="+- 4 f596 0"/>
                <a:gd name="f633" fmla="+- f600 f322 0"/>
                <a:gd name="f634" fmla="+- f601 f323 0"/>
                <a:gd name="f635" fmla="*/ f12 f602 1"/>
                <a:gd name="f636" fmla="*/ f96 f603 1"/>
                <a:gd name="f637" fmla="*/ f96 f602 1"/>
                <a:gd name="f638" fmla="+- 0 0 f604"/>
                <a:gd name="f639" fmla="+- 0 0 f605"/>
                <a:gd name="f640" fmla="+- 4 f606 0"/>
                <a:gd name="f641" fmla="+- f610 f364 0"/>
                <a:gd name="f642" fmla="+- f611 f365 0"/>
                <a:gd name="f643" fmla="*/ f12 f612 1"/>
                <a:gd name="f644" fmla="*/ f96 f613 1"/>
                <a:gd name="f645" fmla="*/ f96 f612 1"/>
                <a:gd name="f646" fmla="+- 0 0 f614"/>
                <a:gd name="f647" fmla="+- 0 0 f615"/>
                <a:gd name="f648" fmla="*/ f577 f46 1"/>
                <a:gd name="f649" fmla="*/ f578 f46 1"/>
                <a:gd name="f650" fmla="*/ f587 f46 1"/>
                <a:gd name="f651" fmla="*/ f588 f46 1"/>
                <a:gd name="f652" fmla="*/ f597 f46 1"/>
                <a:gd name="f653" fmla="*/ f598 f46 1"/>
                <a:gd name="f654" fmla="*/ f607 f46 1"/>
                <a:gd name="f655" fmla="*/ f608 f46 1"/>
                <a:gd name="f656" fmla="sqrt f616"/>
                <a:gd name="f657" fmla="+- f620 f351 0"/>
                <a:gd name="f658" fmla="+- f621 f352 0"/>
                <a:gd name="f659" fmla="*/ f12 f622 1"/>
                <a:gd name="f660" fmla="*/ f96 f623 1"/>
                <a:gd name="f661" fmla="*/ f96 f622 1"/>
                <a:gd name="f662" fmla="sqrt f624"/>
                <a:gd name="f663" fmla="+- f628 f357 0"/>
                <a:gd name="f664" fmla="+- f629 f358 0"/>
                <a:gd name="f665" fmla="*/ f12 f630 1"/>
                <a:gd name="f666" fmla="*/ f96 f631 1"/>
                <a:gd name="f667" fmla="*/ f96 f630 1"/>
                <a:gd name="f668" fmla="sqrt f632"/>
                <a:gd name="f669" fmla="+- f636 f322 0"/>
                <a:gd name="f670" fmla="+- f637 f323 0"/>
                <a:gd name="f671" fmla="*/ f12 f638 1"/>
                <a:gd name="f672" fmla="*/ f96 f639 1"/>
                <a:gd name="f673" fmla="*/ f96 f638 1"/>
                <a:gd name="f674" fmla="sqrt f640"/>
                <a:gd name="f675" fmla="+- f644 f364 0"/>
                <a:gd name="f676" fmla="+- f645 f365 0"/>
                <a:gd name="f677" fmla="*/ f12 f646 1"/>
                <a:gd name="f678" fmla="*/ f96 f647 1"/>
                <a:gd name="f679" fmla="*/ f96 f646 1"/>
                <a:gd name="f680" fmla="*/ f617 f46 1"/>
                <a:gd name="f681" fmla="*/ f618 f46 1"/>
                <a:gd name="f682" fmla="*/ f625 f46 1"/>
                <a:gd name="f683" fmla="*/ f626 f46 1"/>
                <a:gd name="f684" fmla="*/ f633 f46 1"/>
                <a:gd name="f685" fmla="*/ f634 f46 1"/>
                <a:gd name="f686" fmla="*/ f641 f46 1"/>
                <a:gd name="f687" fmla="*/ f642 f46 1"/>
                <a:gd name="f688" fmla="+- f656 0 1"/>
                <a:gd name="f689" fmla="+- f660 f351 0"/>
                <a:gd name="f690" fmla="+- f661 f352 0"/>
                <a:gd name="f691" fmla="+- f662 0 1"/>
                <a:gd name="f692" fmla="+- f666 f357 0"/>
                <a:gd name="f693" fmla="+- f667 f358 0"/>
                <a:gd name="f694" fmla="+- f668 0 1"/>
                <a:gd name="f695" fmla="+- f672 f322 0"/>
                <a:gd name="f696" fmla="+- f673 f323 0"/>
                <a:gd name="f697" fmla="+- f674 0 1"/>
                <a:gd name="f698" fmla="+- f678 f364 0"/>
                <a:gd name="f699" fmla="+- f679 f365 0"/>
                <a:gd name="f700" fmla="*/ f657 f46 1"/>
                <a:gd name="f701" fmla="*/ f658 f46 1"/>
                <a:gd name="f702" fmla="*/ f663 f46 1"/>
                <a:gd name="f703" fmla="*/ f664 f46 1"/>
                <a:gd name="f704" fmla="*/ f669 f46 1"/>
                <a:gd name="f705" fmla="*/ f670 f46 1"/>
                <a:gd name="f706" fmla="*/ f675 f46 1"/>
                <a:gd name="f707" fmla="*/ f676 f46 1"/>
                <a:gd name="f708" fmla="*/ f484 f688 1"/>
                <a:gd name="f709" fmla="*/ f491 f691 1"/>
                <a:gd name="f710" fmla="*/ f498 f694 1"/>
                <a:gd name="f711" fmla="*/ f505 f697 1"/>
                <a:gd name="f712" fmla="*/ f689 f46 1"/>
                <a:gd name="f713" fmla="*/ f690 f46 1"/>
                <a:gd name="f714" fmla="*/ f692 f46 1"/>
                <a:gd name="f715" fmla="*/ f693 f46 1"/>
                <a:gd name="f716" fmla="*/ f695 f46 1"/>
                <a:gd name="f717" fmla="*/ f696 f46 1"/>
                <a:gd name="f718" fmla="*/ f698 f46 1"/>
                <a:gd name="f719" fmla="*/ f699 f46 1"/>
                <a:gd name="f720" fmla="*/ f708 1 3"/>
                <a:gd name="f721" fmla="*/ f709 1 3"/>
                <a:gd name="f722" fmla="*/ f710 1 3"/>
                <a:gd name="f723" fmla="*/ f711 1 3"/>
                <a:gd name="f724" fmla="*/ f720 f96 1"/>
                <a:gd name="f725" fmla="*/ f721 f96 1"/>
                <a:gd name="f726" fmla="*/ f722 f96 1"/>
                <a:gd name="f727" fmla="*/ f723 f96 1"/>
                <a:gd name="f728" fmla="*/ f724 f354 1"/>
                <a:gd name="f729" fmla="*/ f724 f337 1"/>
                <a:gd name="f730" fmla="*/ f724 f541 1"/>
                <a:gd name="f731" fmla="*/ f724 f514 1"/>
                <a:gd name="f732" fmla="*/ f724 f579 1"/>
                <a:gd name="f733" fmla="*/ f724 f545 1"/>
                <a:gd name="f734" fmla="*/ f724 f619 1"/>
                <a:gd name="f735" fmla="*/ f724 f583 1"/>
                <a:gd name="f736" fmla="*/ f724 f659 1"/>
                <a:gd name="f737" fmla="*/ f724 f623 1"/>
                <a:gd name="f738" fmla="*/ f725 f360 1"/>
                <a:gd name="f739" fmla="*/ f725 f342 1"/>
                <a:gd name="f740" fmla="*/ f725 f550 1"/>
                <a:gd name="f741" fmla="*/ f725 f521 1"/>
                <a:gd name="f742" fmla="*/ f725 f589 1"/>
                <a:gd name="f743" fmla="*/ f725 f554 1"/>
                <a:gd name="f744" fmla="*/ f725 f627 1"/>
                <a:gd name="f745" fmla="*/ f725 f593 1"/>
                <a:gd name="f746" fmla="*/ f725 f665 1"/>
                <a:gd name="f747" fmla="*/ f725 f631 1"/>
                <a:gd name="f748" fmla="*/ f726 f325 1"/>
                <a:gd name="f749" fmla="*/ f726 f307 1"/>
                <a:gd name="f750" fmla="*/ f726 f559 1"/>
                <a:gd name="f751" fmla="*/ f726 f528 1"/>
                <a:gd name="f752" fmla="*/ f726 f599 1"/>
                <a:gd name="f753" fmla="*/ f726 f563 1"/>
                <a:gd name="f754" fmla="*/ f726 f635 1"/>
                <a:gd name="f755" fmla="*/ f726 f603 1"/>
                <a:gd name="f756" fmla="*/ f726 f671 1"/>
                <a:gd name="f757" fmla="*/ f726 f639 1"/>
                <a:gd name="f758" fmla="*/ f727 f367 1"/>
                <a:gd name="f759" fmla="*/ f727 f350 1"/>
                <a:gd name="f760" fmla="*/ f727 f568 1"/>
                <a:gd name="f761" fmla="*/ f727 f535 1"/>
                <a:gd name="f762" fmla="*/ f727 f609 1"/>
                <a:gd name="f763" fmla="*/ f727 f572 1"/>
                <a:gd name="f764" fmla="*/ f727 f643 1"/>
                <a:gd name="f765" fmla="*/ f727 f613 1"/>
                <a:gd name="f766" fmla="*/ f727 f677 1"/>
                <a:gd name="f767" fmla="*/ f727 f647 1"/>
                <a:gd name="f768" fmla="+- f371 f728 0"/>
                <a:gd name="f769" fmla="+- f372 f729 0"/>
                <a:gd name="f770" fmla="+- f577 0 f730"/>
                <a:gd name="f771" fmla="+- f578 0 f731"/>
                <a:gd name="f772" fmla="+- f577 f730 0"/>
                <a:gd name="f773" fmla="+- f578 f731 0"/>
                <a:gd name="f774" fmla="+- f617 0 f732"/>
                <a:gd name="f775" fmla="+- f618 0 f733"/>
                <a:gd name="f776" fmla="+- f617 f732 0"/>
                <a:gd name="f777" fmla="+- f618 f733 0"/>
                <a:gd name="f778" fmla="+- f657 0 f734"/>
                <a:gd name="f779" fmla="+- f658 0 f735"/>
                <a:gd name="f780" fmla="+- f657 f734 0"/>
                <a:gd name="f781" fmla="+- f658 f735 0"/>
                <a:gd name="f782" fmla="+- f689 0 f736"/>
                <a:gd name="f783" fmla="+- f690 0 f737"/>
                <a:gd name="f784" fmla="+- f374 f738 0"/>
                <a:gd name="f785" fmla="+- f375 f739 0"/>
                <a:gd name="f786" fmla="+- f587 0 f740"/>
                <a:gd name="f787" fmla="+- f588 0 f741"/>
                <a:gd name="f788" fmla="+- f587 f740 0"/>
                <a:gd name="f789" fmla="+- f588 f741 0"/>
                <a:gd name="f790" fmla="+- f625 0 f742"/>
                <a:gd name="f791" fmla="+- f626 0 f743"/>
                <a:gd name="f792" fmla="+- f625 f742 0"/>
                <a:gd name="f793" fmla="+- f626 f743 0"/>
                <a:gd name="f794" fmla="+- f663 0 f744"/>
                <a:gd name="f795" fmla="+- f664 0 f745"/>
                <a:gd name="f796" fmla="+- f663 f744 0"/>
                <a:gd name="f797" fmla="+- f664 f745 0"/>
                <a:gd name="f798" fmla="+- f692 0 f746"/>
                <a:gd name="f799" fmla="+- f693 0 f747"/>
                <a:gd name="f800" fmla="+- f344 f748 0"/>
                <a:gd name="f801" fmla="+- f345 f749 0"/>
                <a:gd name="f802" fmla="+- f597 0 f750"/>
                <a:gd name="f803" fmla="+- f598 0 f751"/>
                <a:gd name="f804" fmla="+- f597 f750 0"/>
                <a:gd name="f805" fmla="+- f598 f751 0"/>
                <a:gd name="f806" fmla="+- f633 0 f752"/>
                <a:gd name="f807" fmla="+- f634 0 f753"/>
                <a:gd name="f808" fmla="+- f633 f752 0"/>
                <a:gd name="f809" fmla="+- f634 f753 0"/>
                <a:gd name="f810" fmla="+- f669 0 f754"/>
                <a:gd name="f811" fmla="+- f670 0 f755"/>
                <a:gd name="f812" fmla="+- f669 f754 0"/>
                <a:gd name="f813" fmla="+- f670 f755 0"/>
                <a:gd name="f814" fmla="+- f695 0 f756"/>
                <a:gd name="f815" fmla="+- f696 0 f757"/>
                <a:gd name="f816" fmla="+- f378 f758 0"/>
                <a:gd name="f817" fmla="+- f379 f759 0"/>
                <a:gd name="f818" fmla="+- f607 0 f760"/>
                <a:gd name="f819" fmla="+- f608 0 f761"/>
                <a:gd name="f820" fmla="+- f607 f760 0"/>
                <a:gd name="f821" fmla="+- f608 f761 0"/>
                <a:gd name="f822" fmla="+- f641 0 f762"/>
                <a:gd name="f823" fmla="+- f642 0 f763"/>
                <a:gd name="f824" fmla="+- f641 f762 0"/>
                <a:gd name="f825" fmla="+- f642 f763 0"/>
                <a:gd name="f826" fmla="+- f675 0 f764"/>
                <a:gd name="f827" fmla="+- f676 0 f765"/>
                <a:gd name="f828" fmla="+- f675 f764 0"/>
                <a:gd name="f829" fmla="+- f676 f765 0"/>
                <a:gd name="f830" fmla="+- f698 0 f766"/>
                <a:gd name="f831" fmla="+- f699 0 f767"/>
                <a:gd name="f832" fmla="*/ f768 f46 1"/>
                <a:gd name="f833" fmla="*/ f769 f46 1"/>
                <a:gd name="f834" fmla="*/ f770 f46 1"/>
                <a:gd name="f835" fmla="*/ f771 f46 1"/>
                <a:gd name="f836" fmla="*/ f772 f46 1"/>
                <a:gd name="f837" fmla="*/ f773 f46 1"/>
                <a:gd name="f838" fmla="*/ f774 f46 1"/>
                <a:gd name="f839" fmla="*/ f775 f46 1"/>
                <a:gd name="f840" fmla="*/ f776 f46 1"/>
                <a:gd name="f841" fmla="*/ f777 f46 1"/>
                <a:gd name="f842" fmla="*/ f778 f46 1"/>
                <a:gd name="f843" fmla="*/ f779 f46 1"/>
                <a:gd name="f844" fmla="*/ f780 f46 1"/>
                <a:gd name="f845" fmla="*/ f781 f46 1"/>
                <a:gd name="f846" fmla="*/ f782 f46 1"/>
                <a:gd name="f847" fmla="*/ f783 f46 1"/>
                <a:gd name="f848" fmla="*/ f784 f46 1"/>
                <a:gd name="f849" fmla="*/ f785 f46 1"/>
                <a:gd name="f850" fmla="*/ f786 f46 1"/>
                <a:gd name="f851" fmla="*/ f787 f46 1"/>
                <a:gd name="f852" fmla="*/ f788 f46 1"/>
                <a:gd name="f853" fmla="*/ f789 f46 1"/>
                <a:gd name="f854" fmla="*/ f790 f46 1"/>
                <a:gd name="f855" fmla="*/ f791 f46 1"/>
                <a:gd name="f856" fmla="*/ f792 f46 1"/>
                <a:gd name="f857" fmla="*/ f793 f46 1"/>
                <a:gd name="f858" fmla="*/ f794 f46 1"/>
                <a:gd name="f859" fmla="*/ f795 f46 1"/>
                <a:gd name="f860" fmla="*/ f796 f46 1"/>
                <a:gd name="f861" fmla="*/ f797 f46 1"/>
                <a:gd name="f862" fmla="*/ f798 f46 1"/>
                <a:gd name="f863" fmla="*/ f799 f46 1"/>
                <a:gd name="f864" fmla="*/ f800 f46 1"/>
                <a:gd name="f865" fmla="*/ f801 f46 1"/>
                <a:gd name="f866" fmla="*/ f802 f46 1"/>
                <a:gd name="f867" fmla="*/ f803 f46 1"/>
                <a:gd name="f868" fmla="*/ f804 f46 1"/>
                <a:gd name="f869" fmla="*/ f805 f46 1"/>
                <a:gd name="f870" fmla="*/ f806 f46 1"/>
                <a:gd name="f871" fmla="*/ f807 f46 1"/>
                <a:gd name="f872" fmla="*/ f808 f46 1"/>
                <a:gd name="f873" fmla="*/ f809 f46 1"/>
                <a:gd name="f874" fmla="*/ f810 f46 1"/>
                <a:gd name="f875" fmla="*/ f811 f46 1"/>
                <a:gd name="f876" fmla="*/ f812 f46 1"/>
                <a:gd name="f877" fmla="*/ f813 f46 1"/>
                <a:gd name="f878" fmla="*/ f814 f46 1"/>
                <a:gd name="f879" fmla="*/ f815 f46 1"/>
                <a:gd name="f880" fmla="*/ f816 f46 1"/>
                <a:gd name="f881" fmla="*/ f817 f46 1"/>
                <a:gd name="f882" fmla="*/ f818 f46 1"/>
                <a:gd name="f883" fmla="*/ f819 f46 1"/>
                <a:gd name="f884" fmla="*/ f820 f46 1"/>
                <a:gd name="f885" fmla="*/ f821 f46 1"/>
                <a:gd name="f886" fmla="*/ f822 f46 1"/>
                <a:gd name="f887" fmla="*/ f823 f46 1"/>
                <a:gd name="f888" fmla="*/ f824 f46 1"/>
                <a:gd name="f889" fmla="*/ f825 f46 1"/>
                <a:gd name="f890" fmla="*/ f826 f46 1"/>
                <a:gd name="f891" fmla="*/ f827 f46 1"/>
                <a:gd name="f892" fmla="*/ f828 f46 1"/>
                <a:gd name="f893" fmla="*/ f829 f46 1"/>
                <a:gd name="f894" fmla="*/ f830 f46 1"/>
                <a:gd name="f895" fmla="*/ f831 f4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2" t="f203" r="f216" b="f217"/>
              <a:pathLst>
                <a:path>
                  <a:moveTo>
                    <a:pt x="f63" y="f73"/>
                  </a:moveTo>
                  <a:cubicBezTo>
                    <a:pt x="f832" y="f833"/>
                    <a:pt x="f834" y="f835"/>
                    <a:pt x="f648" y="f649"/>
                  </a:cubicBezTo>
                  <a:cubicBezTo>
                    <a:pt x="f836" y="f837"/>
                    <a:pt x="f838" y="f839"/>
                    <a:pt x="f680" y="f681"/>
                  </a:cubicBezTo>
                  <a:cubicBezTo>
                    <a:pt x="f840" y="f841"/>
                    <a:pt x="f842" y="f843"/>
                    <a:pt x="f700" y="f701"/>
                  </a:cubicBezTo>
                  <a:cubicBezTo>
                    <a:pt x="f844" y="f845"/>
                    <a:pt x="f846" y="f847"/>
                    <a:pt x="f712" y="f713"/>
                  </a:cubicBezTo>
                  <a:lnTo>
                    <a:pt x="f104" y="f63"/>
                  </a:lnTo>
                  <a:cubicBezTo>
                    <a:pt x="f848" y="f849"/>
                    <a:pt x="f850" y="f851"/>
                    <a:pt x="f650" y="f651"/>
                  </a:cubicBezTo>
                  <a:cubicBezTo>
                    <a:pt x="f852" y="f853"/>
                    <a:pt x="f854" y="f855"/>
                    <a:pt x="f682" y="f683"/>
                  </a:cubicBezTo>
                  <a:cubicBezTo>
                    <a:pt x="f856" y="f857"/>
                    <a:pt x="f858" y="f859"/>
                    <a:pt x="f702" y="f703"/>
                  </a:cubicBezTo>
                  <a:cubicBezTo>
                    <a:pt x="f860" y="f861"/>
                    <a:pt x="f862" y="f863"/>
                    <a:pt x="f714" y="f715"/>
                  </a:cubicBezTo>
                  <a:lnTo>
                    <a:pt x="f74" y="f105"/>
                  </a:lnTo>
                  <a:cubicBezTo>
                    <a:pt x="f864" y="f865"/>
                    <a:pt x="f866" y="f867"/>
                    <a:pt x="f652" y="f653"/>
                  </a:cubicBezTo>
                  <a:cubicBezTo>
                    <a:pt x="f868" y="f869"/>
                    <a:pt x="f870" y="f871"/>
                    <a:pt x="f684" y="f685"/>
                  </a:cubicBezTo>
                  <a:cubicBezTo>
                    <a:pt x="f872" y="f873"/>
                    <a:pt x="f874" y="f875"/>
                    <a:pt x="f704" y="f705"/>
                  </a:cubicBezTo>
                  <a:cubicBezTo>
                    <a:pt x="f876" y="f877"/>
                    <a:pt x="f878" y="f879"/>
                    <a:pt x="f716" y="f717"/>
                  </a:cubicBezTo>
                  <a:lnTo>
                    <a:pt x="f73" y="f75"/>
                  </a:lnTo>
                  <a:cubicBezTo>
                    <a:pt x="f880" y="f881"/>
                    <a:pt x="f882" y="f883"/>
                    <a:pt x="f654" y="f655"/>
                  </a:cubicBezTo>
                  <a:cubicBezTo>
                    <a:pt x="f884" y="f885"/>
                    <a:pt x="f886" y="f887"/>
                    <a:pt x="f686" y="f687"/>
                  </a:cubicBezTo>
                  <a:cubicBezTo>
                    <a:pt x="f888" y="f889"/>
                    <a:pt x="f890" y="f891"/>
                    <a:pt x="f706" y="f707"/>
                  </a:cubicBezTo>
                  <a:cubicBezTo>
                    <a:pt x="f892" y="f893"/>
                    <a:pt x="f894" y="f895"/>
                    <a:pt x="f718" y="f719"/>
                  </a:cubicBezTo>
                  <a:close/>
                </a:path>
              </a:pathLst>
            </a:custGeom>
            <a:solidFill>
              <a:srgbClr val="9999FF"/>
            </a:solidFill>
            <a:ln w="25400">
              <a:solidFill>
                <a:srgbClr val="CCCCFF"/>
              </a:solidFill>
              <a:prstDash val="solid"/>
            </a:ln>
          </p:spPr>
          <p:txBody>
            <a:bodyPr wrap="square" lIns="91440" tIns="45720" rIns="91440" bIns="45720" anchor="ctr"/>
            <a:lstStyle/>
            <a:p>
              <a:pPr marL="0" marR="0" lvl="0" indent="0" algn="ctr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2400" b="1" spc="0">
                  <a:solidFill>
                    <a:srgbClr val="FFFFFF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сосулька</a:t>
              </a: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6615607" y="404663"/>
            <a:ext cx="1988840" cy="1988840"/>
            <a:chOff x="6615607" y="404663"/>
            <a:chExt cx="1988840" cy="1988840"/>
          </a:xfrm>
        </p:grpSpPr>
        <p:sp>
          <p:nvSpPr>
            <p:cNvPr id="13" name="Полилиния 12"/>
            <p:cNvSpPr/>
            <p:nvPr/>
          </p:nvSpPr>
          <p:spPr>
            <a:xfrm>
              <a:off x="6615607" y="404663"/>
              <a:ext cx="1988840" cy="198884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1600"/>
                <a:gd name="f4" fmla="*/ f0 1 21600"/>
                <a:gd name="f5" fmla="*/ f1 1 21600"/>
                <a:gd name="f6" fmla="val f3"/>
                <a:gd name="f7" fmla="val f3"/>
                <a:gd name="f8" fmla="*/ f2 1 1"/>
                <a:gd name="f9" fmla="*/ f8 1 f3"/>
                <a:gd name="f10" fmla="*/ f8 1 f3"/>
                <a:gd name="f11" fmla="*/ f6 1 1"/>
                <a:gd name="f12" fmla="*/ f7 1 1"/>
                <a:gd name="f13" fmla="*/ f11 1 f3"/>
                <a:gd name="f14" fmla="*/ f12 1 f3"/>
                <a:gd name="f15" fmla="*/ f9 f3 1"/>
                <a:gd name="f16" fmla="*/ f10 f3 1"/>
                <a:gd name="f17" fmla="*/ f13 f3 1"/>
                <a:gd name="f18" fmla="*/ f14 f3 1"/>
                <a:gd name="f19" fmla="*/ f15 f4 1"/>
                <a:gd name="f20" fmla="*/ f16 f5 1"/>
                <a:gd name="f21" fmla="*/ f17 f4 1"/>
                <a:gd name="f22" fmla="*/ f18 f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0" r="f21" b="f22"/>
              <a:pathLst>
                <a:path w="21600" h="21600">
                  <a:moveTo>
                    <a:pt x="f2" y="f2"/>
                  </a:moveTo>
                  <a:lnTo>
                    <a:pt x="f3" y="f2"/>
                  </a:lnTo>
                  <a:lnTo>
                    <a:pt x="f3" y="f3"/>
                  </a:lnTo>
                  <a:lnTo>
                    <a:pt x="f2" y="f3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  <a:ln>
              <a:noFill/>
              <a:prstDash val="solid"/>
            </a:ln>
          </p:spPr>
          <p:txBody>
            <a:bodyPr wrap="square" lIns="45720" tIns="45720" rIns="45720" bIns="45720"/>
            <a:lstStyle/>
            <a:p>
              <a:pPr marR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ru-RU" sz="12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XO Thames"/>
              </a:endParaRPr>
            </a:p>
          </p:txBody>
        </p:sp>
        <p:sp>
          <p:nvSpPr>
            <p:cNvPr id="14" name="Полилиния 13"/>
            <p:cNvSpPr/>
            <p:nvPr/>
          </p:nvSpPr>
          <p:spPr>
            <a:xfrm>
              <a:off x="6903639" y="1052736"/>
              <a:ext cx="1368151" cy="792087"/>
            </a:xfrm>
            <a:custGeom>
              <a:avLst>
                <a:gd name="f15" fmla="val 16667"/>
              </a:avLst>
              <a:gdLst>
                <a:gd name="f1" fmla="val 10800000"/>
                <a:gd name="f2" fmla="val 5400000"/>
                <a:gd name="f3" fmla="val w"/>
                <a:gd name="f4" fmla="val h"/>
                <a:gd name="f5" fmla="val ss"/>
                <a:gd name="f6" fmla="val 0"/>
                <a:gd name="f7" fmla="*/ 5419351 1 1725033"/>
                <a:gd name="f8" fmla="val 21600"/>
                <a:gd name="f9" fmla="*/ 1 1 2"/>
                <a:gd name="f10" fmla="+- 21600000 0 1"/>
                <a:gd name="f11" fmla="*/ 1 1 4"/>
                <a:gd name="f12" fmla="+- 0 0 1"/>
                <a:gd name="f13" fmla="*/ 3 1 4"/>
                <a:gd name="f14" fmla="*/ 0 1 60000"/>
                <a:gd name="f15" fmla="val 16667"/>
                <a:gd name="f16" fmla="abs f3"/>
                <a:gd name="f17" fmla="abs f4"/>
                <a:gd name="f18" fmla="abs f5"/>
                <a:gd name="f19" fmla="+- f15 0 50000"/>
                <a:gd name="f20" fmla="+- 0 0 f15"/>
                <a:gd name="f21" fmla="min f8 f8"/>
                <a:gd name="f22" fmla="*/ 21600000 f9 1"/>
                <a:gd name="f23" fmla="*/ f10 1 60000"/>
                <a:gd name="f24" fmla="*/ 21600000 f11 1"/>
                <a:gd name="f25" fmla="*/ 2 f7 1"/>
                <a:gd name="f26" fmla="*/ 21600000 f13 1"/>
                <a:gd name="f27" fmla="*/ f14 f7 1"/>
                <a:gd name="f28" fmla="?: f16 f3 1"/>
                <a:gd name="f29" fmla="?: f17 f4 1"/>
                <a:gd name="f30" fmla="?: f18 f5 1"/>
                <a:gd name="f31" fmla="?: f19 50000 f15"/>
                <a:gd name="f32" fmla="*/ f22 1 60000"/>
                <a:gd name="f33" fmla="*/ f24 1 60000"/>
                <a:gd name="f34" fmla="*/ f26 1 60000"/>
                <a:gd name="f35" fmla="*/ f27 1 180"/>
                <a:gd name="f36" fmla="*/ f28 1 21600"/>
                <a:gd name="f37" fmla="*/ f29 1 21600"/>
                <a:gd name="f38" fmla="*/ 21600 f28 1"/>
                <a:gd name="f39" fmla="*/ 21600 f29 1"/>
                <a:gd name="f40" fmla="?: f20 0 f31"/>
                <a:gd name="f41" fmla="*/ f32 f7 1"/>
                <a:gd name="f42" fmla="+- f33 0 f23"/>
                <a:gd name="f43" fmla="*/ f34 f7 1"/>
                <a:gd name="f44" fmla="+- 0 0 f35"/>
                <a:gd name="f45" fmla="*/ f33 f7 1"/>
                <a:gd name="f46" fmla="min f37 f36"/>
                <a:gd name="f47" fmla="*/ f38 1 f30"/>
                <a:gd name="f48" fmla="*/ f39 1 f30"/>
                <a:gd name="f49" fmla="*/ f21 f40 1"/>
                <a:gd name="f50" fmla="*/ f41 1 180"/>
                <a:gd name="f51" fmla="?: f42 f23 f33"/>
                <a:gd name="f52" fmla="*/ f43 1 180"/>
                <a:gd name="f53" fmla="*/ f44 f1 1"/>
                <a:gd name="f54" fmla="*/ f45 1 180"/>
                <a:gd name="f55" fmla="val f47"/>
                <a:gd name="f56" fmla="val f48"/>
                <a:gd name="f57" fmla="*/ f49 1 100000"/>
                <a:gd name="f58" fmla="*/ f51 f7 1"/>
                <a:gd name="f59" fmla="+- 0 0 f50"/>
                <a:gd name="f60" fmla="+- 0 0 f52"/>
                <a:gd name="f61" fmla="*/ f53 1 f7"/>
                <a:gd name="f62" fmla="+- 0 0 f54"/>
                <a:gd name="f63" fmla="*/ f6 f46 1"/>
                <a:gd name="f64" fmla="+- f55 0 0"/>
                <a:gd name="f65" fmla="+- f56 0 0"/>
                <a:gd name="f66" fmla="*/ f57 29289 1"/>
                <a:gd name="f67" fmla="val f57"/>
                <a:gd name="f68" fmla="*/ f58 1 180"/>
                <a:gd name="f69" fmla="*/ f59 f1 1"/>
                <a:gd name="f70" fmla="*/ f60 f1 1"/>
                <a:gd name="f71" fmla="+- f61 0 f2"/>
                <a:gd name="f72" fmla="*/ f62 f1 1"/>
                <a:gd name="f73" fmla="*/ f57 f46 1"/>
                <a:gd name="f74" fmla="*/ f55 f46 1"/>
                <a:gd name="f75" fmla="*/ f56 f46 1"/>
                <a:gd name="f76" fmla="+- f64 0 f57"/>
                <a:gd name="f77" fmla="+- f65 0 f57"/>
                <a:gd name="f78" fmla="*/ f66 1 100000"/>
                <a:gd name="f79" fmla="*/ 2 f67 1"/>
                <a:gd name="f80" fmla="+- f50 f68 0"/>
                <a:gd name="f81" fmla="*/ f69 1 f7"/>
                <a:gd name="f82" fmla="?: f68 0 f25"/>
                <a:gd name="f83" fmla="+- f52 f68 0"/>
                <a:gd name="f84" fmla="*/ f70 1 f7"/>
                <a:gd name="f85" fmla="+- f35 f68 0"/>
                <a:gd name="f86" fmla="cos 1 f71"/>
                <a:gd name="f87" fmla="sin 1 f71"/>
                <a:gd name="f88" fmla="+- f54 f68 0"/>
                <a:gd name="f89" fmla="*/ f72 1 f7"/>
                <a:gd name="f90" fmla="+- f64 0 f78"/>
                <a:gd name="f91" fmla="+- f65 0 f78"/>
                <a:gd name="f92" fmla="*/ f78 f8 1"/>
                <a:gd name="f93" fmla="*/ f78 f8 1"/>
                <a:gd name="f94" fmla="+- f81 0 f2"/>
                <a:gd name="f95" fmla="+- 0 0 f80"/>
                <a:gd name="f96" fmla="*/ f79 1 2"/>
                <a:gd name="f97" fmla="+- f84 0 f2"/>
                <a:gd name="f98" fmla="+- 0 0 f83"/>
                <a:gd name="f99" fmla="+- 0 0 f86"/>
                <a:gd name="f100" fmla="+- 0 0 f87"/>
                <a:gd name="f101" fmla="+- 0 0 f85"/>
                <a:gd name="f102" fmla="+- f89 0 f2"/>
                <a:gd name="f103" fmla="+- 0 0 f88"/>
                <a:gd name="f104" fmla="*/ f76 f46 1"/>
                <a:gd name="f105" fmla="*/ f77 f46 1"/>
                <a:gd name="f106" fmla="*/ f92 1 f55"/>
                <a:gd name="f107" fmla="*/ f90 f8 1"/>
                <a:gd name="f108" fmla="*/ f93 1 f56"/>
                <a:gd name="f109" fmla="*/ f91 f8 1"/>
                <a:gd name="f110" fmla="cos 1 f94"/>
                <a:gd name="f111" fmla="sin 1 f94"/>
                <a:gd name="f112" fmla="*/ f95 f1 1"/>
                <a:gd name="f113" fmla="cos 1 f97"/>
                <a:gd name="f114" fmla="sin 1 f97"/>
                <a:gd name="f115" fmla="*/ f98 f1 1"/>
                <a:gd name="f116" fmla="*/ f99 1 f79"/>
                <a:gd name="f117" fmla="*/ f100 1 f79"/>
                <a:gd name="f118" fmla="*/ f101 f1 1"/>
                <a:gd name="f119" fmla="cos 1 f102"/>
                <a:gd name="f120" fmla="sin 1 f102"/>
                <a:gd name="f121" fmla="*/ f103 f1 1"/>
                <a:gd name="f122" fmla="*/ f107 1 f55"/>
                <a:gd name="f123" fmla="*/ f109 1 f56"/>
                <a:gd name="f124" fmla="val f106"/>
                <a:gd name="f125" fmla="val f108"/>
                <a:gd name="f126" fmla="+- 0 0 f110"/>
                <a:gd name="f127" fmla="+- 0 0 f111"/>
                <a:gd name="f128" fmla="*/ f112 1 f7"/>
                <a:gd name="f129" fmla="+- 0 0 f113"/>
                <a:gd name="f130" fmla="+- 0 0 f114"/>
                <a:gd name="f131" fmla="*/ f115 1 f7"/>
                <a:gd name="f132" fmla="+- 0 0 f116"/>
                <a:gd name="f133" fmla="+- 0 0 f117"/>
                <a:gd name="f134" fmla="*/ f118 1 f7"/>
                <a:gd name="f135" fmla="+- 0 0 f119"/>
                <a:gd name="f136" fmla="+- 0 0 f120"/>
                <a:gd name="f137" fmla="*/ f121 1 f7"/>
                <a:gd name="f138" fmla="val f122"/>
                <a:gd name="f139" fmla="val f123"/>
                <a:gd name="f140" fmla="*/ f124 1 1"/>
                <a:gd name="f141" fmla="*/ f125 1 1"/>
                <a:gd name="f142" fmla="*/ f126 1 f79"/>
                <a:gd name="f143" fmla="*/ f127 1 f79"/>
                <a:gd name="f144" fmla="+- f128 0 f2"/>
                <a:gd name="f145" fmla="*/ f129 1 f79"/>
                <a:gd name="f146" fmla="*/ f130 1 f79"/>
                <a:gd name="f147" fmla="+- f131 0 f2"/>
                <a:gd name="f148" fmla="at2 f132 f133"/>
                <a:gd name="f149" fmla="+- f134 0 f2"/>
                <a:gd name="f150" fmla="*/ f135 1 f79"/>
                <a:gd name="f151" fmla="*/ f136 1 f79"/>
                <a:gd name="f152" fmla="+- f137 0 f2"/>
                <a:gd name="f153" fmla="*/ f140 1 f8"/>
                <a:gd name="f154" fmla="*/ f141 1 f8"/>
                <a:gd name="f155" fmla="*/ f138 1 1"/>
                <a:gd name="f156" fmla="*/ f139 1 1"/>
                <a:gd name="f157" fmla="+- 0 0 f142"/>
                <a:gd name="f158" fmla="+- 0 0 f143"/>
                <a:gd name="f159" fmla="cos 1 f144"/>
                <a:gd name="f160" fmla="sin 1 f144"/>
                <a:gd name="f161" fmla="+- 0 0 f145"/>
                <a:gd name="f162" fmla="+- 0 0 f146"/>
                <a:gd name="f163" fmla="cos 1 f147"/>
                <a:gd name="f164" fmla="sin 1 f147"/>
                <a:gd name="f165" fmla="+- f148 f2 0"/>
                <a:gd name="f166" fmla="cos 1 f149"/>
                <a:gd name="f167" fmla="sin 1 f149"/>
                <a:gd name="f168" fmla="+- 0 0 f150"/>
                <a:gd name="f169" fmla="+- 0 0 f151"/>
                <a:gd name="f170" fmla="cos 1 f152"/>
                <a:gd name="f171" fmla="sin 1 f152"/>
                <a:gd name="f172" fmla="*/ f155 1 f8"/>
                <a:gd name="f173" fmla="*/ f156 1 f8"/>
                <a:gd name="f174" fmla="at2 f157 f158"/>
                <a:gd name="f175" fmla="+- 0 0 f159"/>
                <a:gd name="f176" fmla="+- 0 0 f160"/>
                <a:gd name="f177" fmla="at2 f161 f162"/>
                <a:gd name="f178" fmla="+- 0 0 f163"/>
                <a:gd name="f179" fmla="+- 0 0 f164"/>
                <a:gd name="f180" fmla="*/ f165 f7 1"/>
                <a:gd name="f181" fmla="+- 0 0 f166"/>
                <a:gd name="f182" fmla="+- 0 0 f167"/>
                <a:gd name="f183" fmla="at2 f168 f169"/>
                <a:gd name="f184" fmla="+- 0 0 f170"/>
                <a:gd name="f185" fmla="+- 0 0 f171"/>
                <a:gd name="f186" fmla="*/ f153 f55 1"/>
                <a:gd name="f187" fmla="*/ f154 f56 1"/>
                <a:gd name="f188" fmla="+- f174 f2 0"/>
                <a:gd name="f189" fmla="*/ f175 1 f79"/>
                <a:gd name="f190" fmla="*/ f176 1 f79"/>
                <a:gd name="f191" fmla="+- f177 f2 0"/>
                <a:gd name="f192" fmla="*/ f178 1 f79"/>
                <a:gd name="f193" fmla="*/ f179 1 f79"/>
                <a:gd name="f194" fmla="*/ f180 1 f1"/>
                <a:gd name="f195" fmla="*/ f181 1 f79"/>
                <a:gd name="f196" fmla="*/ f182 1 f79"/>
                <a:gd name="f197" fmla="+- f183 f2 0"/>
                <a:gd name="f198" fmla="*/ f184 1 f79"/>
                <a:gd name="f199" fmla="*/ f185 1 f79"/>
                <a:gd name="f200" fmla="*/ f172 f55 1"/>
                <a:gd name="f201" fmla="*/ f173 f56 1"/>
                <a:gd name="f202" fmla="*/ f186 f46 1"/>
                <a:gd name="f203" fmla="*/ f187 f46 1"/>
                <a:gd name="f204" fmla="*/ f188 f7 1"/>
                <a:gd name="f205" fmla="+- 0 0 f189"/>
                <a:gd name="f206" fmla="+- 0 0 f190"/>
                <a:gd name="f207" fmla="*/ f191 f7 1"/>
                <a:gd name="f208" fmla="+- 0 0 f192"/>
                <a:gd name="f209" fmla="+- 0 0 f193"/>
                <a:gd name="f210" fmla="+- 0 0 f194"/>
                <a:gd name="f211" fmla="+- 0 0 f195"/>
                <a:gd name="f212" fmla="+- 0 0 f196"/>
                <a:gd name="f213" fmla="*/ f197 f7 1"/>
                <a:gd name="f214" fmla="+- 0 0 f198"/>
                <a:gd name="f215" fmla="+- 0 0 f199"/>
                <a:gd name="f216" fmla="*/ f200 f46 1"/>
                <a:gd name="f217" fmla="*/ f201 f46 1"/>
                <a:gd name="f218" fmla="*/ f204 1 f1"/>
                <a:gd name="f219" fmla="at2 f205 f206"/>
                <a:gd name="f220" fmla="*/ f207 1 f1"/>
                <a:gd name="f221" fmla="at2 f208 f209"/>
                <a:gd name="f222" fmla="val f210"/>
                <a:gd name="f223" fmla="at2 f211 f212"/>
                <a:gd name="f224" fmla="*/ f213 1 f1"/>
                <a:gd name="f225" fmla="at2 f214 f215"/>
                <a:gd name="f226" fmla="+- 0 0 f218"/>
                <a:gd name="f227" fmla="+- f219 f2 0"/>
                <a:gd name="f228" fmla="+- 0 0 f220"/>
                <a:gd name="f229" fmla="+- f221 f2 0"/>
                <a:gd name="f230" fmla="+- f223 f2 0"/>
                <a:gd name="f231" fmla="+- 0 0 f222"/>
                <a:gd name="f232" fmla="val f222"/>
                <a:gd name="f233" fmla="+- 0 0 f224"/>
                <a:gd name="f234" fmla="+- f225 f2 0"/>
                <a:gd name="f235" fmla="val f226"/>
                <a:gd name="f236" fmla="*/ f227 f7 1"/>
                <a:gd name="f237" fmla="val f228"/>
                <a:gd name="f238" fmla="*/ f229 f7 1"/>
                <a:gd name="f239" fmla="*/ f230 f7 1"/>
                <a:gd name="f240" fmla="*/ f231 f1 1"/>
                <a:gd name="f241" fmla="+- 0 0 f232"/>
                <a:gd name="f242" fmla="val f233"/>
                <a:gd name="f243" fmla="*/ f234 f7 1"/>
                <a:gd name="f244" fmla="*/ f236 1 f1"/>
                <a:gd name="f245" fmla="+- 0 0 f235"/>
                <a:gd name="f246" fmla="val f235"/>
                <a:gd name="f247" fmla="*/ f238 1 f1"/>
                <a:gd name="f248" fmla="+- 0 0 f237"/>
                <a:gd name="f249" fmla="val f237"/>
                <a:gd name="f250" fmla="*/ f239 1 f1"/>
                <a:gd name="f251" fmla="*/ f240 1 f7"/>
                <a:gd name="f252" fmla="*/ f241 f1 1"/>
                <a:gd name="f253" fmla="*/ f243 1 f1"/>
                <a:gd name="f254" fmla="+- 0 0 f242"/>
                <a:gd name="f255" fmla="val f242"/>
                <a:gd name="f256" fmla="+- 0 0 f244"/>
                <a:gd name="f257" fmla="*/ f245 f1 1"/>
                <a:gd name="f258" fmla="+- 0 0 f246"/>
                <a:gd name="f259" fmla="+- 0 0 f247"/>
                <a:gd name="f260" fmla="*/ f248 f1 1"/>
                <a:gd name="f261" fmla="+- 0 0 f249"/>
                <a:gd name="f262" fmla="+- 0 0 f250"/>
                <a:gd name="f263" fmla="+- f251 0 f2"/>
                <a:gd name="f264" fmla="*/ f252 1 f7"/>
                <a:gd name="f265" fmla="+- 0 0 f253"/>
                <a:gd name="f266" fmla="*/ f254 f1 1"/>
                <a:gd name="f267" fmla="+- 0 0 f255"/>
                <a:gd name="f268" fmla="val f256"/>
                <a:gd name="f269" fmla="*/ f257 1 f7"/>
                <a:gd name="f270" fmla="*/ f258 f1 1"/>
                <a:gd name="f271" fmla="val f259"/>
                <a:gd name="f272" fmla="*/ f260 1 f7"/>
                <a:gd name="f273" fmla="*/ f261 f1 1"/>
                <a:gd name="f274" fmla="val f262"/>
                <a:gd name="f275" fmla="sin 1 f263"/>
                <a:gd name="f276" fmla="cos 1 f263"/>
                <a:gd name="f277" fmla="+- f264 0 f2"/>
                <a:gd name="f278" fmla="val f265"/>
                <a:gd name="f279" fmla="*/ f266 1 f7"/>
                <a:gd name="f280" fmla="*/ f267 f1 1"/>
                <a:gd name="f281" fmla="+- f269 0 f2"/>
                <a:gd name="f282" fmla="+- f268 0 f235"/>
                <a:gd name="f283" fmla="*/ f270 1 f7"/>
                <a:gd name="f284" fmla="+- f272 0 f2"/>
                <a:gd name="f285" fmla="+- f271 0 f237"/>
                <a:gd name="f286" fmla="*/ f273 1 f7"/>
                <a:gd name="f287" fmla="+- 0 0 f275"/>
                <a:gd name="f288" fmla="+- 0 0 f276"/>
                <a:gd name="f289" fmla="+- f274 0 f222"/>
                <a:gd name="f290" fmla="cos 1 f277"/>
                <a:gd name="f291" fmla="sin 1 f277"/>
                <a:gd name="f292" fmla="+- f279 0 f2"/>
                <a:gd name="f293" fmla="+- f278 0 f242"/>
                <a:gd name="f294" fmla="*/ f280 1 f7"/>
                <a:gd name="f295" fmla="sin 1 f281"/>
                <a:gd name="f296" fmla="cos 1 f281"/>
                <a:gd name="f297" fmla="?: f282 0 f25"/>
                <a:gd name="f298" fmla="+- f283 0 f2"/>
                <a:gd name="f299" fmla="sin 1 f284"/>
                <a:gd name="f300" fmla="cos 1 f284"/>
                <a:gd name="f301" fmla="?: f285 0 f25"/>
                <a:gd name="f302" fmla="+- f286 0 f2"/>
                <a:gd name="f303" fmla="*/ f67 f287 1"/>
                <a:gd name="f304" fmla="*/ f67 f288 1"/>
                <a:gd name="f305" fmla="?: f289 0 f25"/>
                <a:gd name="f306" fmla="+- 0 0 f290"/>
                <a:gd name="f307" fmla="+- 0 0 f291"/>
                <a:gd name="f308" fmla="sin 1 f292"/>
                <a:gd name="f309" fmla="cos 1 f292"/>
                <a:gd name="f310" fmla="?: f293 0 f25"/>
                <a:gd name="f311" fmla="+- f294 0 f2"/>
                <a:gd name="f312" fmla="+- 0 0 f295"/>
                <a:gd name="f313" fmla="+- 0 0 f296"/>
                <a:gd name="f314" fmla="+- f268 f297 0"/>
                <a:gd name="f315" fmla="cos 1 f298"/>
                <a:gd name="f316" fmla="sin 1 f298"/>
                <a:gd name="f317" fmla="+- 0 0 f299"/>
                <a:gd name="f318" fmla="+- 0 0 f300"/>
                <a:gd name="f319" fmla="+- f271 f301 0"/>
                <a:gd name="f320" fmla="cos 1 f302"/>
                <a:gd name="f321" fmla="sin 1 f302"/>
                <a:gd name="f322" fmla="+- f55 0 f303"/>
                <a:gd name="f323" fmla="+- f77 0 f304"/>
                <a:gd name="f324" fmla="+- f274 f305 0"/>
                <a:gd name="f325" fmla="*/ f12 f306 1"/>
                <a:gd name="f326" fmla="*/ f96 f307 1"/>
                <a:gd name="f327" fmla="*/ f96 f306 1"/>
                <a:gd name="f328" fmla="+- 0 0 f308"/>
                <a:gd name="f329" fmla="+- 0 0 f309"/>
                <a:gd name="f330" fmla="+- f278 f310 0"/>
                <a:gd name="f331" fmla="cos 1 f311"/>
                <a:gd name="f332" fmla="sin 1 f311"/>
                <a:gd name="f333" fmla="*/ f67 f312 1"/>
                <a:gd name="f334" fmla="*/ f67 f313 1"/>
                <a:gd name="f335" fmla="+- f314 0 f235"/>
                <a:gd name="f336" fmla="+- 0 0 f315"/>
                <a:gd name="f337" fmla="+- 0 0 f316"/>
                <a:gd name="f338" fmla="*/ f67 f317 1"/>
                <a:gd name="f339" fmla="*/ f67 f318 1"/>
                <a:gd name="f340" fmla="+- f319 0 f237"/>
                <a:gd name="f341" fmla="+- 0 0 f320"/>
                <a:gd name="f342" fmla="+- 0 0 f321"/>
                <a:gd name="f343" fmla="+- f324 0 f222"/>
                <a:gd name="f344" fmla="+- f326 f322 0"/>
                <a:gd name="f345" fmla="+- f327 f323 0"/>
                <a:gd name="f346" fmla="*/ f67 f328 1"/>
                <a:gd name="f347" fmla="*/ f67 f329 1"/>
                <a:gd name="f348" fmla="+- f330 0 f242"/>
                <a:gd name="f349" fmla="+- 0 0 f331"/>
                <a:gd name="f350" fmla="+- 0 0 f332"/>
                <a:gd name="f351" fmla="+- 0 0 f333"/>
                <a:gd name="f352" fmla="+- f57 0 f334"/>
                <a:gd name="f353" fmla="+- f335 0 f82"/>
                <a:gd name="f354" fmla="*/ f12 f336 1"/>
                <a:gd name="f355" fmla="*/ f96 f337 1"/>
                <a:gd name="f356" fmla="*/ f96 f336 1"/>
                <a:gd name="f357" fmla="+- f76 0 f338"/>
                <a:gd name="f358" fmla="+- 0 0 f339"/>
                <a:gd name="f359" fmla="+- f340 0 f82"/>
                <a:gd name="f360" fmla="*/ f12 f341 1"/>
                <a:gd name="f361" fmla="*/ f96 f342 1"/>
                <a:gd name="f362" fmla="*/ f96 f341 1"/>
                <a:gd name="f363" fmla="+- f343 0 f82"/>
                <a:gd name="f364" fmla="+- f57 0 f346"/>
                <a:gd name="f365" fmla="+- f56 0 f347"/>
                <a:gd name="f366" fmla="+- f348 0 f82"/>
                <a:gd name="f367" fmla="*/ f12 f349 1"/>
                <a:gd name="f368" fmla="*/ f96 f350 1"/>
                <a:gd name="f369" fmla="*/ f96 f349 1"/>
                <a:gd name="f370" fmla="+- f353 0 f25"/>
                <a:gd name="f371" fmla="+- f355 f351 0"/>
                <a:gd name="f372" fmla="+- f356 f352 0"/>
                <a:gd name="f373" fmla="+- f359 0 f25"/>
                <a:gd name="f374" fmla="+- f361 f357 0"/>
                <a:gd name="f375" fmla="+- f362 f358 0"/>
                <a:gd name="f376" fmla="+- f363 0 f25"/>
                <a:gd name="f377" fmla="+- f366 0 f25"/>
                <a:gd name="f378" fmla="+- f368 f364 0"/>
                <a:gd name="f379" fmla="+- f369 f365 0"/>
                <a:gd name="f380" fmla="?: f370 f25 f353"/>
                <a:gd name="f381" fmla="?: f373 f25 f359"/>
                <a:gd name="f382" fmla="?: f376 f25 f363"/>
                <a:gd name="f383" fmla="?: f377 f25 f366"/>
                <a:gd name="f384" fmla="*/ f380 1 4"/>
                <a:gd name="f385" fmla="*/ f381 1 4"/>
                <a:gd name="f386" fmla="*/ f382 1 4"/>
                <a:gd name="f387" fmla="*/ f383 1 4"/>
                <a:gd name="f388" fmla="+- f246 f384 0"/>
                <a:gd name="f389" fmla="+- 0 0 f384"/>
                <a:gd name="f390" fmla="*/ f384 1 2"/>
                <a:gd name="f391" fmla="+- f249 f385 0"/>
                <a:gd name="f392" fmla="+- 0 0 f385"/>
                <a:gd name="f393" fmla="*/ f385 1 2"/>
                <a:gd name="f394" fmla="+- f232 f386 0"/>
                <a:gd name="f395" fmla="+- 0 0 f386"/>
                <a:gd name="f396" fmla="*/ f386 1 2"/>
                <a:gd name="f397" fmla="+- f255 f387 0"/>
                <a:gd name="f398" fmla="+- 0 0 f387"/>
                <a:gd name="f399" fmla="*/ f387 1 2"/>
                <a:gd name="f400" fmla="*/ f389 f1 1"/>
                <a:gd name="f401" fmla="+- 0 0 f390"/>
                <a:gd name="f402" fmla="+- 0 0 f388"/>
                <a:gd name="f403" fmla="+- f388 f384 0"/>
                <a:gd name="f404" fmla="*/ f392 f1 1"/>
                <a:gd name="f405" fmla="+- 0 0 f393"/>
                <a:gd name="f406" fmla="+- 0 0 f391"/>
                <a:gd name="f407" fmla="+- f391 f385 0"/>
                <a:gd name="f408" fmla="*/ f395 f1 1"/>
                <a:gd name="f409" fmla="+- 0 0 f396"/>
                <a:gd name="f410" fmla="+- 0 0 f394"/>
                <a:gd name="f411" fmla="+- f394 f386 0"/>
                <a:gd name="f412" fmla="*/ f398 f1 1"/>
                <a:gd name="f413" fmla="+- 0 0 f399"/>
                <a:gd name="f414" fmla="+- 0 0 f397"/>
                <a:gd name="f415" fmla="+- f397 f387 0"/>
                <a:gd name="f416" fmla="*/ f400 1 f7"/>
                <a:gd name="f417" fmla="*/ f401 f1 1"/>
                <a:gd name="f418" fmla="*/ f402 f1 1"/>
                <a:gd name="f419" fmla="+- 0 0 f403"/>
                <a:gd name="f420" fmla="+- f403 f384 0"/>
                <a:gd name="f421" fmla="*/ f404 1 f7"/>
                <a:gd name="f422" fmla="*/ f405 f1 1"/>
                <a:gd name="f423" fmla="*/ f406 f1 1"/>
                <a:gd name="f424" fmla="+- 0 0 f407"/>
                <a:gd name="f425" fmla="+- f407 f385 0"/>
                <a:gd name="f426" fmla="*/ f408 1 f7"/>
                <a:gd name="f427" fmla="*/ f409 f1 1"/>
                <a:gd name="f428" fmla="*/ f410 f1 1"/>
                <a:gd name="f429" fmla="+- 0 0 f411"/>
                <a:gd name="f430" fmla="+- f411 f386 0"/>
                <a:gd name="f431" fmla="*/ f412 1 f7"/>
                <a:gd name="f432" fmla="*/ f413 f1 1"/>
                <a:gd name="f433" fmla="*/ f414 f1 1"/>
                <a:gd name="f434" fmla="+- 0 0 f415"/>
                <a:gd name="f435" fmla="+- f415 f387 0"/>
                <a:gd name="f436" fmla="+- f416 0 f2"/>
                <a:gd name="f437" fmla="*/ f417 1 f7"/>
                <a:gd name="f438" fmla="*/ f418 1 f7"/>
                <a:gd name="f439" fmla="*/ f419 f1 1"/>
                <a:gd name="f440" fmla="+- 0 0 f420"/>
                <a:gd name="f441" fmla="+- f420 f384 0"/>
                <a:gd name="f442" fmla="+- f421 0 f2"/>
                <a:gd name="f443" fmla="*/ f422 1 f7"/>
                <a:gd name="f444" fmla="*/ f423 1 f7"/>
                <a:gd name="f445" fmla="*/ f424 f1 1"/>
                <a:gd name="f446" fmla="+- 0 0 f425"/>
                <a:gd name="f447" fmla="+- f425 f385 0"/>
                <a:gd name="f448" fmla="+- f426 0 f2"/>
                <a:gd name="f449" fmla="*/ f427 1 f7"/>
                <a:gd name="f450" fmla="*/ f428 1 f7"/>
                <a:gd name="f451" fmla="*/ f429 f1 1"/>
                <a:gd name="f452" fmla="+- 0 0 f430"/>
                <a:gd name="f453" fmla="+- f430 f386 0"/>
                <a:gd name="f454" fmla="+- f431 0 f2"/>
                <a:gd name="f455" fmla="*/ f432 1 f7"/>
                <a:gd name="f456" fmla="*/ f433 1 f7"/>
                <a:gd name="f457" fmla="*/ f434 f1 1"/>
                <a:gd name="f458" fmla="+- 0 0 f435"/>
                <a:gd name="f459" fmla="+- f435 f387 0"/>
                <a:gd name="f460" fmla="cos 1 f436"/>
                <a:gd name="f461" fmla="+- f437 0 f2"/>
                <a:gd name="f462" fmla="+- f438 0 f2"/>
                <a:gd name="f463" fmla="*/ f439 1 f7"/>
                <a:gd name="f464" fmla="*/ f440 f1 1"/>
                <a:gd name="f465" fmla="+- 0 0 f441"/>
                <a:gd name="f466" fmla="cos 1 f442"/>
                <a:gd name="f467" fmla="+- f443 0 f2"/>
                <a:gd name="f468" fmla="+- f444 0 f2"/>
                <a:gd name="f469" fmla="*/ f445 1 f7"/>
                <a:gd name="f470" fmla="*/ f446 f1 1"/>
                <a:gd name="f471" fmla="+- 0 0 f447"/>
                <a:gd name="f472" fmla="cos 1 f448"/>
                <a:gd name="f473" fmla="+- f449 0 f2"/>
                <a:gd name="f474" fmla="+- f450 0 f2"/>
                <a:gd name="f475" fmla="*/ f451 1 f7"/>
                <a:gd name="f476" fmla="*/ f452 f1 1"/>
                <a:gd name="f477" fmla="+- 0 0 f453"/>
                <a:gd name="f478" fmla="cos 1 f454"/>
                <a:gd name="f479" fmla="+- f455 0 f2"/>
                <a:gd name="f480" fmla="+- f456 0 f2"/>
                <a:gd name="f481" fmla="*/ f457 1 f7"/>
                <a:gd name="f482" fmla="*/ f458 f1 1"/>
                <a:gd name="f483" fmla="+- 0 0 f459"/>
                <a:gd name="f484" fmla="+- 0 0 f460"/>
                <a:gd name="f485" fmla="tan 1 f461"/>
                <a:gd name="f486" fmla="cos 1 f462"/>
                <a:gd name="f487" fmla="sin 1 f462"/>
                <a:gd name="f488" fmla="+- f463 0 f2"/>
                <a:gd name="f489" fmla="*/ f464 1 f7"/>
                <a:gd name="f490" fmla="*/ f465 f1 1"/>
                <a:gd name="f491" fmla="+- 0 0 f466"/>
                <a:gd name="f492" fmla="tan 1 f467"/>
                <a:gd name="f493" fmla="cos 1 f468"/>
                <a:gd name="f494" fmla="sin 1 f468"/>
                <a:gd name="f495" fmla="+- f469 0 f2"/>
                <a:gd name="f496" fmla="*/ f470 1 f7"/>
                <a:gd name="f497" fmla="*/ f471 f1 1"/>
                <a:gd name="f498" fmla="+- 0 0 f472"/>
                <a:gd name="f499" fmla="tan 1 f473"/>
                <a:gd name="f500" fmla="cos 1 f474"/>
                <a:gd name="f501" fmla="sin 1 f474"/>
                <a:gd name="f502" fmla="+- f475 0 f2"/>
                <a:gd name="f503" fmla="*/ f476 1 f7"/>
                <a:gd name="f504" fmla="*/ f477 f1 1"/>
                <a:gd name="f505" fmla="+- 0 0 f478"/>
                <a:gd name="f506" fmla="tan 1 f479"/>
                <a:gd name="f507" fmla="cos 1 f480"/>
                <a:gd name="f508" fmla="sin 1 f480"/>
                <a:gd name="f509" fmla="+- f481 0 f2"/>
                <a:gd name="f510" fmla="*/ f482 1 f7"/>
                <a:gd name="f511" fmla="*/ f483 f1 1"/>
                <a:gd name="f512" fmla="*/ 1 1 f485"/>
                <a:gd name="f513" fmla="+- 0 0 f486"/>
                <a:gd name="f514" fmla="+- 0 0 f487"/>
                <a:gd name="f515" fmla="cos 1 f488"/>
                <a:gd name="f516" fmla="sin 1 f488"/>
                <a:gd name="f517" fmla="+- f489 0 f2"/>
                <a:gd name="f518" fmla="*/ f490 1 f7"/>
                <a:gd name="f519" fmla="*/ 1 1 f492"/>
                <a:gd name="f520" fmla="+- 0 0 f493"/>
                <a:gd name="f521" fmla="+- 0 0 f494"/>
                <a:gd name="f522" fmla="cos 1 f495"/>
                <a:gd name="f523" fmla="sin 1 f495"/>
                <a:gd name="f524" fmla="+- f496 0 f2"/>
                <a:gd name="f525" fmla="*/ f497 1 f7"/>
                <a:gd name="f526" fmla="*/ 1 1 f499"/>
                <a:gd name="f527" fmla="+- 0 0 f500"/>
                <a:gd name="f528" fmla="+- 0 0 f501"/>
                <a:gd name="f529" fmla="cos 1 f502"/>
                <a:gd name="f530" fmla="sin 1 f502"/>
                <a:gd name="f531" fmla="+- f503 0 f2"/>
                <a:gd name="f532" fmla="*/ f504 1 f7"/>
                <a:gd name="f533" fmla="*/ 1 1 f506"/>
                <a:gd name="f534" fmla="+- 0 0 f507"/>
                <a:gd name="f535" fmla="+- 0 0 f508"/>
                <a:gd name="f536" fmla="cos 1 f509"/>
                <a:gd name="f537" fmla="sin 1 f509"/>
                <a:gd name="f538" fmla="+- f510 0 f2"/>
                <a:gd name="f539" fmla="*/ f511 1 f7"/>
                <a:gd name="f540" fmla="*/ f512 f512 1"/>
                <a:gd name="f541" fmla="*/ f12 f513 1"/>
                <a:gd name="f542" fmla="*/ f96 f514 1"/>
                <a:gd name="f543" fmla="*/ f96 f513 1"/>
                <a:gd name="f544" fmla="+- 0 0 f515"/>
                <a:gd name="f545" fmla="+- 0 0 f516"/>
                <a:gd name="f546" fmla="cos 1 f517"/>
                <a:gd name="f547" fmla="sin 1 f517"/>
                <a:gd name="f548" fmla="+- f518 0 f2"/>
                <a:gd name="f549" fmla="*/ f519 f519 1"/>
                <a:gd name="f550" fmla="*/ f12 f520 1"/>
                <a:gd name="f551" fmla="*/ f96 f521 1"/>
                <a:gd name="f552" fmla="*/ f96 f520 1"/>
                <a:gd name="f553" fmla="+- 0 0 f522"/>
                <a:gd name="f554" fmla="+- 0 0 f523"/>
                <a:gd name="f555" fmla="cos 1 f524"/>
                <a:gd name="f556" fmla="sin 1 f524"/>
                <a:gd name="f557" fmla="+- f525 0 f2"/>
                <a:gd name="f558" fmla="*/ f526 f526 1"/>
                <a:gd name="f559" fmla="*/ f12 f527 1"/>
                <a:gd name="f560" fmla="*/ f96 f528 1"/>
                <a:gd name="f561" fmla="*/ f96 f527 1"/>
                <a:gd name="f562" fmla="+- 0 0 f529"/>
                <a:gd name="f563" fmla="+- 0 0 f530"/>
                <a:gd name="f564" fmla="cos 1 f531"/>
                <a:gd name="f565" fmla="sin 1 f531"/>
                <a:gd name="f566" fmla="+- f532 0 f2"/>
                <a:gd name="f567" fmla="*/ f533 f533 1"/>
                <a:gd name="f568" fmla="*/ f12 f534 1"/>
                <a:gd name="f569" fmla="*/ f96 f535 1"/>
                <a:gd name="f570" fmla="*/ f96 f534 1"/>
                <a:gd name="f571" fmla="+- 0 0 f536"/>
                <a:gd name="f572" fmla="+- 0 0 f537"/>
                <a:gd name="f573" fmla="cos 1 f538"/>
                <a:gd name="f574" fmla="sin 1 f538"/>
                <a:gd name="f575" fmla="+- f539 0 f2"/>
                <a:gd name="f576" fmla="*/ 3 f540 1"/>
                <a:gd name="f577" fmla="+- f542 f351 0"/>
                <a:gd name="f578" fmla="+- f543 f352 0"/>
                <a:gd name="f579" fmla="*/ f12 f544 1"/>
                <a:gd name="f580" fmla="*/ f96 f545 1"/>
                <a:gd name="f581" fmla="*/ f96 f544 1"/>
                <a:gd name="f582" fmla="+- 0 0 f546"/>
                <a:gd name="f583" fmla="+- 0 0 f547"/>
                <a:gd name="f584" fmla="cos 1 f548"/>
                <a:gd name="f585" fmla="sin 1 f548"/>
                <a:gd name="f586" fmla="*/ 3 f549 1"/>
                <a:gd name="f587" fmla="+- f551 f357 0"/>
                <a:gd name="f588" fmla="+- f552 f358 0"/>
                <a:gd name="f589" fmla="*/ f12 f553 1"/>
                <a:gd name="f590" fmla="*/ f96 f554 1"/>
                <a:gd name="f591" fmla="*/ f96 f553 1"/>
                <a:gd name="f592" fmla="+- 0 0 f555"/>
                <a:gd name="f593" fmla="+- 0 0 f556"/>
                <a:gd name="f594" fmla="cos 1 f557"/>
                <a:gd name="f595" fmla="sin 1 f557"/>
                <a:gd name="f596" fmla="*/ 3 f558 1"/>
                <a:gd name="f597" fmla="+- f560 f322 0"/>
                <a:gd name="f598" fmla="+- f561 f323 0"/>
                <a:gd name="f599" fmla="*/ f12 f562 1"/>
                <a:gd name="f600" fmla="*/ f96 f563 1"/>
                <a:gd name="f601" fmla="*/ f96 f562 1"/>
                <a:gd name="f602" fmla="+- 0 0 f564"/>
                <a:gd name="f603" fmla="+- 0 0 f565"/>
                <a:gd name="f604" fmla="cos 1 f566"/>
                <a:gd name="f605" fmla="sin 1 f566"/>
                <a:gd name="f606" fmla="*/ 3 f567 1"/>
                <a:gd name="f607" fmla="+- f569 f364 0"/>
                <a:gd name="f608" fmla="+- f570 f365 0"/>
                <a:gd name="f609" fmla="*/ f12 f571 1"/>
                <a:gd name="f610" fmla="*/ f96 f572 1"/>
                <a:gd name="f611" fmla="*/ f96 f571 1"/>
                <a:gd name="f612" fmla="+- 0 0 f573"/>
                <a:gd name="f613" fmla="+- 0 0 f574"/>
                <a:gd name="f614" fmla="cos 1 f575"/>
                <a:gd name="f615" fmla="sin 1 f575"/>
                <a:gd name="f616" fmla="+- 4 f576 0"/>
                <a:gd name="f617" fmla="+- f580 f351 0"/>
                <a:gd name="f618" fmla="+- f581 f352 0"/>
                <a:gd name="f619" fmla="*/ f12 f582 1"/>
                <a:gd name="f620" fmla="*/ f96 f583 1"/>
                <a:gd name="f621" fmla="*/ f96 f582 1"/>
                <a:gd name="f622" fmla="+- 0 0 f584"/>
                <a:gd name="f623" fmla="+- 0 0 f585"/>
                <a:gd name="f624" fmla="+- 4 f586 0"/>
                <a:gd name="f625" fmla="+- f590 f357 0"/>
                <a:gd name="f626" fmla="+- f591 f358 0"/>
                <a:gd name="f627" fmla="*/ f12 f592 1"/>
                <a:gd name="f628" fmla="*/ f96 f593 1"/>
                <a:gd name="f629" fmla="*/ f96 f592 1"/>
                <a:gd name="f630" fmla="+- 0 0 f594"/>
                <a:gd name="f631" fmla="+- 0 0 f595"/>
                <a:gd name="f632" fmla="+- 4 f596 0"/>
                <a:gd name="f633" fmla="+- f600 f322 0"/>
                <a:gd name="f634" fmla="+- f601 f323 0"/>
                <a:gd name="f635" fmla="*/ f12 f602 1"/>
                <a:gd name="f636" fmla="*/ f96 f603 1"/>
                <a:gd name="f637" fmla="*/ f96 f602 1"/>
                <a:gd name="f638" fmla="+- 0 0 f604"/>
                <a:gd name="f639" fmla="+- 0 0 f605"/>
                <a:gd name="f640" fmla="+- 4 f606 0"/>
                <a:gd name="f641" fmla="+- f610 f364 0"/>
                <a:gd name="f642" fmla="+- f611 f365 0"/>
                <a:gd name="f643" fmla="*/ f12 f612 1"/>
                <a:gd name="f644" fmla="*/ f96 f613 1"/>
                <a:gd name="f645" fmla="*/ f96 f612 1"/>
                <a:gd name="f646" fmla="+- 0 0 f614"/>
                <a:gd name="f647" fmla="+- 0 0 f615"/>
                <a:gd name="f648" fmla="*/ f577 f46 1"/>
                <a:gd name="f649" fmla="*/ f578 f46 1"/>
                <a:gd name="f650" fmla="*/ f587 f46 1"/>
                <a:gd name="f651" fmla="*/ f588 f46 1"/>
                <a:gd name="f652" fmla="*/ f597 f46 1"/>
                <a:gd name="f653" fmla="*/ f598 f46 1"/>
                <a:gd name="f654" fmla="*/ f607 f46 1"/>
                <a:gd name="f655" fmla="*/ f608 f46 1"/>
                <a:gd name="f656" fmla="sqrt f616"/>
                <a:gd name="f657" fmla="+- f620 f351 0"/>
                <a:gd name="f658" fmla="+- f621 f352 0"/>
                <a:gd name="f659" fmla="*/ f12 f622 1"/>
                <a:gd name="f660" fmla="*/ f96 f623 1"/>
                <a:gd name="f661" fmla="*/ f96 f622 1"/>
                <a:gd name="f662" fmla="sqrt f624"/>
                <a:gd name="f663" fmla="+- f628 f357 0"/>
                <a:gd name="f664" fmla="+- f629 f358 0"/>
                <a:gd name="f665" fmla="*/ f12 f630 1"/>
                <a:gd name="f666" fmla="*/ f96 f631 1"/>
                <a:gd name="f667" fmla="*/ f96 f630 1"/>
                <a:gd name="f668" fmla="sqrt f632"/>
                <a:gd name="f669" fmla="+- f636 f322 0"/>
                <a:gd name="f670" fmla="+- f637 f323 0"/>
                <a:gd name="f671" fmla="*/ f12 f638 1"/>
                <a:gd name="f672" fmla="*/ f96 f639 1"/>
                <a:gd name="f673" fmla="*/ f96 f638 1"/>
                <a:gd name="f674" fmla="sqrt f640"/>
                <a:gd name="f675" fmla="+- f644 f364 0"/>
                <a:gd name="f676" fmla="+- f645 f365 0"/>
                <a:gd name="f677" fmla="*/ f12 f646 1"/>
                <a:gd name="f678" fmla="*/ f96 f647 1"/>
                <a:gd name="f679" fmla="*/ f96 f646 1"/>
                <a:gd name="f680" fmla="*/ f617 f46 1"/>
                <a:gd name="f681" fmla="*/ f618 f46 1"/>
                <a:gd name="f682" fmla="*/ f625 f46 1"/>
                <a:gd name="f683" fmla="*/ f626 f46 1"/>
                <a:gd name="f684" fmla="*/ f633 f46 1"/>
                <a:gd name="f685" fmla="*/ f634 f46 1"/>
                <a:gd name="f686" fmla="*/ f641 f46 1"/>
                <a:gd name="f687" fmla="*/ f642 f46 1"/>
                <a:gd name="f688" fmla="+- f656 0 1"/>
                <a:gd name="f689" fmla="+- f660 f351 0"/>
                <a:gd name="f690" fmla="+- f661 f352 0"/>
                <a:gd name="f691" fmla="+- f662 0 1"/>
                <a:gd name="f692" fmla="+- f666 f357 0"/>
                <a:gd name="f693" fmla="+- f667 f358 0"/>
                <a:gd name="f694" fmla="+- f668 0 1"/>
                <a:gd name="f695" fmla="+- f672 f322 0"/>
                <a:gd name="f696" fmla="+- f673 f323 0"/>
                <a:gd name="f697" fmla="+- f674 0 1"/>
                <a:gd name="f698" fmla="+- f678 f364 0"/>
                <a:gd name="f699" fmla="+- f679 f365 0"/>
                <a:gd name="f700" fmla="*/ f657 f46 1"/>
                <a:gd name="f701" fmla="*/ f658 f46 1"/>
                <a:gd name="f702" fmla="*/ f663 f46 1"/>
                <a:gd name="f703" fmla="*/ f664 f46 1"/>
                <a:gd name="f704" fmla="*/ f669 f46 1"/>
                <a:gd name="f705" fmla="*/ f670 f46 1"/>
                <a:gd name="f706" fmla="*/ f675 f46 1"/>
                <a:gd name="f707" fmla="*/ f676 f46 1"/>
                <a:gd name="f708" fmla="*/ f484 f688 1"/>
                <a:gd name="f709" fmla="*/ f491 f691 1"/>
                <a:gd name="f710" fmla="*/ f498 f694 1"/>
                <a:gd name="f711" fmla="*/ f505 f697 1"/>
                <a:gd name="f712" fmla="*/ f689 f46 1"/>
                <a:gd name="f713" fmla="*/ f690 f46 1"/>
                <a:gd name="f714" fmla="*/ f692 f46 1"/>
                <a:gd name="f715" fmla="*/ f693 f46 1"/>
                <a:gd name="f716" fmla="*/ f695 f46 1"/>
                <a:gd name="f717" fmla="*/ f696 f46 1"/>
                <a:gd name="f718" fmla="*/ f698 f46 1"/>
                <a:gd name="f719" fmla="*/ f699 f46 1"/>
                <a:gd name="f720" fmla="*/ f708 1 3"/>
                <a:gd name="f721" fmla="*/ f709 1 3"/>
                <a:gd name="f722" fmla="*/ f710 1 3"/>
                <a:gd name="f723" fmla="*/ f711 1 3"/>
                <a:gd name="f724" fmla="*/ f720 f96 1"/>
                <a:gd name="f725" fmla="*/ f721 f96 1"/>
                <a:gd name="f726" fmla="*/ f722 f96 1"/>
                <a:gd name="f727" fmla="*/ f723 f96 1"/>
                <a:gd name="f728" fmla="*/ f724 f354 1"/>
                <a:gd name="f729" fmla="*/ f724 f337 1"/>
                <a:gd name="f730" fmla="*/ f724 f541 1"/>
                <a:gd name="f731" fmla="*/ f724 f514 1"/>
                <a:gd name="f732" fmla="*/ f724 f579 1"/>
                <a:gd name="f733" fmla="*/ f724 f545 1"/>
                <a:gd name="f734" fmla="*/ f724 f619 1"/>
                <a:gd name="f735" fmla="*/ f724 f583 1"/>
                <a:gd name="f736" fmla="*/ f724 f659 1"/>
                <a:gd name="f737" fmla="*/ f724 f623 1"/>
                <a:gd name="f738" fmla="*/ f725 f360 1"/>
                <a:gd name="f739" fmla="*/ f725 f342 1"/>
                <a:gd name="f740" fmla="*/ f725 f550 1"/>
                <a:gd name="f741" fmla="*/ f725 f521 1"/>
                <a:gd name="f742" fmla="*/ f725 f589 1"/>
                <a:gd name="f743" fmla="*/ f725 f554 1"/>
                <a:gd name="f744" fmla="*/ f725 f627 1"/>
                <a:gd name="f745" fmla="*/ f725 f593 1"/>
                <a:gd name="f746" fmla="*/ f725 f665 1"/>
                <a:gd name="f747" fmla="*/ f725 f631 1"/>
                <a:gd name="f748" fmla="*/ f726 f325 1"/>
                <a:gd name="f749" fmla="*/ f726 f307 1"/>
                <a:gd name="f750" fmla="*/ f726 f559 1"/>
                <a:gd name="f751" fmla="*/ f726 f528 1"/>
                <a:gd name="f752" fmla="*/ f726 f599 1"/>
                <a:gd name="f753" fmla="*/ f726 f563 1"/>
                <a:gd name="f754" fmla="*/ f726 f635 1"/>
                <a:gd name="f755" fmla="*/ f726 f603 1"/>
                <a:gd name="f756" fmla="*/ f726 f671 1"/>
                <a:gd name="f757" fmla="*/ f726 f639 1"/>
                <a:gd name="f758" fmla="*/ f727 f367 1"/>
                <a:gd name="f759" fmla="*/ f727 f350 1"/>
                <a:gd name="f760" fmla="*/ f727 f568 1"/>
                <a:gd name="f761" fmla="*/ f727 f535 1"/>
                <a:gd name="f762" fmla="*/ f727 f609 1"/>
                <a:gd name="f763" fmla="*/ f727 f572 1"/>
                <a:gd name="f764" fmla="*/ f727 f643 1"/>
                <a:gd name="f765" fmla="*/ f727 f613 1"/>
                <a:gd name="f766" fmla="*/ f727 f677 1"/>
                <a:gd name="f767" fmla="*/ f727 f647 1"/>
                <a:gd name="f768" fmla="+- f371 f728 0"/>
                <a:gd name="f769" fmla="+- f372 f729 0"/>
                <a:gd name="f770" fmla="+- f577 0 f730"/>
                <a:gd name="f771" fmla="+- f578 0 f731"/>
                <a:gd name="f772" fmla="+- f577 f730 0"/>
                <a:gd name="f773" fmla="+- f578 f731 0"/>
                <a:gd name="f774" fmla="+- f617 0 f732"/>
                <a:gd name="f775" fmla="+- f618 0 f733"/>
                <a:gd name="f776" fmla="+- f617 f732 0"/>
                <a:gd name="f777" fmla="+- f618 f733 0"/>
                <a:gd name="f778" fmla="+- f657 0 f734"/>
                <a:gd name="f779" fmla="+- f658 0 f735"/>
                <a:gd name="f780" fmla="+- f657 f734 0"/>
                <a:gd name="f781" fmla="+- f658 f735 0"/>
                <a:gd name="f782" fmla="+- f689 0 f736"/>
                <a:gd name="f783" fmla="+- f690 0 f737"/>
                <a:gd name="f784" fmla="+- f374 f738 0"/>
                <a:gd name="f785" fmla="+- f375 f739 0"/>
                <a:gd name="f786" fmla="+- f587 0 f740"/>
                <a:gd name="f787" fmla="+- f588 0 f741"/>
                <a:gd name="f788" fmla="+- f587 f740 0"/>
                <a:gd name="f789" fmla="+- f588 f741 0"/>
                <a:gd name="f790" fmla="+- f625 0 f742"/>
                <a:gd name="f791" fmla="+- f626 0 f743"/>
                <a:gd name="f792" fmla="+- f625 f742 0"/>
                <a:gd name="f793" fmla="+- f626 f743 0"/>
                <a:gd name="f794" fmla="+- f663 0 f744"/>
                <a:gd name="f795" fmla="+- f664 0 f745"/>
                <a:gd name="f796" fmla="+- f663 f744 0"/>
                <a:gd name="f797" fmla="+- f664 f745 0"/>
                <a:gd name="f798" fmla="+- f692 0 f746"/>
                <a:gd name="f799" fmla="+- f693 0 f747"/>
                <a:gd name="f800" fmla="+- f344 f748 0"/>
                <a:gd name="f801" fmla="+- f345 f749 0"/>
                <a:gd name="f802" fmla="+- f597 0 f750"/>
                <a:gd name="f803" fmla="+- f598 0 f751"/>
                <a:gd name="f804" fmla="+- f597 f750 0"/>
                <a:gd name="f805" fmla="+- f598 f751 0"/>
                <a:gd name="f806" fmla="+- f633 0 f752"/>
                <a:gd name="f807" fmla="+- f634 0 f753"/>
                <a:gd name="f808" fmla="+- f633 f752 0"/>
                <a:gd name="f809" fmla="+- f634 f753 0"/>
                <a:gd name="f810" fmla="+- f669 0 f754"/>
                <a:gd name="f811" fmla="+- f670 0 f755"/>
                <a:gd name="f812" fmla="+- f669 f754 0"/>
                <a:gd name="f813" fmla="+- f670 f755 0"/>
                <a:gd name="f814" fmla="+- f695 0 f756"/>
                <a:gd name="f815" fmla="+- f696 0 f757"/>
                <a:gd name="f816" fmla="+- f378 f758 0"/>
                <a:gd name="f817" fmla="+- f379 f759 0"/>
                <a:gd name="f818" fmla="+- f607 0 f760"/>
                <a:gd name="f819" fmla="+- f608 0 f761"/>
                <a:gd name="f820" fmla="+- f607 f760 0"/>
                <a:gd name="f821" fmla="+- f608 f761 0"/>
                <a:gd name="f822" fmla="+- f641 0 f762"/>
                <a:gd name="f823" fmla="+- f642 0 f763"/>
                <a:gd name="f824" fmla="+- f641 f762 0"/>
                <a:gd name="f825" fmla="+- f642 f763 0"/>
                <a:gd name="f826" fmla="+- f675 0 f764"/>
                <a:gd name="f827" fmla="+- f676 0 f765"/>
                <a:gd name="f828" fmla="+- f675 f764 0"/>
                <a:gd name="f829" fmla="+- f676 f765 0"/>
                <a:gd name="f830" fmla="+- f698 0 f766"/>
                <a:gd name="f831" fmla="+- f699 0 f767"/>
                <a:gd name="f832" fmla="*/ f768 f46 1"/>
                <a:gd name="f833" fmla="*/ f769 f46 1"/>
                <a:gd name="f834" fmla="*/ f770 f46 1"/>
                <a:gd name="f835" fmla="*/ f771 f46 1"/>
                <a:gd name="f836" fmla="*/ f772 f46 1"/>
                <a:gd name="f837" fmla="*/ f773 f46 1"/>
                <a:gd name="f838" fmla="*/ f774 f46 1"/>
                <a:gd name="f839" fmla="*/ f775 f46 1"/>
                <a:gd name="f840" fmla="*/ f776 f46 1"/>
                <a:gd name="f841" fmla="*/ f777 f46 1"/>
                <a:gd name="f842" fmla="*/ f778 f46 1"/>
                <a:gd name="f843" fmla="*/ f779 f46 1"/>
                <a:gd name="f844" fmla="*/ f780 f46 1"/>
                <a:gd name="f845" fmla="*/ f781 f46 1"/>
                <a:gd name="f846" fmla="*/ f782 f46 1"/>
                <a:gd name="f847" fmla="*/ f783 f46 1"/>
                <a:gd name="f848" fmla="*/ f784 f46 1"/>
                <a:gd name="f849" fmla="*/ f785 f46 1"/>
                <a:gd name="f850" fmla="*/ f786 f46 1"/>
                <a:gd name="f851" fmla="*/ f787 f46 1"/>
                <a:gd name="f852" fmla="*/ f788 f46 1"/>
                <a:gd name="f853" fmla="*/ f789 f46 1"/>
                <a:gd name="f854" fmla="*/ f790 f46 1"/>
                <a:gd name="f855" fmla="*/ f791 f46 1"/>
                <a:gd name="f856" fmla="*/ f792 f46 1"/>
                <a:gd name="f857" fmla="*/ f793 f46 1"/>
                <a:gd name="f858" fmla="*/ f794 f46 1"/>
                <a:gd name="f859" fmla="*/ f795 f46 1"/>
                <a:gd name="f860" fmla="*/ f796 f46 1"/>
                <a:gd name="f861" fmla="*/ f797 f46 1"/>
                <a:gd name="f862" fmla="*/ f798 f46 1"/>
                <a:gd name="f863" fmla="*/ f799 f46 1"/>
                <a:gd name="f864" fmla="*/ f800 f46 1"/>
                <a:gd name="f865" fmla="*/ f801 f46 1"/>
                <a:gd name="f866" fmla="*/ f802 f46 1"/>
                <a:gd name="f867" fmla="*/ f803 f46 1"/>
                <a:gd name="f868" fmla="*/ f804 f46 1"/>
                <a:gd name="f869" fmla="*/ f805 f46 1"/>
                <a:gd name="f870" fmla="*/ f806 f46 1"/>
                <a:gd name="f871" fmla="*/ f807 f46 1"/>
                <a:gd name="f872" fmla="*/ f808 f46 1"/>
                <a:gd name="f873" fmla="*/ f809 f46 1"/>
                <a:gd name="f874" fmla="*/ f810 f46 1"/>
                <a:gd name="f875" fmla="*/ f811 f46 1"/>
                <a:gd name="f876" fmla="*/ f812 f46 1"/>
                <a:gd name="f877" fmla="*/ f813 f46 1"/>
                <a:gd name="f878" fmla="*/ f814 f46 1"/>
                <a:gd name="f879" fmla="*/ f815 f46 1"/>
                <a:gd name="f880" fmla="*/ f816 f46 1"/>
                <a:gd name="f881" fmla="*/ f817 f46 1"/>
                <a:gd name="f882" fmla="*/ f818 f46 1"/>
                <a:gd name="f883" fmla="*/ f819 f46 1"/>
                <a:gd name="f884" fmla="*/ f820 f46 1"/>
                <a:gd name="f885" fmla="*/ f821 f46 1"/>
                <a:gd name="f886" fmla="*/ f822 f46 1"/>
                <a:gd name="f887" fmla="*/ f823 f46 1"/>
                <a:gd name="f888" fmla="*/ f824 f46 1"/>
                <a:gd name="f889" fmla="*/ f825 f46 1"/>
                <a:gd name="f890" fmla="*/ f826 f46 1"/>
                <a:gd name="f891" fmla="*/ f827 f46 1"/>
                <a:gd name="f892" fmla="*/ f828 f46 1"/>
                <a:gd name="f893" fmla="*/ f829 f46 1"/>
                <a:gd name="f894" fmla="*/ f830 f46 1"/>
                <a:gd name="f895" fmla="*/ f831 f4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2" t="f203" r="f216" b="f217"/>
              <a:pathLst>
                <a:path>
                  <a:moveTo>
                    <a:pt x="f63" y="f73"/>
                  </a:moveTo>
                  <a:cubicBezTo>
                    <a:pt x="f832" y="f833"/>
                    <a:pt x="f834" y="f835"/>
                    <a:pt x="f648" y="f649"/>
                  </a:cubicBezTo>
                  <a:cubicBezTo>
                    <a:pt x="f836" y="f837"/>
                    <a:pt x="f838" y="f839"/>
                    <a:pt x="f680" y="f681"/>
                  </a:cubicBezTo>
                  <a:cubicBezTo>
                    <a:pt x="f840" y="f841"/>
                    <a:pt x="f842" y="f843"/>
                    <a:pt x="f700" y="f701"/>
                  </a:cubicBezTo>
                  <a:cubicBezTo>
                    <a:pt x="f844" y="f845"/>
                    <a:pt x="f846" y="f847"/>
                    <a:pt x="f712" y="f713"/>
                  </a:cubicBezTo>
                  <a:lnTo>
                    <a:pt x="f104" y="f63"/>
                  </a:lnTo>
                  <a:cubicBezTo>
                    <a:pt x="f848" y="f849"/>
                    <a:pt x="f850" y="f851"/>
                    <a:pt x="f650" y="f651"/>
                  </a:cubicBezTo>
                  <a:cubicBezTo>
                    <a:pt x="f852" y="f853"/>
                    <a:pt x="f854" y="f855"/>
                    <a:pt x="f682" y="f683"/>
                  </a:cubicBezTo>
                  <a:cubicBezTo>
                    <a:pt x="f856" y="f857"/>
                    <a:pt x="f858" y="f859"/>
                    <a:pt x="f702" y="f703"/>
                  </a:cubicBezTo>
                  <a:cubicBezTo>
                    <a:pt x="f860" y="f861"/>
                    <a:pt x="f862" y="f863"/>
                    <a:pt x="f714" y="f715"/>
                  </a:cubicBezTo>
                  <a:lnTo>
                    <a:pt x="f74" y="f105"/>
                  </a:lnTo>
                  <a:cubicBezTo>
                    <a:pt x="f864" y="f865"/>
                    <a:pt x="f866" y="f867"/>
                    <a:pt x="f652" y="f653"/>
                  </a:cubicBezTo>
                  <a:cubicBezTo>
                    <a:pt x="f868" y="f869"/>
                    <a:pt x="f870" y="f871"/>
                    <a:pt x="f684" y="f685"/>
                  </a:cubicBezTo>
                  <a:cubicBezTo>
                    <a:pt x="f872" y="f873"/>
                    <a:pt x="f874" y="f875"/>
                    <a:pt x="f704" y="f705"/>
                  </a:cubicBezTo>
                  <a:cubicBezTo>
                    <a:pt x="f876" y="f877"/>
                    <a:pt x="f878" y="f879"/>
                    <a:pt x="f716" y="f717"/>
                  </a:cubicBezTo>
                  <a:lnTo>
                    <a:pt x="f73" y="f75"/>
                  </a:lnTo>
                  <a:cubicBezTo>
                    <a:pt x="f880" y="f881"/>
                    <a:pt x="f882" y="f883"/>
                    <a:pt x="f654" y="f655"/>
                  </a:cubicBezTo>
                  <a:cubicBezTo>
                    <a:pt x="f884" y="f885"/>
                    <a:pt x="f886" y="f887"/>
                    <a:pt x="f686" y="f687"/>
                  </a:cubicBezTo>
                  <a:cubicBezTo>
                    <a:pt x="f888" y="f889"/>
                    <a:pt x="f890" y="f891"/>
                    <a:pt x="f706" y="f707"/>
                  </a:cubicBezTo>
                  <a:cubicBezTo>
                    <a:pt x="f892" y="f893"/>
                    <a:pt x="f894" y="f895"/>
                    <a:pt x="f718" y="f719"/>
                  </a:cubicBezTo>
                  <a:close/>
                </a:path>
              </a:pathLst>
            </a:custGeom>
            <a:solidFill>
              <a:srgbClr val="9999FF"/>
            </a:solidFill>
            <a:ln w="25400">
              <a:solidFill>
                <a:srgbClr val="CCCCFF"/>
              </a:solidFill>
              <a:prstDash val="solid"/>
            </a:ln>
          </p:spPr>
          <p:txBody>
            <a:bodyPr wrap="square" lIns="91440" tIns="45720" rIns="91440" bIns="45720" anchor="ctr"/>
            <a:lstStyle/>
            <a:p>
              <a:pPr marL="0" marR="0" lvl="0" indent="0" algn="ctr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2400" b="1" spc="0">
                  <a:solidFill>
                    <a:srgbClr val="FFFFFF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горка</a:t>
              </a: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4887415" y="4752527"/>
            <a:ext cx="1988840" cy="1988840"/>
            <a:chOff x="4887415" y="4752527"/>
            <a:chExt cx="1988840" cy="1988840"/>
          </a:xfrm>
        </p:grpSpPr>
        <p:sp>
          <p:nvSpPr>
            <p:cNvPr id="16" name="Полилиния 15"/>
            <p:cNvSpPr/>
            <p:nvPr/>
          </p:nvSpPr>
          <p:spPr>
            <a:xfrm>
              <a:off x="4887415" y="4752527"/>
              <a:ext cx="1988840" cy="198884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1600"/>
                <a:gd name="f4" fmla="*/ f0 1 21600"/>
                <a:gd name="f5" fmla="*/ f1 1 21600"/>
                <a:gd name="f6" fmla="val f3"/>
                <a:gd name="f7" fmla="val f3"/>
                <a:gd name="f8" fmla="*/ f2 1 1"/>
                <a:gd name="f9" fmla="*/ f8 1 f3"/>
                <a:gd name="f10" fmla="*/ f8 1 f3"/>
                <a:gd name="f11" fmla="*/ f6 1 1"/>
                <a:gd name="f12" fmla="*/ f7 1 1"/>
                <a:gd name="f13" fmla="*/ f11 1 f3"/>
                <a:gd name="f14" fmla="*/ f12 1 f3"/>
                <a:gd name="f15" fmla="*/ f9 f3 1"/>
                <a:gd name="f16" fmla="*/ f10 f3 1"/>
                <a:gd name="f17" fmla="*/ f13 f3 1"/>
                <a:gd name="f18" fmla="*/ f14 f3 1"/>
                <a:gd name="f19" fmla="*/ f15 f4 1"/>
                <a:gd name="f20" fmla="*/ f16 f5 1"/>
                <a:gd name="f21" fmla="*/ f17 f4 1"/>
                <a:gd name="f22" fmla="*/ f18 f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0" r="f21" b="f22"/>
              <a:pathLst>
                <a:path w="21600" h="21600">
                  <a:moveTo>
                    <a:pt x="f2" y="f2"/>
                  </a:moveTo>
                  <a:lnTo>
                    <a:pt x="f3" y="f2"/>
                  </a:lnTo>
                  <a:lnTo>
                    <a:pt x="f3" y="f3"/>
                  </a:lnTo>
                  <a:lnTo>
                    <a:pt x="f2" y="f3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  <a:ln>
              <a:noFill/>
              <a:prstDash val="solid"/>
            </a:ln>
          </p:spPr>
          <p:txBody>
            <a:bodyPr wrap="square" lIns="45720" tIns="45720" rIns="45720" bIns="45720"/>
            <a:lstStyle/>
            <a:p>
              <a:pPr marR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ru-RU" sz="12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XO Thames"/>
              </a:endParaRPr>
            </a:p>
          </p:txBody>
        </p:sp>
        <p:sp>
          <p:nvSpPr>
            <p:cNvPr id="17" name="Полилиния 16"/>
            <p:cNvSpPr/>
            <p:nvPr/>
          </p:nvSpPr>
          <p:spPr>
            <a:xfrm>
              <a:off x="5031431" y="5400600"/>
              <a:ext cx="1728191" cy="792087"/>
            </a:xfrm>
            <a:custGeom>
              <a:avLst>
                <a:gd name="f15" fmla="val 16667"/>
              </a:avLst>
              <a:gdLst>
                <a:gd name="f1" fmla="val 10800000"/>
                <a:gd name="f2" fmla="val 5400000"/>
                <a:gd name="f3" fmla="val w"/>
                <a:gd name="f4" fmla="val h"/>
                <a:gd name="f5" fmla="val ss"/>
                <a:gd name="f6" fmla="val 0"/>
                <a:gd name="f7" fmla="*/ 5419351 1 1725033"/>
                <a:gd name="f8" fmla="val 21600"/>
                <a:gd name="f9" fmla="*/ 1 1 2"/>
                <a:gd name="f10" fmla="+- 21600000 0 1"/>
                <a:gd name="f11" fmla="*/ 1 1 4"/>
                <a:gd name="f12" fmla="+- 0 0 1"/>
                <a:gd name="f13" fmla="*/ 3 1 4"/>
                <a:gd name="f14" fmla="*/ 0 1 60000"/>
                <a:gd name="f15" fmla="val 16667"/>
                <a:gd name="f16" fmla="abs f3"/>
                <a:gd name="f17" fmla="abs f4"/>
                <a:gd name="f18" fmla="abs f5"/>
                <a:gd name="f19" fmla="+- f15 0 50000"/>
                <a:gd name="f20" fmla="+- 0 0 f15"/>
                <a:gd name="f21" fmla="min f8 f8"/>
                <a:gd name="f22" fmla="*/ 21600000 f9 1"/>
                <a:gd name="f23" fmla="*/ f10 1 60000"/>
                <a:gd name="f24" fmla="*/ 21600000 f11 1"/>
                <a:gd name="f25" fmla="*/ 2 f7 1"/>
                <a:gd name="f26" fmla="*/ 21600000 f13 1"/>
                <a:gd name="f27" fmla="*/ f14 f7 1"/>
                <a:gd name="f28" fmla="?: f16 f3 1"/>
                <a:gd name="f29" fmla="?: f17 f4 1"/>
                <a:gd name="f30" fmla="?: f18 f5 1"/>
                <a:gd name="f31" fmla="?: f19 50000 f15"/>
                <a:gd name="f32" fmla="*/ f22 1 60000"/>
                <a:gd name="f33" fmla="*/ f24 1 60000"/>
                <a:gd name="f34" fmla="*/ f26 1 60000"/>
                <a:gd name="f35" fmla="*/ f27 1 180"/>
                <a:gd name="f36" fmla="*/ f28 1 21600"/>
                <a:gd name="f37" fmla="*/ f29 1 21600"/>
                <a:gd name="f38" fmla="*/ 21600 f28 1"/>
                <a:gd name="f39" fmla="*/ 21600 f29 1"/>
                <a:gd name="f40" fmla="?: f20 0 f31"/>
                <a:gd name="f41" fmla="*/ f32 f7 1"/>
                <a:gd name="f42" fmla="+- f33 0 f23"/>
                <a:gd name="f43" fmla="*/ f34 f7 1"/>
                <a:gd name="f44" fmla="+- 0 0 f35"/>
                <a:gd name="f45" fmla="*/ f33 f7 1"/>
                <a:gd name="f46" fmla="min f37 f36"/>
                <a:gd name="f47" fmla="*/ f38 1 f30"/>
                <a:gd name="f48" fmla="*/ f39 1 f30"/>
                <a:gd name="f49" fmla="*/ f21 f40 1"/>
                <a:gd name="f50" fmla="*/ f41 1 180"/>
                <a:gd name="f51" fmla="?: f42 f23 f33"/>
                <a:gd name="f52" fmla="*/ f43 1 180"/>
                <a:gd name="f53" fmla="*/ f44 f1 1"/>
                <a:gd name="f54" fmla="*/ f45 1 180"/>
                <a:gd name="f55" fmla="val f47"/>
                <a:gd name="f56" fmla="val f48"/>
                <a:gd name="f57" fmla="*/ f49 1 100000"/>
                <a:gd name="f58" fmla="*/ f51 f7 1"/>
                <a:gd name="f59" fmla="+- 0 0 f50"/>
                <a:gd name="f60" fmla="+- 0 0 f52"/>
                <a:gd name="f61" fmla="*/ f53 1 f7"/>
                <a:gd name="f62" fmla="+- 0 0 f54"/>
                <a:gd name="f63" fmla="*/ f6 f46 1"/>
                <a:gd name="f64" fmla="+- f55 0 0"/>
                <a:gd name="f65" fmla="+- f56 0 0"/>
                <a:gd name="f66" fmla="*/ f57 29289 1"/>
                <a:gd name="f67" fmla="val f57"/>
                <a:gd name="f68" fmla="*/ f58 1 180"/>
                <a:gd name="f69" fmla="*/ f59 f1 1"/>
                <a:gd name="f70" fmla="*/ f60 f1 1"/>
                <a:gd name="f71" fmla="+- f61 0 f2"/>
                <a:gd name="f72" fmla="*/ f62 f1 1"/>
                <a:gd name="f73" fmla="*/ f57 f46 1"/>
                <a:gd name="f74" fmla="*/ f55 f46 1"/>
                <a:gd name="f75" fmla="*/ f56 f46 1"/>
                <a:gd name="f76" fmla="+- f64 0 f57"/>
                <a:gd name="f77" fmla="+- f65 0 f57"/>
                <a:gd name="f78" fmla="*/ f66 1 100000"/>
                <a:gd name="f79" fmla="*/ 2 f67 1"/>
                <a:gd name="f80" fmla="+- f50 f68 0"/>
                <a:gd name="f81" fmla="*/ f69 1 f7"/>
                <a:gd name="f82" fmla="?: f68 0 f25"/>
                <a:gd name="f83" fmla="+- f52 f68 0"/>
                <a:gd name="f84" fmla="*/ f70 1 f7"/>
                <a:gd name="f85" fmla="+- f35 f68 0"/>
                <a:gd name="f86" fmla="cos 1 f71"/>
                <a:gd name="f87" fmla="sin 1 f71"/>
                <a:gd name="f88" fmla="+- f54 f68 0"/>
                <a:gd name="f89" fmla="*/ f72 1 f7"/>
                <a:gd name="f90" fmla="+- f64 0 f78"/>
                <a:gd name="f91" fmla="+- f65 0 f78"/>
                <a:gd name="f92" fmla="*/ f78 f8 1"/>
                <a:gd name="f93" fmla="*/ f78 f8 1"/>
                <a:gd name="f94" fmla="+- f81 0 f2"/>
                <a:gd name="f95" fmla="+- 0 0 f80"/>
                <a:gd name="f96" fmla="*/ f79 1 2"/>
                <a:gd name="f97" fmla="+- f84 0 f2"/>
                <a:gd name="f98" fmla="+- 0 0 f83"/>
                <a:gd name="f99" fmla="+- 0 0 f86"/>
                <a:gd name="f100" fmla="+- 0 0 f87"/>
                <a:gd name="f101" fmla="+- 0 0 f85"/>
                <a:gd name="f102" fmla="+- f89 0 f2"/>
                <a:gd name="f103" fmla="+- 0 0 f88"/>
                <a:gd name="f104" fmla="*/ f76 f46 1"/>
                <a:gd name="f105" fmla="*/ f77 f46 1"/>
                <a:gd name="f106" fmla="*/ f92 1 f55"/>
                <a:gd name="f107" fmla="*/ f90 f8 1"/>
                <a:gd name="f108" fmla="*/ f93 1 f56"/>
                <a:gd name="f109" fmla="*/ f91 f8 1"/>
                <a:gd name="f110" fmla="cos 1 f94"/>
                <a:gd name="f111" fmla="sin 1 f94"/>
                <a:gd name="f112" fmla="*/ f95 f1 1"/>
                <a:gd name="f113" fmla="cos 1 f97"/>
                <a:gd name="f114" fmla="sin 1 f97"/>
                <a:gd name="f115" fmla="*/ f98 f1 1"/>
                <a:gd name="f116" fmla="*/ f99 1 f79"/>
                <a:gd name="f117" fmla="*/ f100 1 f79"/>
                <a:gd name="f118" fmla="*/ f101 f1 1"/>
                <a:gd name="f119" fmla="cos 1 f102"/>
                <a:gd name="f120" fmla="sin 1 f102"/>
                <a:gd name="f121" fmla="*/ f103 f1 1"/>
                <a:gd name="f122" fmla="*/ f107 1 f55"/>
                <a:gd name="f123" fmla="*/ f109 1 f56"/>
                <a:gd name="f124" fmla="val f106"/>
                <a:gd name="f125" fmla="val f108"/>
                <a:gd name="f126" fmla="+- 0 0 f110"/>
                <a:gd name="f127" fmla="+- 0 0 f111"/>
                <a:gd name="f128" fmla="*/ f112 1 f7"/>
                <a:gd name="f129" fmla="+- 0 0 f113"/>
                <a:gd name="f130" fmla="+- 0 0 f114"/>
                <a:gd name="f131" fmla="*/ f115 1 f7"/>
                <a:gd name="f132" fmla="+- 0 0 f116"/>
                <a:gd name="f133" fmla="+- 0 0 f117"/>
                <a:gd name="f134" fmla="*/ f118 1 f7"/>
                <a:gd name="f135" fmla="+- 0 0 f119"/>
                <a:gd name="f136" fmla="+- 0 0 f120"/>
                <a:gd name="f137" fmla="*/ f121 1 f7"/>
                <a:gd name="f138" fmla="val f122"/>
                <a:gd name="f139" fmla="val f123"/>
                <a:gd name="f140" fmla="*/ f124 1 1"/>
                <a:gd name="f141" fmla="*/ f125 1 1"/>
                <a:gd name="f142" fmla="*/ f126 1 f79"/>
                <a:gd name="f143" fmla="*/ f127 1 f79"/>
                <a:gd name="f144" fmla="+- f128 0 f2"/>
                <a:gd name="f145" fmla="*/ f129 1 f79"/>
                <a:gd name="f146" fmla="*/ f130 1 f79"/>
                <a:gd name="f147" fmla="+- f131 0 f2"/>
                <a:gd name="f148" fmla="at2 f132 f133"/>
                <a:gd name="f149" fmla="+- f134 0 f2"/>
                <a:gd name="f150" fmla="*/ f135 1 f79"/>
                <a:gd name="f151" fmla="*/ f136 1 f79"/>
                <a:gd name="f152" fmla="+- f137 0 f2"/>
                <a:gd name="f153" fmla="*/ f140 1 f8"/>
                <a:gd name="f154" fmla="*/ f141 1 f8"/>
                <a:gd name="f155" fmla="*/ f138 1 1"/>
                <a:gd name="f156" fmla="*/ f139 1 1"/>
                <a:gd name="f157" fmla="+- 0 0 f142"/>
                <a:gd name="f158" fmla="+- 0 0 f143"/>
                <a:gd name="f159" fmla="cos 1 f144"/>
                <a:gd name="f160" fmla="sin 1 f144"/>
                <a:gd name="f161" fmla="+- 0 0 f145"/>
                <a:gd name="f162" fmla="+- 0 0 f146"/>
                <a:gd name="f163" fmla="cos 1 f147"/>
                <a:gd name="f164" fmla="sin 1 f147"/>
                <a:gd name="f165" fmla="+- f148 f2 0"/>
                <a:gd name="f166" fmla="cos 1 f149"/>
                <a:gd name="f167" fmla="sin 1 f149"/>
                <a:gd name="f168" fmla="+- 0 0 f150"/>
                <a:gd name="f169" fmla="+- 0 0 f151"/>
                <a:gd name="f170" fmla="cos 1 f152"/>
                <a:gd name="f171" fmla="sin 1 f152"/>
                <a:gd name="f172" fmla="*/ f155 1 f8"/>
                <a:gd name="f173" fmla="*/ f156 1 f8"/>
                <a:gd name="f174" fmla="at2 f157 f158"/>
                <a:gd name="f175" fmla="+- 0 0 f159"/>
                <a:gd name="f176" fmla="+- 0 0 f160"/>
                <a:gd name="f177" fmla="at2 f161 f162"/>
                <a:gd name="f178" fmla="+- 0 0 f163"/>
                <a:gd name="f179" fmla="+- 0 0 f164"/>
                <a:gd name="f180" fmla="*/ f165 f7 1"/>
                <a:gd name="f181" fmla="+- 0 0 f166"/>
                <a:gd name="f182" fmla="+- 0 0 f167"/>
                <a:gd name="f183" fmla="at2 f168 f169"/>
                <a:gd name="f184" fmla="+- 0 0 f170"/>
                <a:gd name="f185" fmla="+- 0 0 f171"/>
                <a:gd name="f186" fmla="*/ f153 f55 1"/>
                <a:gd name="f187" fmla="*/ f154 f56 1"/>
                <a:gd name="f188" fmla="+- f174 f2 0"/>
                <a:gd name="f189" fmla="*/ f175 1 f79"/>
                <a:gd name="f190" fmla="*/ f176 1 f79"/>
                <a:gd name="f191" fmla="+- f177 f2 0"/>
                <a:gd name="f192" fmla="*/ f178 1 f79"/>
                <a:gd name="f193" fmla="*/ f179 1 f79"/>
                <a:gd name="f194" fmla="*/ f180 1 f1"/>
                <a:gd name="f195" fmla="*/ f181 1 f79"/>
                <a:gd name="f196" fmla="*/ f182 1 f79"/>
                <a:gd name="f197" fmla="+- f183 f2 0"/>
                <a:gd name="f198" fmla="*/ f184 1 f79"/>
                <a:gd name="f199" fmla="*/ f185 1 f79"/>
                <a:gd name="f200" fmla="*/ f172 f55 1"/>
                <a:gd name="f201" fmla="*/ f173 f56 1"/>
                <a:gd name="f202" fmla="*/ f186 f46 1"/>
                <a:gd name="f203" fmla="*/ f187 f46 1"/>
                <a:gd name="f204" fmla="*/ f188 f7 1"/>
                <a:gd name="f205" fmla="+- 0 0 f189"/>
                <a:gd name="f206" fmla="+- 0 0 f190"/>
                <a:gd name="f207" fmla="*/ f191 f7 1"/>
                <a:gd name="f208" fmla="+- 0 0 f192"/>
                <a:gd name="f209" fmla="+- 0 0 f193"/>
                <a:gd name="f210" fmla="+- 0 0 f194"/>
                <a:gd name="f211" fmla="+- 0 0 f195"/>
                <a:gd name="f212" fmla="+- 0 0 f196"/>
                <a:gd name="f213" fmla="*/ f197 f7 1"/>
                <a:gd name="f214" fmla="+- 0 0 f198"/>
                <a:gd name="f215" fmla="+- 0 0 f199"/>
                <a:gd name="f216" fmla="*/ f200 f46 1"/>
                <a:gd name="f217" fmla="*/ f201 f46 1"/>
                <a:gd name="f218" fmla="*/ f204 1 f1"/>
                <a:gd name="f219" fmla="at2 f205 f206"/>
                <a:gd name="f220" fmla="*/ f207 1 f1"/>
                <a:gd name="f221" fmla="at2 f208 f209"/>
                <a:gd name="f222" fmla="val f210"/>
                <a:gd name="f223" fmla="at2 f211 f212"/>
                <a:gd name="f224" fmla="*/ f213 1 f1"/>
                <a:gd name="f225" fmla="at2 f214 f215"/>
                <a:gd name="f226" fmla="+- 0 0 f218"/>
                <a:gd name="f227" fmla="+- f219 f2 0"/>
                <a:gd name="f228" fmla="+- 0 0 f220"/>
                <a:gd name="f229" fmla="+- f221 f2 0"/>
                <a:gd name="f230" fmla="+- f223 f2 0"/>
                <a:gd name="f231" fmla="+- 0 0 f222"/>
                <a:gd name="f232" fmla="val f222"/>
                <a:gd name="f233" fmla="+- 0 0 f224"/>
                <a:gd name="f234" fmla="+- f225 f2 0"/>
                <a:gd name="f235" fmla="val f226"/>
                <a:gd name="f236" fmla="*/ f227 f7 1"/>
                <a:gd name="f237" fmla="val f228"/>
                <a:gd name="f238" fmla="*/ f229 f7 1"/>
                <a:gd name="f239" fmla="*/ f230 f7 1"/>
                <a:gd name="f240" fmla="*/ f231 f1 1"/>
                <a:gd name="f241" fmla="+- 0 0 f232"/>
                <a:gd name="f242" fmla="val f233"/>
                <a:gd name="f243" fmla="*/ f234 f7 1"/>
                <a:gd name="f244" fmla="*/ f236 1 f1"/>
                <a:gd name="f245" fmla="+- 0 0 f235"/>
                <a:gd name="f246" fmla="val f235"/>
                <a:gd name="f247" fmla="*/ f238 1 f1"/>
                <a:gd name="f248" fmla="+- 0 0 f237"/>
                <a:gd name="f249" fmla="val f237"/>
                <a:gd name="f250" fmla="*/ f239 1 f1"/>
                <a:gd name="f251" fmla="*/ f240 1 f7"/>
                <a:gd name="f252" fmla="*/ f241 f1 1"/>
                <a:gd name="f253" fmla="*/ f243 1 f1"/>
                <a:gd name="f254" fmla="+- 0 0 f242"/>
                <a:gd name="f255" fmla="val f242"/>
                <a:gd name="f256" fmla="+- 0 0 f244"/>
                <a:gd name="f257" fmla="*/ f245 f1 1"/>
                <a:gd name="f258" fmla="+- 0 0 f246"/>
                <a:gd name="f259" fmla="+- 0 0 f247"/>
                <a:gd name="f260" fmla="*/ f248 f1 1"/>
                <a:gd name="f261" fmla="+- 0 0 f249"/>
                <a:gd name="f262" fmla="+- 0 0 f250"/>
                <a:gd name="f263" fmla="+- f251 0 f2"/>
                <a:gd name="f264" fmla="*/ f252 1 f7"/>
                <a:gd name="f265" fmla="+- 0 0 f253"/>
                <a:gd name="f266" fmla="*/ f254 f1 1"/>
                <a:gd name="f267" fmla="+- 0 0 f255"/>
                <a:gd name="f268" fmla="val f256"/>
                <a:gd name="f269" fmla="*/ f257 1 f7"/>
                <a:gd name="f270" fmla="*/ f258 f1 1"/>
                <a:gd name="f271" fmla="val f259"/>
                <a:gd name="f272" fmla="*/ f260 1 f7"/>
                <a:gd name="f273" fmla="*/ f261 f1 1"/>
                <a:gd name="f274" fmla="val f262"/>
                <a:gd name="f275" fmla="sin 1 f263"/>
                <a:gd name="f276" fmla="cos 1 f263"/>
                <a:gd name="f277" fmla="+- f264 0 f2"/>
                <a:gd name="f278" fmla="val f265"/>
                <a:gd name="f279" fmla="*/ f266 1 f7"/>
                <a:gd name="f280" fmla="*/ f267 f1 1"/>
                <a:gd name="f281" fmla="+- f269 0 f2"/>
                <a:gd name="f282" fmla="+- f268 0 f235"/>
                <a:gd name="f283" fmla="*/ f270 1 f7"/>
                <a:gd name="f284" fmla="+- f272 0 f2"/>
                <a:gd name="f285" fmla="+- f271 0 f237"/>
                <a:gd name="f286" fmla="*/ f273 1 f7"/>
                <a:gd name="f287" fmla="+- 0 0 f275"/>
                <a:gd name="f288" fmla="+- 0 0 f276"/>
                <a:gd name="f289" fmla="+- f274 0 f222"/>
                <a:gd name="f290" fmla="cos 1 f277"/>
                <a:gd name="f291" fmla="sin 1 f277"/>
                <a:gd name="f292" fmla="+- f279 0 f2"/>
                <a:gd name="f293" fmla="+- f278 0 f242"/>
                <a:gd name="f294" fmla="*/ f280 1 f7"/>
                <a:gd name="f295" fmla="sin 1 f281"/>
                <a:gd name="f296" fmla="cos 1 f281"/>
                <a:gd name="f297" fmla="?: f282 0 f25"/>
                <a:gd name="f298" fmla="+- f283 0 f2"/>
                <a:gd name="f299" fmla="sin 1 f284"/>
                <a:gd name="f300" fmla="cos 1 f284"/>
                <a:gd name="f301" fmla="?: f285 0 f25"/>
                <a:gd name="f302" fmla="+- f286 0 f2"/>
                <a:gd name="f303" fmla="*/ f67 f287 1"/>
                <a:gd name="f304" fmla="*/ f67 f288 1"/>
                <a:gd name="f305" fmla="?: f289 0 f25"/>
                <a:gd name="f306" fmla="+- 0 0 f290"/>
                <a:gd name="f307" fmla="+- 0 0 f291"/>
                <a:gd name="f308" fmla="sin 1 f292"/>
                <a:gd name="f309" fmla="cos 1 f292"/>
                <a:gd name="f310" fmla="?: f293 0 f25"/>
                <a:gd name="f311" fmla="+- f294 0 f2"/>
                <a:gd name="f312" fmla="+- 0 0 f295"/>
                <a:gd name="f313" fmla="+- 0 0 f296"/>
                <a:gd name="f314" fmla="+- f268 f297 0"/>
                <a:gd name="f315" fmla="cos 1 f298"/>
                <a:gd name="f316" fmla="sin 1 f298"/>
                <a:gd name="f317" fmla="+- 0 0 f299"/>
                <a:gd name="f318" fmla="+- 0 0 f300"/>
                <a:gd name="f319" fmla="+- f271 f301 0"/>
                <a:gd name="f320" fmla="cos 1 f302"/>
                <a:gd name="f321" fmla="sin 1 f302"/>
                <a:gd name="f322" fmla="+- f55 0 f303"/>
                <a:gd name="f323" fmla="+- f77 0 f304"/>
                <a:gd name="f324" fmla="+- f274 f305 0"/>
                <a:gd name="f325" fmla="*/ f12 f306 1"/>
                <a:gd name="f326" fmla="*/ f96 f307 1"/>
                <a:gd name="f327" fmla="*/ f96 f306 1"/>
                <a:gd name="f328" fmla="+- 0 0 f308"/>
                <a:gd name="f329" fmla="+- 0 0 f309"/>
                <a:gd name="f330" fmla="+- f278 f310 0"/>
                <a:gd name="f331" fmla="cos 1 f311"/>
                <a:gd name="f332" fmla="sin 1 f311"/>
                <a:gd name="f333" fmla="*/ f67 f312 1"/>
                <a:gd name="f334" fmla="*/ f67 f313 1"/>
                <a:gd name="f335" fmla="+- f314 0 f235"/>
                <a:gd name="f336" fmla="+- 0 0 f315"/>
                <a:gd name="f337" fmla="+- 0 0 f316"/>
                <a:gd name="f338" fmla="*/ f67 f317 1"/>
                <a:gd name="f339" fmla="*/ f67 f318 1"/>
                <a:gd name="f340" fmla="+- f319 0 f237"/>
                <a:gd name="f341" fmla="+- 0 0 f320"/>
                <a:gd name="f342" fmla="+- 0 0 f321"/>
                <a:gd name="f343" fmla="+- f324 0 f222"/>
                <a:gd name="f344" fmla="+- f326 f322 0"/>
                <a:gd name="f345" fmla="+- f327 f323 0"/>
                <a:gd name="f346" fmla="*/ f67 f328 1"/>
                <a:gd name="f347" fmla="*/ f67 f329 1"/>
                <a:gd name="f348" fmla="+- f330 0 f242"/>
                <a:gd name="f349" fmla="+- 0 0 f331"/>
                <a:gd name="f350" fmla="+- 0 0 f332"/>
                <a:gd name="f351" fmla="+- 0 0 f333"/>
                <a:gd name="f352" fmla="+- f57 0 f334"/>
                <a:gd name="f353" fmla="+- f335 0 f82"/>
                <a:gd name="f354" fmla="*/ f12 f336 1"/>
                <a:gd name="f355" fmla="*/ f96 f337 1"/>
                <a:gd name="f356" fmla="*/ f96 f336 1"/>
                <a:gd name="f357" fmla="+- f76 0 f338"/>
                <a:gd name="f358" fmla="+- 0 0 f339"/>
                <a:gd name="f359" fmla="+- f340 0 f82"/>
                <a:gd name="f360" fmla="*/ f12 f341 1"/>
                <a:gd name="f361" fmla="*/ f96 f342 1"/>
                <a:gd name="f362" fmla="*/ f96 f341 1"/>
                <a:gd name="f363" fmla="+- f343 0 f82"/>
                <a:gd name="f364" fmla="+- f57 0 f346"/>
                <a:gd name="f365" fmla="+- f56 0 f347"/>
                <a:gd name="f366" fmla="+- f348 0 f82"/>
                <a:gd name="f367" fmla="*/ f12 f349 1"/>
                <a:gd name="f368" fmla="*/ f96 f350 1"/>
                <a:gd name="f369" fmla="*/ f96 f349 1"/>
                <a:gd name="f370" fmla="+- f353 0 f25"/>
                <a:gd name="f371" fmla="+- f355 f351 0"/>
                <a:gd name="f372" fmla="+- f356 f352 0"/>
                <a:gd name="f373" fmla="+- f359 0 f25"/>
                <a:gd name="f374" fmla="+- f361 f357 0"/>
                <a:gd name="f375" fmla="+- f362 f358 0"/>
                <a:gd name="f376" fmla="+- f363 0 f25"/>
                <a:gd name="f377" fmla="+- f366 0 f25"/>
                <a:gd name="f378" fmla="+- f368 f364 0"/>
                <a:gd name="f379" fmla="+- f369 f365 0"/>
                <a:gd name="f380" fmla="?: f370 f25 f353"/>
                <a:gd name="f381" fmla="?: f373 f25 f359"/>
                <a:gd name="f382" fmla="?: f376 f25 f363"/>
                <a:gd name="f383" fmla="?: f377 f25 f366"/>
                <a:gd name="f384" fmla="*/ f380 1 4"/>
                <a:gd name="f385" fmla="*/ f381 1 4"/>
                <a:gd name="f386" fmla="*/ f382 1 4"/>
                <a:gd name="f387" fmla="*/ f383 1 4"/>
                <a:gd name="f388" fmla="+- f246 f384 0"/>
                <a:gd name="f389" fmla="+- 0 0 f384"/>
                <a:gd name="f390" fmla="*/ f384 1 2"/>
                <a:gd name="f391" fmla="+- f249 f385 0"/>
                <a:gd name="f392" fmla="+- 0 0 f385"/>
                <a:gd name="f393" fmla="*/ f385 1 2"/>
                <a:gd name="f394" fmla="+- f232 f386 0"/>
                <a:gd name="f395" fmla="+- 0 0 f386"/>
                <a:gd name="f396" fmla="*/ f386 1 2"/>
                <a:gd name="f397" fmla="+- f255 f387 0"/>
                <a:gd name="f398" fmla="+- 0 0 f387"/>
                <a:gd name="f399" fmla="*/ f387 1 2"/>
                <a:gd name="f400" fmla="*/ f389 f1 1"/>
                <a:gd name="f401" fmla="+- 0 0 f390"/>
                <a:gd name="f402" fmla="+- 0 0 f388"/>
                <a:gd name="f403" fmla="+- f388 f384 0"/>
                <a:gd name="f404" fmla="*/ f392 f1 1"/>
                <a:gd name="f405" fmla="+- 0 0 f393"/>
                <a:gd name="f406" fmla="+- 0 0 f391"/>
                <a:gd name="f407" fmla="+- f391 f385 0"/>
                <a:gd name="f408" fmla="*/ f395 f1 1"/>
                <a:gd name="f409" fmla="+- 0 0 f396"/>
                <a:gd name="f410" fmla="+- 0 0 f394"/>
                <a:gd name="f411" fmla="+- f394 f386 0"/>
                <a:gd name="f412" fmla="*/ f398 f1 1"/>
                <a:gd name="f413" fmla="+- 0 0 f399"/>
                <a:gd name="f414" fmla="+- 0 0 f397"/>
                <a:gd name="f415" fmla="+- f397 f387 0"/>
                <a:gd name="f416" fmla="*/ f400 1 f7"/>
                <a:gd name="f417" fmla="*/ f401 f1 1"/>
                <a:gd name="f418" fmla="*/ f402 f1 1"/>
                <a:gd name="f419" fmla="+- 0 0 f403"/>
                <a:gd name="f420" fmla="+- f403 f384 0"/>
                <a:gd name="f421" fmla="*/ f404 1 f7"/>
                <a:gd name="f422" fmla="*/ f405 f1 1"/>
                <a:gd name="f423" fmla="*/ f406 f1 1"/>
                <a:gd name="f424" fmla="+- 0 0 f407"/>
                <a:gd name="f425" fmla="+- f407 f385 0"/>
                <a:gd name="f426" fmla="*/ f408 1 f7"/>
                <a:gd name="f427" fmla="*/ f409 f1 1"/>
                <a:gd name="f428" fmla="*/ f410 f1 1"/>
                <a:gd name="f429" fmla="+- 0 0 f411"/>
                <a:gd name="f430" fmla="+- f411 f386 0"/>
                <a:gd name="f431" fmla="*/ f412 1 f7"/>
                <a:gd name="f432" fmla="*/ f413 f1 1"/>
                <a:gd name="f433" fmla="*/ f414 f1 1"/>
                <a:gd name="f434" fmla="+- 0 0 f415"/>
                <a:gd name="f435" fmla="+- f415 f387 0"/>
                <a:gd name="f436" fmla="+- f416 0 f2"/>
                <a:gd name="f437" fmla="*/ f417 1 f7"/>
                <a:gd name="f438" fmla="*/ f418 1 f7"/>
                <a:gd name="f439" fmla="*/ f419 f1 1"/>
                <a:gd name="f440" fmla="+- 0 0 f420"/>
                <a:gd name="f441" fmla="+- f420 f384 0"/>
                <a:gd name="f442" fmla="+- f421 0 f2"/>
                <a:gd name="f443" fmla="*/ f422 1 f7"/>
                <a:gd name="f444" fmla="*/ f423 1 f7"/>
                <a:gd name="f445" fmla="*/ f424 f1 1"/>
                <a:gd name="f446" fmla="+- 0 0 f425"/>
                <a:gd name="f447" fmla="+- f425 f385 0"/>
                <a:gd name="f448" fmla="+- f426 0 f2"/>
                <a:gd name="f449" fmla="*/ f427 1 f7"/>
                <a:gd name="f450" fmla="*/ f428 1 f7"/>
                <a:gd name="f451" fmla="*/ f429 f1 1"/>
                <a:gd name="f452" fmla="+- 0 0 f430"/>
                <a:gd name="f453" fmla="+- f430 f386 0"/>
                <a:gd name="f454" fmla="+- f431 0 f2"/>
                <a:gd name="f455" fmla="*/ f432 1 f7"/>
                <a:gd name="f456" fmla="*/ f433 1 f7"/>
                <a:gd name="f457" fmla="*/ f434 f1 1"/>
                <a:gd name="f458" fmla="+- 0 0 f435"/>
                <a:gd name="f459" fmla="+- f435 f387 0"/>
                <a:gd name="f460" fmla="cos 1 f436"/>
                <a:gd name="f461" fmla="+- f437 0 f2"/>
                <a:gd name="f462" fmla="+- f438 0 f2"/>
                <a:gd name="f463" fmla="*/ f439 1 f7"/>
                <a:gd name="f464" fmla="*/ f440 f1 1"/>
                <a:gd name="f465" fmla="+- 0 0 f441"/>
                <a:gd name="f466" fmla="cos 1 f442"/>
                <a:gd name="f467" fmla="+- f443 0 f2"/>
                <a:gd name="f468" fmla="+- f444 0 f2"/>
                <a:gd name="f469" fmla="*/ f445 1 f7"/>
                <a:gd name="f470" fmla="*/ f446 f1 1"/>
                <a:gd name="f471" fmla="+- 0 0 f447"/>
                <a:gd name="f472" fmla="cos 1 f448"/>
                <a:gd name="f473" fmla="+- f449 0 f2"/>
                <a:gd name="f474" fmla="+- f450 0 f2"/>
                <a:gd name="f475" fmla="*/ f451 1 f7"/>
                <a:gd name="f476" fmla="*/ f452 f1 1"/>
                <a:gd name="f477" fmla="+- 0 0 f453"/>
                <a:gd name="f478" fmla="cos 1 f454"/>
                <a:gd name="f479" fmla="+- f455 0 f2"/>
                <a:gd name="f480" fmla="+- f456 0 f2"/>
                <a:gd name="f481" fmla="*/ f457 1 f7"/>
                <a:gd name="f482" fmla="*/ f458 f1 1"/>
                <a:gd name="f483" fmla="+- 0 0 f459"/>
                <a:gd name="f484" fmla="+- 0 0 f460"/>
                <a:gd name="f485" fmla="tan 1 f461"/>
                <a:gd name="f486" fmla="cos 1 f462"/>
                <a:gd name="f487" fmla="sin 1 f462"/>
                <a:gd name="f488" fmla="+- f463 0 f2"/>
                <a:gd name="f489" fmla="*/ f464 1 f7"/>
                <a:gd name="f490" fmla="*/ f465 f1 1"/>
                <a:gd name="f491" fmla="+- 0 0 f466"/>
                <a:gd name="f492" fmla="tan 1 f467"/>
                <a:gd name="f493" fmla="cos 1 f468"/>
                <a:gd name="f494" fmla="sin 1 f468"/>
                <a:gd name="f495" fmla="+- f469 0 f2"/>
                <a:gd name="f496" fmla="*/ f470 1 f7"/>
                <a:gd name="f497" fmla="*/ f471 f1 1"/>
                <a:gd name="f498" fmla="+- 0 0 f472"/>
                <a:gd name="f499" fmla="tan 1 f473"/>
                <a:gd name="f500" fmla="cos 1 f474"/>
                <a:gd name="f501" fmla="sin 1 f474"/>
                <a:gd name="f502" fmla="+- f475 0 f2"/>
                <a:gd name="f503" fmla="*/ f476 1 f7"/>
                <a:gd name="f504" fmla="*/ f477 f1 1"/>
                <a:gd name="f505" fmla="+- 0 0 f478"/>
                <a:gd name="f506" fmla="tan 1 f479"/>
                <a:gd name="f507" fmla="cos 1 f480"/>
                <a:gd name="f508" fmla="sin 1 f480"/>
                <a:gd name="f509" fmla="+- f481 0 f2"/>
                <a:gd name="f510" fmla="*/ f482 1 f7"/>
                <a:gd name="f511" fmla="*/ f483 f1 1"/>
                <a:gd name="f512" fmla="*/ 1 1 f485"/>
                <a:gd name="f513" fmla="+- 0 0 f486"/>
                <a:gd name="f514" fmla="+- 0 0 f487"/>
                <a:gd name="f515" fmla="cos 1 f488"/>
                <a:gd name="f516" fmla="sin 1 f488"/>
                <a:gd name="f517" fmla="+- f489 0 f2"/>
                <a:gd name="f518" fmla="*/ f490 1 f7"/>
                <a:gd name="f519" fmla="*/ 1 1 f492"/>
                <a:gd name="f520" fmla="+- 0 0 f493"/>
                <a:gd name="f521" fmla="+- 0 0 f494"/>
                <a:gd name="f522" fmla="cos 1 f495"/>
                <a:gd name="f523" fmla="sin 1 f495"/>
                <a:gd name="f524" fmla="+- f496 0 f2"/>
                <a:gd name="f525" fmla="*/ f497 1 f7"/>
                <a:gd name="f526" fmla="*/ 1 1 f499"/>
                <a:gd name="f527" fmla="+- 0 0 f500"/>
                <a:gd name="f528" fmla="+- 0 0 f501"/>
                <a:gd name="f529" fmla="cos 1 f502"/>
                <a:gd name="f530" fmla="sin 1 f502"/>
                <a:gd name="f531" fmla="+- f503 0 f2"/>
                <a:gd name="f532" fmla="*/ f504 1 f7"/>
                <a:gd name="f533" fmla="*/ 1 1 f506"/>
                <a:gd name="f534" fmla="+- 0 0 f507"/>
                <a:gd name="f535" fmla="+- 0 0 f508"/>
                <a:gd name="f536" fmla="cos 1 f509"/>
                <a:gd name="f537" fmla="sin 1 f509"/>
                <a:gd name="f538" fmla="+- f510 0 f2"/>
                <a:gd name="f539" fmla="*/ f511 1 f7"/>
                <a:gd name="f540" fmla="*/ f512 f512 1"/>
                <a:gd name="f541" fmla="*/ f12 f513 1"/>
                <a:gd name="f542" fmla="*/ f96 f514 1"/>
                <a:gd name="f543" fmla="*/ f96 f513 1"/>
                <a:gd name="f544" fmla="+- 0 0 f515"/>
                <a:gd name="f545" fmla="+- 0 0 f516"/>
                <a:gd name="f546" fmla="cos 1 f517"/>
                <a:gd name="f547" fmla="sin 1 f517"/>
                <a:gd name="f548" fmla="+- f518 0 f2"/>
                <a:gd name="f549" fmla="*/ f519 f519 1"/>
                <a:gd name="f550" fmla="*/ f12 f520 1"/>
                <a:gd name="f551" fmla="*/ f96 f521 1"/>
                <a:gd name="f552" fmla="*/ f96 f520 1"/>
                <a:gd name="f553" fmla="+- 0 0 f522"/>
                <a:gd name="f554" fmla="+- 0 0 f523"/>
                <a:gd name="f555" fmla="cos 1 f524"/>
                <a:gd name="f556" fmla="sin 1 f524"/>
                <a:gd name="f557" fmla="+- f525 0 f2"/>
                <a:gd name="f558" fmla="*/ f526 f526 1"/>
                <a:gd name="f559" fmla="*/ f12 f527 1"/>
                <a:gd name="f560" fmla="*/ f96 f528 1"/>
                <a:gd name="f561" fmla="*/ f96 f527 1"/>
                <a:gd name="f562" fmla="+- 0 0 f529"/>
                <a:gd name="f563" fmla="+- 0 0 f530"/>
                <a:gd name="f564" fmla="cos 1 f531"/>
                <a:gd name="f565" fmla="sin 1 f531"/>
                <a:gd name="f566" fmla="+- f532 0 f2"/>
                <a:gd name="f567" fmla="*/ f533 f533 1"/>
                <a:gd name="f568" fmla="*/ f12 f534 1"/>
                <a:gd name="f569" fmla="*/ f96 f535 1"/>
                <a:gd name="f570" fmla="*/ f96 f534 1"/>
                <a:gd name="f571" fmla="+- 0 0 f536"/>
                <a:gd name="f572" fmla="+- 0 0 f537"/>
                <a:gd name="f573" fmla="cos 1 f538"/>
                <a:gd name="f574" fmla="sin 1 f538"/>
                <a:gd name="f575" fmla="+- f539 0 f2"/>
                <a:gd name="f576" fmla="*/ 3 f540 1"/>
                <a:gd name="f577" fmla="+- f542 f351 0"/>
                <a:gd name="f578" fmla="+- f543 f352 0"/>
                <a:gd name="f579" fmla="*/ f12 f544 1"/>
                <a:gd name="f580" fmla="*/ f96 f545 1"/>
                <a:gd name="f581" fmla="*/ f96 f544 1"/>
                <a:gd name="f582" fmla="+- 0 0 f546"/>
                <a:gd name="f583" fmla="+- 0 0 f547"/>
                <a:gd name="f584" fmla="cos 1 f548"/>
                <a:gd name="f585" fmla="sin 1 f548"/>
                <a:gd name="f586" fmla="*/ 3 f549 1"/>
                <a:gd name="f587" fmla="+- f551 f357 0"/>
                <a:gd name="f588" fmla="+- f552 f358 0"/>
                <a:gd name="f589" fmla="*/ f12 f553 1"/>
                <a:gd name="f590" fmla="*/ f96 f554 1"/>
                <a:gd name="f591" fmla="*/ f96 f553 1"/>
                <a:gd name="f592" fmla="+- 0 0 f555"/>
                <a:gd name="f593" fmla="+- 0 0 f556"/>
                <a:gd name="f594" fmla="cos 1 f557"/>
                <a:gd name="f595" fmla="sin 1 f557"/>
                <a:gd name="f596" fmla="*/ 3 f558 1"/>
                <a:gd name="f597" fmla="+- f560 f322 0"/>
                <a:gd name="f598" fmla="+- f561 f323 0"/>
                <a:gd name="f599" fmla="*/ f12 f562 1"/>
                <a:gd name="f600" fmla="*/ f96 f563 1"/>
                <a:gd name="f601" fmla="*/ f96 f562 1"/>
                <a:gd name="f602" fmla="+- 0 0 f564"/>
                <a:gd name="f603" fmla="+- 0 0 f565"/>
                <a:gd name="f604" fmla="cos 1 f566"/>
                <a:gd name="f605" fmla="sin 1 f566"/>
                <a:gd name="f606" fmla="*/ 3 f567 1"/>
                <a:gd name="f607" fmla="+- f569 f364 0"/>
                <a:gd name="f608" fmla="+- f570 f365 0"/>
                <a:gd name="f609" fmla="*/ f12 f571 1"/>
                <a:gd name="f610" fmla="*/ f96 f572 1"/>
                <a:gd name="f611" fmla="*/ f96 f571 1"/>
                <a:gd name="f612" fmla="+- 0 0 f573"/>
                <a:gd name="f613" fmla="+- 0 0 f574"/>
                <a:gd name="f614" fmla="cos 1 f575"/>
                <a:gd name="f615" fmla="sin 1 f575"/>
                <a:gd name="f616" fmla="+- 4 f576 0"/>
                <a:gd name="f617" fmla="+- f580 f351 0"/>
                <a:gd name="f618" fmla="+- f581 f352 0"/>
                <a:gd name="f619" fmla="*/ f12 f582 1"/>
                <a:gd name="f620" fmla="*/ f96 f583 1"/>
                <a:gd name="f621" fmla="*/ f96 f582 1"/>
                <a:gd name="f622" fmla="+- 0 0 f584"/>
                <a:gd name="f623" fmla="+- 0 0 f585"/>
                <a:gd name="f624" fmla="+- 4 f586 0"/>
                <a:gd name="f625" fmla="+- f590 f357 0"/>
                <a:gd name="f626" fmla="+- f591 f358 0"/>
                <a:gd name="f627" fmla="*/ f12 f592 1"/>
                <a:gd name="f628" fmla="*/ f96 f593 1"/>
                <a:gd name="f629" fmla="*/ f96 f592 1"/>
                <a:gd name="f630" fmla="+- 0 0 f594"/>
                <a:gd name="f631" fmla="+- 0 0 f595"/>
                <a:gd name="f632" fmla="+- 4 f596 0"/>
                <a:gd name="f633" fmla="+- f600 f322 0"/>
                <a:gd name="f634" fmla="+- f601 f323 0"/>
                <a:gd name="f635" fmla="*/ f12 f602 1"/>
                <a:gd name="f636" fmla="*/ f96 f603 1"/>
                <a:gd name="f637" fmla="*/ f96 f602 1"/>
                <a:gd name="f638" fmla="+- 0 0 f604"/>
                <a:gd name="f639" fmla="+- 0 0 f605"/>
                <a:gd name="f640" fmla="+- 4 f606 0"/>
                <a:gd name="f641" fmla="+- f610 f364 0"/>
                <a:gd name="f642" fmla="+- f611 f365 0"/>
                <a:gd name="f643" fmla="*/ f12 f612 1"/>
                <a:gd name="f644" fmla="*/ f96 f613 1"/>
                <a:gd name="f645" fmla="*/ f96 f612 1"/>
                <a:gd name="f646" fmla="+- 0 0 f614"/>
                <a:gd name="f647" fmla="+- 0 0 f615"/>
                <a:gd name="f648" fmla="*/ f577 f46 1"/>
                <a:gd name="f649" fmla="*/ f578 f46 1"/>
                <a:gd name="f650" fmla="*/ f587 f46 1"/>
                <a:gd name="f651" fmla="*/ f588 f46 1"/>
                <a:gd name="f652" fmla="*/ f597 f46 1"/>
                <a:gd name="f653" fmla="*/ f598 f46 1"/>
                <a:gd name="f654" fmla="*/ f607 f46 1"/>
                <a:gd name="f655" fmla="*/ f608 f46 1"/>
                <a:gd name="f656" fmla="sqrt f616"/>
                <a:gd name="f657" fmla="+- f620 f351 0"/>
                <a:gd name="f658" fmla="+- f621 f352 0"/>
                <a:gd name="f659" fmla="*/ f12 f622 1"/>
                <a:gd name="f660" fmla="*/ f96 f623 1"/>
                <a:gd name="f661" fmla="*/ f96 f622 1"/>
                <a:gd name="f662" fmla="sqrt f624"/>
                <a:gd name="f663" fmla="+- f628 f357 0"/>
                <a:gd name="f664" fmla="+- f629 f358 0"/>
                <a:gd name="f665" fmla="*/ f12 f630 1"/>
                <a:gd name="f666" fmla="*/ f96 f631 1"/>
                <a:gd name="f667" fmla="*/ f96 f630 1"/>
                <a:gd name="f668" fmla="sqrt f632"/>
                <a:gd name="f669" fmla="+- f636 f322 0"/>
                <a:gd name="f670" fmla="+- f637 f323 0"/>
                <a:gd name="f671" fmla="*/ f12 f638 1"/>
                <a:gd name="f672" fmla="*/ f96 f639 1"/>
                <a:gd name="f673" fmla="*/ f96 f638 1"/>
                <a:gd name="f674" fmla="sqrt f640"/>
                <a:gd name="f675" fmla="+- f644 f364 0"/>
                <a:gd name="f676" fmla="+- f645 f365 0"/>
                <a:gd name="f677" fmla="*/ f12 f646 1"/>
                <a:gd name="f678" fmla="*/ f96 f647 1"/>
                <a:gd name="f679" fmla="*/ f96 f646 1"/>
                <a:gd name="f680" fmla="*/ f617 f46 1"/>
                <a:gd name="f681" fmla="*/ f618 f46 1"/>
                <a:gd name="f682" fmla="*/ f625 f46 1"/>
                <a:gd name="f683" fmla="*/ f626 f46 1"/>
                <a:gd name="f684" fmla="*/ f633 f46 1"/>
                <a:gd name="f685" fmla="*/ f634 f46 1"/>
                <a:gd name="f686" fmla="*/ f641 f46 1"/>
                <a:gd name="f687" fmla="*/ f642 f46 1"/>
                <a:gd name="f688" fmla="+- f656 0 1"/>
                <a:gd name="f689" fmla="+- f660 f351 0"/>
                <a:gd name="f690" fmla="+- f661 f352 0"/>
                <a:gd name="f691" fmla="+- f662 0 1"/>
                <a:gd name="f692" fmla="+- f666 f357 0"/>
                <a:gd name="f693" fmla="+- f667 f358 0"/>
                <a:gd name="f694" fmla="+- f668 0 1"/>
                <a:gd name="f695" fmla="+- f672 f322 0"/>
                <a:gd name="f696" fmla="+- f673 f323 0"/>
                <a:gd name="f697" fmla="+- f674 0 1"/>
                <a:gd name="f698" fmla="+- f678 f364 0"/>
                <a:gd name="f699" fmla="+- f679 f365 0"/>
                <a:gd name="f700" fmla="*/ f657 f46 1"/>
                <a:gd name="f701" fmla="*/ f658 f46 1"/>
                <a:gd name="f702" fmla="*/ f663 f46 1"/>
                <a:gd name="f703" fmla="*/ f664 f46 1"/>
                <a:gd name="f704" fmla="*/ f669 f46 1"/>
                <a:gd name="f705" fmla="*/ f670 f46 1"/>
                <a:gd name="f706" fmla="*/ f675 f46 1"/>
                <a:gd name="f707" fmla="*/ f676 f46 1"/>
                <a:gd name="f708" fmla="*/ f484 f688 1"/>
                <a:gd name="f709" fmla="*/ f491 f691 1"/>
                <a:gd name="f710" fmla="*/ f498 f694 1"/>
                <a:gd name="f711" fmla="*/ f505 f697 1"/>
                <a:gd name="f712" fmla="*/ f689 f46 1"/>
                <a:gd name="f713" fmla="*/ f690 f46 1"/>
                <a:gd name="f714" fmla="*/ f692 f46 1"/>
                <a:gd name="f715" fmla="*/ f693 f46 1"/>
                <a:gd name="f716" fmla="*/ f695 f46 1"/>
                <a:gd name="f717" fmla="*/ f696 f46 1"/>
                <a:gd name="f718" fmla="*/ f698 f46 1"/>
                <a:gd name="f719" fmla="*/ f699 f46 1"/>
                <a:gd name="f720" fmla="*/ f708 1 3"/>
                <a:gd name="f721" fmla="*/ f709 1 3"/>
                <a:gd name="f722" fmla="*/ f710 1 3"/>
                <a:gd name="f723" fmla="*/ f711 1 3"/>
                <a:gd name="f724" fmla="*/ f720 f96 1"/>
                <a:gd name="f725" fmla="*/ f721 f96 1"/>
                <a:gd name="f726" fmla="*/ f722 f96 1"/>
                <a:gd name="f727" fmla="*/ f723 f96 1"/>
                <a:gd name="f728" fmla="*/ f724 f354 1"/>
                <a:gd name="f729" fmla="*/ f724 f337 1"/>
                <a:gd name="f730" fmla="*/ f724 f541 1"/>
                <a:gd name="f731" fmla="*/ f724 f514 1"/>
                <a:gd name="f732" fmla="*/ f724 f579 1"/>
                <a:gd name="f733" fmla="*/ f724 f545 1"/>
                <a:gd name="f734" fmla="*/ f724 f619 1"/>
                <a:gd name="f735" fmla="*/ f724 f583 1"/>
                <a:gd name="f736" fmla="*/ f724 f659 1"/>
                <a:gd name="f737" fmla="*/ f724 f623 1"/>
                <a:gd name="f738" fmla="*/ f725 f360 1"/>
                <a:gd name="f739" fmla="*/ f725 f342 1"/>
                <a:gd name="f740" fmla="*/ f725 f550 1"/>
                <a:gd name="f741" fmla="*/ f725 f521 1"/>
                <a:gd name="f742" fmla="*/ f725 f589 1"/>
                <a:gd name="f743" fmla="*/ f725 f554 1"/>
                <a:gd name="f744" fmla="*/ f725 f627 1"/>
                <a:gd name="f745" fmla="*/ f725 f593 1"/>
                <a:gd name="f746" fmla="*/ f725 f665 1"/>
                <a:gd name="f747" fmla="*/ f725 f631 1"/>
                <a:gd name="f748" fmla="*/ f726 f325 1"/>
                <a:gd name="f749" fmla="*/ f726 f307 1"/>
                <a:gd name="f750" fmla="*/ f726 f559 1"/>
                <a:gd name="f751" fmla="*/ f726 f528 1"/>
                <a:gd name="f752" fmla="*/ f726 f599 1"/>
                <a:gd name="f753" fmla="*/ f726 f563 1"/>
                <a:gd name="f754" fmla="*/ f726 f635 1"/>
                <a:gd name="f755" fmla="*/ f726 f603 1"/>
                <a:gd name="f756" fmla="*/ f726 f671 1"/>
                <a:gd name="f757" fmla="*/ f726 f639 1"/>
                <a:gd name="f758" fmla="*/ f727 f367 1"/>
                <a:gd name="f759" fmla="*/ f727 f350 1"/>
                <a:gd name="f760" fmla="*/ f727 f568 1"/>
                <a:gd name="f761" fmla="*/ f727 f535 1"/>
                <a:gd name="f762" fmla="*/ f727 f609 1"/>
                <a:gd name="f763" fmla="*/ f727 f572 1"/>
                <a:gd name="f764" fmla="*/ f727 f643 1"/>
                <a:gd name="f765" fmla="*/ f727 f613 1"/>
                <a:gd name="f766" fmla="*/ f727 f677 1"/>
                <a:gd name="f767" fmla="*/ f727 f647 1"/>
                <a:gd name="f768" fmla="+- f371 f728 0"/>
                <a:gd name="f769" fmla="+- f372 f729 0"/>
                <a:gd name="f770" fmla="+- f577 0 f730"/>
                <a:gd name="f771" fmla="+- f578 0 f731"/>
                <a:gd name="f772" fmla="+- f577 f730 0"/>
                <a:gd name="f773" fmla="+- f578 f731 0"/>
                <a:gd name="f774" fmla="+- f617 0 f732"/>
                <a:gd name="f775" fmla="+- f618 0 f733"/>
                <a:gd name="f776" fmla="+- f617 f732 0"/>
                <a:gd name="f777" fmla="+- f618 f733 0"/>
                <a:gd name="f778" fmla="+- f657 0 f734"/>
                <a:gd name="f779" fmla="+- f658 0 f735"/>
                <a:gd name="f780" fmla="+- f657 f734 0"/>
                <a:gd name="f781" fmla="+- f658 f735 0"/>
                <a:gd name="f782" fmla="+- f689 0 f736"/>
                <a:gd name="f783" fmla="+- f690 0 f737"/>
                <a:gd name="f784" fmla="+- f374 f738 0"/>
                <a:gd name="f785" fmla="+- f375 f739 0"/>
                <a:gd name="f786" fmla="+- f587 0 f740"/>
                <a:gd name="f787" fmla="+- f588 0 f741"/>
                <a:gd name="f788" fmla="+- f587 f740 0"/>
                <a:gd name="f789" fmla="+- f588 f741 0"/>
                <a:gd name="f790" fmla="+- f625 0 f742"/>
                <a:gd name="f791" fmla="+- f626 0 f743"/>
                <a:gd name="f792" fmla="+- f625 f742 0"/>
                <a:gd name="f793" fmla="+- f626 f743 0"/>
                <a:gd name="f794" fmla="+- f663 0 f744"/>
                <a:gd name="f795" fmla="+- f664 0 f745"/>
                <a:gd name="f796" fmla="+- f663 f744 0"/>
                <a:gd name="f797" fmla="+- f664 f745 0"/>
                <a:gd name="f798" fmla="+- f692 0 f746"/>
                <a:gd name="f799" fmla="+- f693 0 f747"/>
                <a:gd name="f800" fmla="+- f344 f748 0"/>
                <a:gd name="f801" fmla="+- f345 f749 0"/>
                <a:gd name="f802" fmla="+- f597 0 f750"/>
                <a:gd name="f803" fmla="+- f598 0 f751"/>
                <a:gd name="f804" fmla="+- f597 f750 0"/>
                <a:gd name="f805" fmla="+- f598 f751 0"/>
                <a:gd name="f806" fmla="+- f633 0 f752"/>
                <a:gd name="f807" fmla="+- f634 0 f753"/>
                <a:gd name="f808" fmla="+- f633 f752 0"/>
                <a:gd name="f809" fmla="+- f634 f753 0"/>
                <a:gd name="f810" fmla="+- f669 0 f754"/>
                <a:gd name="f811" fmla="+- f670 0 f755"/>
                <a:gd name="f812" fmla="+- f669 f754 0"/>
                <a:gd name="f813" fmla="+- f670 f755 0"/>
                <a:gd name="f814" fmla="+- f695 0 f756"/>
                <a:gd name="f815" fmla="+- f696 0 f757"/>
                <a:gd name="f816" fmla="+- f378 f758 0"/>
                <a:gd name="f817" fmla="+- f379 f759 0"/>
                <a:gd name="f818" fmla="+- f607 0 f760"/>
                <a:gd name="f819" fmla="+- f608 0 f761"/>
                <a:gd name="f820" fmla="+- f607 f760 0"/>
                <a:gd name="f821" fmla="+- f608 f761 0"/>
                <a:gd name="f822" fmla="+- f641 0 f762"/>
                <a:gd name="f823" fmla="+- f642 0 f763"/>
                <a:gd name="f824" fmla="+- f641 f762 0"/>
                <a:gd name="f825" fmla="+- f642 f763 0"/>
                <a:gd name="f826" fmla="+- f675 0 f764"/>
                <a:gd name="f827" fmla="+- f676 0 f765"/>
                <a:gd name="f828" fmla="+- f675 f764 0"/>
                <a:gd name="f829" fmla="+- f676 f765 0"/>
                <a:gd name="f830" fmla="+- f698 0 f766"/>
                <a:gd name="f831" fmla="+- f699 0 f767"/>
                <a:gd name="f832" fmla="*/ f768 f46 1"/>
                <a:gd name="f833" fmla="*/ f769 f46 1"/>
                <a:gd name="f834" fmla="*/ f770 f46 1"/>
                <a:gd name="f835" fmla="*/ f771 f46 1"/>
                <a:gd name="f836" fmla="*/ f772 f46 1"/>
                <a:gd name="f837" fmla="*/ f773 f46 1"/>
                <a:gd name="f838" fmla="*/ f774 f46 1"/>
                <a:gd name="f839" fmla="*/ f775 f46 1"/>
                <a:gd name="f840" fmla="*/ f776 f46 1"/>
                <a:gd name="f841" fmla="*/ f777 f46 1"/>
                <a:gd name="f842" fmla="*/ f778 f46 1"/>
                <a:gd name="f843" fmla="*/ f779 f46 1"/>
                <a:gd name="f844" fmla="*/ f780 f46 1"/>
                <a:gd name="f845" fmla="*/ f781 f46 1"/>
                <a:gd name="f846" fmla="*/ f782 f46 1"/>
                <a:gd name="f847" fmla="*/ f783 f46 1"/>
                <a:gd name="f848" fmla="*/ f784 f46 1"/>
                <a:gd name="f849" fmla="*/ f785 f46 1"/>
                <a:gd name="f850" fmla="*/ f786 f46 1"/>
                <a:gd name="f851" fmla="*/ f787 f46 1"/>
                <a:gd name="f852" fmla="*/ f788 f46 1"/>
                <a:gd name="f853" fmla="*/ f789 f46 1"/>
                <a:gd name="f854" fmla="*/ f790 f46 1"/>
                <a:gd name="f855" fmla="*/ f791 f46 1"/>
                <a:gd name="f856" fmla="*/ f792 f46 1"/>
                <a:gd name="f857" fmla="*/ f793 f46 1"/>
                <a:gd name="f858" fmla="*/ f794 f46 1"/>
                <a:gd name="f859" fmla="*/ f795 f46 1"/>
                <a:gd name="f860" fmla="*/ f796 f46 1"/>
                <a:gd name="f861" fmla="*/ f797 f46 1"/>
                <a:gd name="f862" fmla="*/ f798 f46 1"/>
                <a:gd name="f863" fmla="*/ f799 f46 1"/>
                <a:gd name="f864" fmla="*/ f800 f46 1"/>
                <a:gd name="f865" fmla="*/ f801 f46 1"/>
                <a:gd name="f866" fmla="*/ f802 f46 1"/>
                <a:gd name="f867" fmla="*/ f803 f46 1"/>
                <a:gd name="f868" fmla="*/ f804 f46 1"/>
                <a:gd name="f869" fmla="*/ f805 f46 1"/>
                <a:gd name="f870" fmla="*/ f806 f46 1"/>
                <a:gd name="f871" fmla="*/ f807 f46 1"/>
                <a:gd name="f872" fmla="*/ f808 f46 1"/>
                <a:gd name="f873" fmla="*/ f809 f46 1"/>
                <a:gd name="f874" fmla="*/ f810 f46 1"/>
                <a:gd name="f875" fmla="*/ f811 f46 1"/>
                <a:gd name="f876" fmla="*/ f812 f46 1"/>
                <a:gd name="f877" fmla="*/ f813 f46 1"/>
                <a:gd name="f878" fmla="*/ f814 f46 1"/>
                <a:gd name="f879" fmla="*/ f815 f46 1"/>
                <a:gd name="f880" fmla="*/ f816 f46 1"/>
                <a:gd name="f881" fmla="*/ f817 f46 1"/>
                <a:gd name="f882" fmla="*/ f818 f46 1"/>
                <a:gd name="f883" fmla="*/ f819 f46 1"/>
                <a:gd name="f884" fmla="*/ f820 f46 1"/>
                <a:gd name="f885" fmla="*/ f821 f46 1"/>
                <a:gd name="f886" fmla="*/ f822 f46 1"/>
                <a:gd name="f887" fmla="*/ f823 f46 1"/>
                <a:gd name="f888" fmla="*/ f824 f46 1"/>
                <a:gd name="f889" fmla="*/ f825 f46 1"/>
                <a:gd name="f890" fmla="*/ f826 f46 1"/>
                <a:gd name="f891" fmla="*/ f827 f46 1"/>
                <a:gd name="f892" fmla="*/ f828 f46 1"/>
                <a:gd name="f893" fmla="*/ f829 f46 1"/>
                <a:gd name="f894" fmla="*/ f830 f46 1"/>
                <a:gd name="f895" fmla="*/ f831 f4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2" t="f203" r="f216" b="f217"/>
              <a:pathLst>
                <a:path>
                  <a:moveTo>
                    <a:pt x="f63" y="f73"/>
                  </a:moveTo>
                  <a:cubicBezTo>
                    <a:pt x="f832" y="f833"/>
                    <a:pt x="f834" y="f835"/>
                    <a:pt x="f648" y="f649"/>
                  </a:cubicBezTo>
                  <a:cubicBezTo>
                    <a:pt x="f836" y="f837"/>
                    <a:pt x="f838" y="f839"/>
                    <a:pt x="f680" y="f681"/>
                  </a:cubicBezTo>
                  <a:cubicBezTo>
                    <a:pt x="f840" y="f841"/>
                    <a:pt x="f842" y="f843"/>
                    <a:pt x="f700" y="f701"/>
                  </a:cubicBezTo>
                  <a:cubicBezTo>
                    <a:pt x="f844" y="f845"/>
                    <a:pt x="f846" y="f847"/>
                    <a:pt x="f712" y="f713"/>
                  </a:cubicBezTo>
                  <a:lnTo>
                    <a:pt x="f104" y="f63"/>
                  </a:lnTo>
                  <a:cubicBezTo>
                    <a:pt x="f848" y="f849"/>
                    <a:pt x="f850" y="f851"/>
                    <a:pt x="f650" y="f651"/>
                  </a:cubicBezTo>
                  <a:cubicBezTo>
                    <a:pt x="f852" y="f853"/>
                    <a:pt x="f854" y="f855"/>
                    <a:pt x="f682" y="f683"/>
                  </a:cubicBezTo>
                  <a:cubicBezTo>
                    <a:pt x="f856" y="f857"/>
                    <a:pt x="f858" y="f859"/>
                    <a:pt x="f702" y="f703"/>
                  </a:cubicBezTo>
                  <a:cubicBezTo>
                    <a:pt x="f860" y="f861"/>
                    <a:pt x="f862" y="f863"/>
                    <a:pt x="f714" y="f715"/>
                  </a:cubicBezTo>
                  <a:lnTo>
                    <a:pt x="f74" y="f105"/>
                  </a:lnTo>
                  <a:cubicBezTo>
                    <a:pt x="f864" y="f865"/>
                    <a:pt x="f866" y="f867"/>
                    <a:pt x="f652" y="f653"/>
                  </a:cubicBezTo>
                  <a:cubicBezTo>
                    <a:pt x="f868" y="f869"/>
                    <a:pt x="f870" y="f871"/>
                    <a:pt x="f684" y="f685"/>
                  </a:cubicBezTo>
                  <a:cubicBezTo>
                    <a:pt x="f872" y="f873"/>
                    <a:pt x="f874" y="f875"/>
                    <a:pt x="f704" y="f705"/>
                  </a:cubicBezTo>
                  <a:cubicBezTo>
                    <a:pt x="f876" y="f877"/>
                    <a:pt x="f878" y="f879"/>
                    <a:pt x="f716" y="f717"/>
                  </a:cubicBezTo>
                  <a:lnTo>
                    <a:pt x="f73" y="f75"/>
                  </a:lnTo>
                  <a:cubicBezTo>
                    <a:pt x="f880" y="f881"/>
                    <a:pt x="f882" y="f883"/>
                    <a:pt x="f654" y="f655"/>
                  </a:cubicBezTo>
                  <a:cubicBezTo>
                    <a:pt x="f884" y="f885"/>
                    <a:pt x="f886" y="f887"/>
                    <a:pt x="f686" y="f687"/>
                  </a:cubicBezTo>
                  <a:cubicBezTo>
                    <a:pt x="f888" y="f889"/>
                    <a:pt x="f890" y="f891"/>
                    <a:pt x="f706" y="f707"/>
                  </a:cubicBezTo>
                  <a:cubicBezTo>
                    <a:pt x="f892" y="f893"/>
                    <a:pt x="f894" y="f895"/>
                    <a:pt x="f718" y="f719"/>
                  </a:cubicBezTo>
                  <a:close/>
                </a:path>
              </a:pathLst>
            </a:custGeom>
            <a:solidFill>
              <a:srgbClr val="9999FF"/>
            </a:solidFill>
            <a:ln w="25400">
              <a:solidFill>
                <a:srgbClr val="CCCCFF"/>
              </a:solidFill>
              <a:prstDash val="solid"/>
            </a:ln>
          </p:spPr>
          <p:txBody>
            <a:bodyPr wrap="square" lIns="91440" tIns="45720" rIns="91440" bIns="45720" anchor="ctr"/>
            <a:lstStyle/>
            <a:p>
              <a:pPr marL="0" marR="0" lvl="0" indent="0" algn="ctr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2400" b="1" spc="0">
                  <a:solidFill>
                    <a:srgbClr val="FFFFFF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спасатель</a:t>
              </a: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6975647" y="3240360"/>
            <a:ext cx="1988840" cy="1988840"/>
            <a:chOff x="6975647" y="3240360"/>
            <a:chExt cx="1988840" cy="1988840"/>
          </a:xfrm>
        </p:grpSpPr>
        <p:sp>
          <p:nvSpPr>
            <p:cNvPr id="19" name="Полилиния 18"/>
            <p:cNvSpPr/>
            <p:nvPr/>
          </p:nvSpPr>
          <p:spPr>
            <a:xfrm>
              <a:off x="6975647" y="3240360"/>
              <a:ext cx="1988840" cy="198884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1600"/>
                <a:gd name="f4" fmla="*/ f0 1 21600"/>
                <a:gd name="f5" fmla="*/ f1 1 21600"/>
                <a:gd name="f6" fmla="val f3"/>
                <a:gd name="f7" fmla="val f3"/>
                <a:gd name="f8" fmla="*/ f2 1 1"/>
                <a:gd name="f9" fmla="*/ f8 1 f3"/>
                <a:gd name="f10" fmla="*/ f8 1 f3"/>
                <a:gd name="f11" fmla="*/ f6 1 1"/>
                <a:gd name="f12" fmla="*/ f7 1 1"/>
                <a:gd name="f13" fmla="*/ f11 1 f3"/>
                <a:gd name="f14" fmla="*/ f12 1 f3"/>
                <a:gd name="f15" fmla="*/ f9 f3 1"/>
                <a:gd name="f16" fmla="*/ f10 f3 1"/>
                <a:gd name="f17" fmla="*/ f13 f3 1"/>
                <a:gd name="f18" fmla="*/ f14 f3 1"/>
                <a:gd name="f19" fmla="*/ f15 f4 1"/>
                <a:gd name="f20" fmla="*/ f16 f5 1"/>
                <a:gd name="f21" fmla="*/ f17 f4 1"/>
                <a:gd name="f22" fmla="*/ f18 f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0" r="f21" b="f22"/>
              <a:pathLst>
                <a:path w="21600" h="21600">
                  <a:moveTo>
                    <a:pt x="f2" y="f2"/>
                  </a:moveTo>
                  <a:lnTo>
                    <a:pt x="f3" y="f2"/>
                  </a:lnTo>
                  <a:lnTo>
                    <a:pt x="f3" y="f3"/>
                  </a:lnTo>
                  <a:lnTo>
                    <a:pt x="f2" y="f3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  <a:ln>
              <a:noFill/>
              <a:prstDash val="solid"/>
            </a:ln>
          </p:spPr>
          <p:txBody>
            <a:bodyPr wrap="square" lIns="45720" tIns="45720" rIns="45720" bIns="45720"/>
            <a:lstStyle/>
            <a:p>
              <a:pPr marR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ru-RU" sz="12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XO Thames"/>
              </a:endParaRPr>
            </a:p>
          </p:txBody>
        </p:sp>
        <p:sp>
          <p:nvSpPr>
            <p:cNvPr id="20" name="Полилиния 19"/>
            <p:cNvSpPr/>
            <p:nvPr/>
          </p:nvSpPr>
          <p:spPr>
            <a:xfrm>
              <a:off x="7263679" y="3888432"/>
              <a:ext cx="1368151" cy="792087"/>
            </a:xfrm>
            <a:custGeom>
              <a:avLst>
                <a:gd name="f15" fmla="val 16667"/>
              </a:avLst>
              <a:gdLst>
                <a:gd name="f1" fmla="val 10800000"/>
                <a:gd name="f2" fmla="val 5400000"/>
                <a:gd name="f3" fmla="val w"/>
                <a:gd name="f4" fmla="val h"/>
                <a:gd name="f5" fmla="val ss"/>
                <a:gd name="f6" fmla="val 0"/>
                <a:gd name="f7" fmla="*/ 5419351 1 1725033"/>
                <a:gd name="f8" fmla="val 21600"/>
                <a:gd name="f9" fmla="*/ 1 1 2"/>
                <a:gd name="f10" fmla="+- 21600000 0 1"/>
                <a:gd name="f11" fmla="*/ 1 1 4"/>
                <a:gd name="f12" fmla="+- 0 0 1"/>
                <a:gd name="f13" fmla="*/ 3 1 4"/>
                <a:gd name="f14" fmla="*/ 0 1 60000"/>
                <a:gd name="f15" fmla="val 16667"/>
                <a:gd name="f16" fmla="abs f3"/>
                <a:gd name="f17" fmla="abs f4"/>
                <a:gd name="f18" fmla="abs f5"/>
                <a:gd name="f19" fmla="+- f15 0 50000"/>
                <a:gd name="f20" fmla="+- 0 0 f15"/>
                <a:gd name="f21" fmla="min f8 f8"/>
                <a:gd name="f22" fmla="*/ 21600000 f9 1"/>
                <a:gd name="f23" fmla="*/ f10 1 60000"/>
                <a:gd name="f24" fmla="*/ 21600000 f11 1"/>
                <a:gd name="f25" fmla="*/ 2 f7 1"/>
                <a:gd name="f26" fmla="*/ 21600000 f13 1"/>
                <a:gd name="f27" fmla="*/ f14 f7 1"/>
                <a:gd name="f28" fmla="?: f16 f3 1"/>
                <a:gd name="f29" fmla="?: f17 f4 1"/>
                <a:gd name="f30" fmla="?: f18 f5 1"/>
                <a:gd name="f31" fmla="?: f19 50000 f15"/>
                <a:gd name="f32" fmla="*/ f22 1 60000"/>
                <a:gd name="f33" fmla="*/ f24 1 60000"/>
                <a:gd name="f34" fmla="*/ f26 1 60000"/>
                <a:gd name="f35" fmla="*/ f27 1 180"/>
                <a:gd name="f36" fmla="*/ f28 1 21600"/>
                <a:gd name="f37" fmla="*/ f29 1 21600"/>
                <a:gd name="f38" fmla="*/ 21600 f28 1"/>
                <a:gd name="f39" fmla="*/ 21600 f29 1"/>
                <a:gd name="f40" fmla="?: f20 0 f31"/>
                <a:gd name="f41" fmla="*/ f32 f7 1"/>
                <a:gd name="f42" fmla="+- f33 0 f23"/>
                <a:gd name="f43" fmla="*/ f34 f7 1"/>
                <a:gd name="f44" fmla="+- 0 0 f35"/>
                <a:gd name="f45" fmla="*/ f33 f7 1"/>
                <a:gd name="f46" fmla="min f37 f36"/>
                <a:gd name="f47" fmla="*/ f38 1 f30"/>
                <a:gd name="f48" fmla="*/ f39 1 f30"/>
                <a:gd name="f49" fmla="*/ f21 f40 1"/>
                <a:gd name="f50" fmla="*/ f41 1 180"/>
                <a:gd name="f51" fmla="?: f42 f23 f33"/>
                <a:gd name="f52" fmla="*/ f43 1 180"/>
                <a:gd name="f53" fmla="*/ f44 f1 1"/>
                <a:gd name="f54" fmla="*/ f45 1 180"/>
                <a:gd name="f55" fmla="val f47"/>
                <a:gd name="f56" fmla="val f48"/>
                <a:gd name="f57" fmla="*/ f49 1 100000"/>
                <a:gd name="f58" fmla="*/ f51 f7 1"/>
                <a:gd name="f59" fmla="+- 0 0 f50"/>
                <a:gd name="f60" fmla="+- 0 0 f52"/>
                <a:gd name="f61" fmla="*/ f53 1 f7"/>
                <a:gd name="f62" fmla="+- 0 0 f54"/>
                <a:gd name="f63" fmla="*/ f6 f46 1"/>
                <a:gd name="f64" fmla="+- f55 0 0"/>
                <a:gd name="f65" fmla="+- f56 0 0"/>
                <a:gd name="f66" fmla="*/ f57 29289 1"/>
                <a:gd name="f67" fmla="val f57"/>
                <a:gd name="f68" fmla="*/ f58 1 180"/>
                <a:gd name="f69" fmla="*/ f59 f1 1"/>
                <a:gd name="f70" fmla="*/ f60 f1 1"/>
                <a:gd name="f71" fmla="+- f61 0 f2"/>
                <a:gd name="f72" fmla="*/ f62 f1 1"/>
                <a:gd name="f73" fmla="*/ f57 f46 1"/>
                <a:gd name="f74" fmla="*/ f55 f46 1"/>
                <a:gd name="f75" fmla="*/ f56 f46 1"/>
                <a:gd name="f76" fmla="+- f64 0 f57"/>
                <a:gd name="f77" fmla="+- f65 0 f57"/>
                <a:gd name="f78" fmla="*/ f66 1 100000"/>
                <a:gd name="f79" fmla="*/ 2 f67 1"/>
                <a:gd name="f80" fmla="+- f50 f68 0"/>
                <a:gd name="f81" fmla="*/ f69 1 f7"/>
                <a:gd name="f82" fmla="?: f68 0 f25"/>
                <a:gd name="f83" fmla="+- f52 f68 0"/>
                <a:gd name="f84" fmla="*/ f70 1 f7"/>
                <a:gd name="f85" fmla="+- f35 f68 0"/>
                <a:gd name="f86" fmla="cos 1 f71"/>
                <a:gd name="f87" fmla="sin 1 f71"/>
                <a:gd name="f88" fmla="+- f54 f68 0"/>
                <a:gd name="f89" fmla="*/ f72 1 f7"/>
                <a:gd name="f90" fmla="+- f64 0 f78"/>
                <a:gd name="f91" fmla="+- f65 0 f78"/>
                <a:gd name="f92" fmla="*/ f78 f8 1"/>
                <a:gd name="f93" fmla="*/ f78 f8 1"/>
                <a:gd name="f94" fmla="+- f81 0 f2"/>
                <a:gd name="f95" fmla="+- 0 0 f80"/>
                <a:gd name="f96" fmla="*/ f79 1 2"/>
                <a:gd name="f97" fmla="+- f84 0 f2"/>
                <a:gd name="f98" fmla="+- 0 0 f83"/>
                <a:gd name="f99" fmla="+- 0 0 f86"/>
                <a:gd name="f100" fmla="+- 0 0 f87"/>
                <a:gd name="f101" fmla="+- 0 0 f85"/>
                <a:gd name="f102" fmla="+- f89 0 f2"/>
                <a:gd name="f103" fmla="+- 0 0 f88"/>
                <a:gd name="f104" fmla="*/ f76 f46 1"/>
                <a:gd name="f105" fmla="*/ f77 f46 1"/>
                <a:gd name="f106" fmla="*/ f92 1 f55"/>
                <a:gd name="f107" fmla="*/ f90 f8 1"/>
                <a:gd name="f108" fmla="*/ f93 1 f56"/>
                <a:gd name="f109" fmla="*/ f91 f8 1"/>
                <a:gd name="f110" fmla="cos 1 f94"/>
                <a:gd name="f111" fmla="sin 1 f94"/>
                <a:gd name="f112" fmla="*/ f95 f1 1"/>
                <a:gd name="f113" fmla="cos 1 f97"/>
                <a:gd name="f114" fmla="sin 1 f97"/>
                <a:gd name="f115" fmla="*/ f98 f1 1"/>
                <a:gd name="f116" fmla="*/ f99 1 f79"/>
                <a:gd name="f117" fmla="*/ f100 1 f79"/>
                <a:gd name="f118" fmla="*/ f101 f1 1"/>
                <a:gd name="f119" fmla="cos 1 f102"/>
                <a:gd name="f120" fmla="sin 1 f102"/>
                <a:gd name="f121" fmla="*/ f103 f1 1"/>
                <a:gd name="f122" fmla="*/ f107 1 f55"/>
                <a:gd name="f123" fmla="*/ f109 1 f56"/>
                <a:gd name="f124" fmla="val f106"/>
                <a:gd name="f125" fmla="val f108"/>
                <a:gd name="f126" fmla="+- 0 0 f110"/>
                <a:gd name="f127" fmla="+- 0 0 f111"/>
                <a:gd name="f128" fmla="*/ f112 1 f7"/>
                <a:gd name="f129" fmla="+- 0 0 f113"/>
                <a:gd name="f130" fmla="+- 0 0 f114"/>
                <a:gd name="f131" fmla="*/ f115 1 f7"/>
                <a:gd name="f132" fmla="+- 0 0 f116"/>
                <a:gd name="f133" fmla="+- 0 0 f117"/>
                <a:gd name="f134" fmla="*/ f118 1 f7"/>
                <a:gd name="f135" fmla="+- 0 0 f119"/>
                <a:gd name="f136" fmla="+- 0 0 f120"/>
                <a:gd name="f137" fmla="*/ f121 1 f7"/>
                <a:gd name="f138" fmla="val f122"/>
                <a:gd name="f139" fmla="val f123"/>
                <a:gd name="f140" fmla="*/ f124 1 1"/>
                <a:gd name="f141" fmla="*/ f125 1 1"/>
                <a:gd name="f142" fmla="*/ f126 1 f79"/>
                <a:gd name="f143" fmla="*/ f127 1 f79"/>
                <a:gd name="f144" fmla="+- f128 0 f2"/>
                <a:gd name="f145" fmla="*/ f129 1 f79"/>
                <a:gd name="f146" fmla="*/ f130 1 f79"/>
                <a:gd name="f147" fmla="+- f131 0 f2"/>
                <a:gd name="f148" fmla="at2 f132 f133"/>
                <a:gd name="f149" fmla="+- f134 0 f2"/>
                <a:gd name="f150" fmla="*/ f135 1 f79"/>
                <a:gd name="f151" fmla="*/ f136 1 f79"/>
                <a:gd name="f152" fmla="+- f137 0 f2"/>
                <a:gd name="f153" fmla="*/ f140 1 f8"/>
                <a:gd name="f154" fmla="*/ f141 1 f8"/>
                <a:gd name="f155" fmla="*/ f138 1 1"/>
                <a:gd name="f156" fmla="*/ f139 1 1"/>
                <a:gd name="f157" fmla="+- 0 0 f142"/>
                <a:gd name="f158" fmla="+- 0 0 f143"/>
                <a:gd name="f159" fmla="cos 1 f144"/>
                <a:gd name="f160" fmla="sin 1 f144"/>
                <a:gd name="f161" fmla="+- 0 0 f145"/>
                <a:gd name="f162" fmla="+- 0 0 f146"/>
                <a:gd name="f163" fmla="cos 1 f147"/>
                <a:gd name="f164" fmla="sin 1 f147"/>
                <a:gd name="f165" fmla="+- f148 f2 0"/>
                <a:gd name="f166" fmla="cos 1 f149"/>
                <a:gd name="f167" fmla="sin 1 f149"/>
                <a:gd name="f168" fmla="+- 0 0 f150"/>
                <a:gd name="f169" fmla="+- 0 0 f151"/>
                <a:gd name="f170" fmla="cos 1 f152"/>
                <a:gd name="f171" fmla="sin 1 f152"/>
                <a:gd name="f172" fmla="*/ f155 1 f8"/>
                <a:gd name="f173" fmla="*/ f156 1 f8"/>
                <a:gd name="f174" fmla="at2 f157 f158"/>
                <a:gd name="f175" fmla="+- 0 0 f159"/>
                <a:gd name="f176" fmla="+- 0 0 f160"/>
                <a:gd name="f177" fmla="at2 f161 f162"/>
                <a:gd name="f178" fmla="+- 0 0 f163"/>
                <a:gd name="f179" fmla="+- 0 0 f164"/>
                <a:gd name="f180" fmla="*/ f165 f7 1"/>
                <a:gd name="f181" fmla="+- 0 0 f166"/>
                <a:gd name="f182" fmla="+- 0 0 f167"/>
                <a:gd name="f183" fmla="at2 f168 f169"/>
                <a:gd name="f184" fmla="+- 0 0 f170"/>
                <a:gd name="f185" fmla="+- 0 0 f171"/>
                <a:gd name="f186" fmla="*/ f153 f55 1"/>
                <a:gd name="f187" fmla="*/ f154 f56 1"/>
                <a:gd name="f188" fmla="+- f174 f2 0"/>
                <a:gd name="f189" fmla="*/ f175 1 f79"/>
                <a:gd name="f190" fmla="*/ f176 1 f79"/>
                <a:gd name="f191" fmla="+- f177 f2 0"/>
                <a:gd name="f192" fmla="*/ f178 1 f79"/>
                <a:gd name="f193" fmla="*/ f179 1 f79"/>
                <a:gd name="f194" fmla="*/ f180 1 f1"/>
                <a:gd name="f195" fmla="*/ f181 1 f79"/>
                <a:gd name="f196" fmla="*/ f182 1 f79"/>
                <a:gd name="f197" fmla="+- f183 f2 0"/>
                <a:gd name="f198" fmla="*/ f184 1 f79"/>
                <a:gd name="f199" fmla="*/ f185 1 f79"/>
                <a:gd name="f200" fmla="*/ f172 f55 1"/>
                <a:gd name="f201" fmla="*/ f173 f56 1"/>
                <a:gd name="f202" fmla="*/ f186 f46 1"/>
                <a:gd name="f203" fmla="*/ f187 f46 1"/>
                <a:gd name="f204" fmla="*/ f188 f7 1"/>
                <a:gd name="f205" fmla="+- 0 0 f189"/>
                <a:gd name="f206" fmla="+- 0 0 f190"/>
                <a:gd name="f207" fmla="*/ f191 f7 1"/>
                <a:gd name="f208" fmla="+- 0 0 f192"/>
                <a:gd name="f209" fmla="+- 0 0 f193"/>
                <a:gd name="f210" fmla="+- 0 0 f194"/>
                <a:gd name="f211" fmla="+- 0 0 f195"/>
                <a:gd name="f212" fmla="+- 0 0 f196"/>
                <a:gd name="f213" fmla="*/ f197 f7 1"/>
                <a:gd name="f214" fmla="+- 0 0 f198"/>
                <a:gd name="f215" fmla="+- 0 0 f199"/>
                <a:gd name="f216" fmla="*/ f200 f46 1"/>
                <a:gd name="f217" fmla="*/ f201 f46 1"/>
                <a:gd name="f218" fmla="*/ f204 1 f1"/>
                <a:gd name="f219" fmla="at2 f205 f206"/>
                <a:gd name="f220" fmla="*/ f207 1 f1"/>
                <a:gd name="f221" fmla="at2 f208 f209"/>
                <a:gd name="f222" fmla="val f210"/>
                <a:gd name="f223" fmla="at2 f211 f212"/>
                <a:gd name="f224" fmla="*/ f213 1 f1"/>
                <a:gd name="f225" fmla="at2 f214 f215"/>
                <a:gd name="f226" fmla="+- 0 0 f218"/>
                <a:gd name="f227" fmla="+- f219 f2 0"/>
                <a:gd name="f228" fmla="+- 0 0 f220"/>
                <a:gd name="f229" fmla="+- f221 f2 0"/>
                <a:gd name="f230" fmla="+- f223 f2 0"/>
                <a:gd name="f231" fmla="+- 0 0 f222"/>
                <a:gd name="f232" fmla="val f222"/>
                <a:gd name="f233" fmla="+- 0 0 f224"/>
                <a:gd name="f234" fmla="+- f225 f2 0"/>
                <a:gd name="f235" fmla="val f226"/>
                <a:gd name="f236" fmla="*/ f227 f7 1"/>
                <a:gd name="f237" fmla="val f228"/>
                <a:gd name="f238" fmla="*/ f229 f7 1"/>
                <a:gd name="f239" fmla="*/ f230 f7 1"/>
                <a:gd name="f240" fmla="*/ f231 f1 1"/>
                <a:gd name="f241" fmla="+- 0 0 f232"/>
                <a:gd name="f242" fmla="val f233"/>
                <a:gd name="f243" fmla="*/ f234 f7 1"/>
                <a:gd name="f244" fmla="*/ f236 1 f1"/>
                <a:gd name="f245" fmla="+- 0 0 f235"/>
                <a:gd name="f246" fmla="val f235"/>
                <a:gd name="f247" fmla="*/ f238 1 f1"/>
                <a:gd name="f248" fmla="+- 0 0 f237"/>
                <a:gd name="f249" fmla="val f237"/>
                <a:gd name="f250" fmla="*/ f239 1 f1"/>
                <a:gd name="f251" fmla="*/ f240 1 f7"/>
                <a:gd name="f252" fmla="*/ f241 f1 1"/>
                <a:gd name="f253" fmla="*/ f243 1 f1"/>
                <a:gd name="f254" fmla="+- 0 0 f242"/>
                <a:gd name="f255" fmla="val f242"/>
                <a:gd name="f256" fmla="+- 0 0 f244"/>
                <a:gd name="f257" fmla="*/ f245 f1 1"/>
                <a:gd name="f258" fmla="+- 0 0 f246"/>
                <a:gd name="f259" fmla="+- 0 0 f247"/>
                <a:gd name="f260" fmla="*/ f248 f1 1"/>
                <a:gd name="f261" fmla="+- 0 0 f249"/>
                <a:gd name="f262" fmla="+- 0 0 f250"/>
                <a:gd name="f263" fmla="+- f251 0 f2"/>
                <a:gd name="f264" fmla="*/ f252 1 f7"/>
                <a:gd name="f265" fmla="+- 0 0 f253"/>
                <a:gd name="f266" fmla="*/ f254 f1 1"/>
                <a:gd name="f267" fmla="+- 0 0 f255"/>
                <a:gd name="f268" fmla="val f256"/>
                <a:gd name="f269" fmla="*/ f257 1 f7"/>
                <a:gd name="f270" fmla="*/ f258 f1 1"/>
                <a:gd name="f271" fmla="val f259"/>
                <a:gd name="f272" fmla="*/ f260 1 f7"/>
                <a:gd name="f273" fmla="*/ f261 f1 1"/>
                <a:gd name="f274" fmla="val f262"/>
                <a:gd name="f275" fmla="sin 1 f263"/>
                <a:gd name="f276" fmla="cos 1 f263"/>
                <a:gd name="f277" fmla="+- f264 0 f2"/>
                <a:gd name="f278" fmla="val f265"/>
                <a:gd name="f279" fmla="*/ f266 1 f7"/>
                <a:gd name="f280" fmla="*/ f267 f1 1"/>
                <a:gd name="f281" fmla="+- f269 0 f2"/>
                <a:gd name="f282" fmla="+- f268 0 f235"/>
                <a:gd name="f283" fmla="*/ f270 1 f7"/>
                <a:gd name="f284" fmla="+- f272 0 f2"/>
                <a:gd name="f285" fmla="+- f271 0 f237"/>
                <a:gd name="f286" fmla="*/ f273 1 f7"/>
                <a:gd name="f287" fmla="+- 0 0 f275"/>
                <a:gd name="f288" fmla="+- 0 0 f276"/>
                <a:gd name="f289" fmla="+- f274 0 f222"/>
                <a:gd name="f290" fmla="cos 1 f277"/>
                <a:gd name="f291" fmla="sin 1 f277"/>
                <a:gd name="f292" fmla="+- f279 0 f2"/>
                <a:gd name="f293" fmla="+- f278 0 f242"/>
                <a:gd name="f294" fmla="*/ f280 1 f7"/>
                <a:gd name="f295" fmla="sin 1 f281"/>
                <a:gd name="f296" fmla="cos 1 f281"/>
                <a:gd name="f297" fmla="?: f282 0 f25"/>
                <a:gd name="f298" fmla="+- f283 0 f2"/>
                <a:gd name="f299" fmla="sin 1 f284"/>
                <a:gd name="f300" fmla="cos 1 f284"/>
                <a:gd name="f301" fmla="?: f285 0 f25"/>
                <a:gd name="f302" fmla="+- f286 0 f2"/>
                <a:gd name="f303" fmla="*/ f67 f287 1"/>
                <a:gd name="f304" fmla="*/ f67 f288 1"/>
                <a:gd name="f305" fmla="?: f289 0 f25"/>
                <a:gd name="f306" fmla="+- 0 0 f290"/>
                <a:gd name="f307" fmla="+- 0 0 f291"/>
                <a:gd name="f308" fmla="sin 1 f292"/>
                <a:gd name="f309" fmla="cos 1 f292"/>
                <a:gd name="f310" fmla="?: f293 0 f25"/>
                <a:gd name="f311" fmla="+- f294 0 f2"/>
                <a:gd name="f312" fmla="+- 0 0 f295"/>
                <a:gd name="f313" fmla="+- 0 0 f296"/>
                <a:gd name="f314" fmla="+- f268 f297 0"/>
                <a:gd name="f315" fmla="cos 1 f298"/>
                <a:gd name="f316" fmla="sin 1 f298"/>
                <a:gd name="f317" fmla="+- 0 0 f299"/>
                <a:gd name="f318" fmla="+- 0 0 f300"/>
                <a:gd name="f319" fmla="+- f271 f301 0"/>
                <a:gd name="f320" fmla="cos 1 f302"/>
                <a:gd name="f321" fmla="sin 1 f302"/>
                <a:gd name="f322" fmla="+- f55 0 f303"/>
                <a:gd name="f323" fmla="+- f77 0 f304"/>
                <a:gd name="f324" fmla="+- f274 f305 0"/>
                <a:gd name="f325" fmla="*/ f12 f306 1"/>
                <a:gd name="f326" fmla="*/ f96 f307 1"/>
                <a:gd name="f327" fmla="*/ f96 f306 1"/>
                <a:gd name="f328" fmla="+- 0 0 f308"/>
                <a:gd name="f329" fmla="+- 0 0 f309"/>
                <a:gd name="f330" fmla="+- f278 f310 0"/>
                <a:gd name="f331" fmla="cos 1 f311"/>
                <a:gd name="f332" fmla="sin 1 f311"/>
                <a:gd name="f333" fmla="*/ f67 f312 1"/>
                <a:gd name="f334" fmla="*/ f67 f313 1"/>
                <a:gd name="f335" fmla="+- f314 0 f235"/>
                <a:gd name="f336" fmla="+- 0 0 f315"/>
                <a:gd name="f337" fmla="+- 0 0 f316"/>
                <a:gd name="f338" fmla="*/ f67 f317 1"/>
                <a:gd name="f339" fmla="*/ f67 f318 1"/>
                <a:gd name="f340" fmla="+- f319 0 f237"/>
                <a:gd name="f341" fmla="+- 0 0 f320"/>
                <a:gd name="f342" fmla="+- 0 0 f321"/>
                <a:gd name="f343" fmla="+- f324 0 f222"/>
                <a:gd name="f344" fmla="+- f326 f322 0"/>
                <a:gd name="f345" fmla="+- f327 f323 0"/>
                <a:gd name="f346" fmla="*/ f67 f328 1"/>
                <a:gd name="f347" fmla="*/ f67 f329 1"/>
                <a:gd name="f348" fmla="+- f330 0 f242"/>
                <a:gd name="f349" fmla="+- 0 0 f331"/>
                <a:gd name="f350" fmla="+- 0 0 f332"/>
                <a:gd name="f351" fmla="+- 0 0 f333"/>
                <a:gd name="f352" fmla="+- f57 0 f334"/>
                <a:gd name="f353" fmla="+- f335 0 f82"/>
                <a:gd name="f354" fmla="*/ f12 f336 1"/>
                <a:gd name="f355" fmla="*/ f96 f337 1"/>
                <a:gd name="f356" fmla="*/ f96 f336 1"/>
                <a:gd name="f357" fmla="+- f76 0 f338"/>
                <a:gd name="f358" fmla="+- 0 0 f339"/>
                <a:gd name="f359" fmla="+- f340 0 f82"/>
                <a:gd name="f360" fmla="*/ f12 f341 1"/>
                <a:gd name="f361" fmla="*/ f96 f342 1"/>
                <a:gd name="f362" fmla="*/ f96 f341 1"/>
                <a:gd name="f363" fmla="+- f343 0 f82"/>
                <a:gd name="f364" fmla="+- f57 0 f346"/>
                <a:gd name="f365" fmla="+- f56 0 f347"/>
                <a:gd name="f366" fmla="+- f348 0 f82"/>
                <a:gd name="f367" fmla="*/ f12 f349 1"/>
                <a:gd name="f368" fmla="*/ f96 f350 1"/>
                <a:gd name="f369" fmla="*/ f96 f349 1"/>
                <a:gd name="f370" fmla="+- f353 0 f25"/>
                <a:gd name="f371" fmla="+- f355 f351 0"/>
                <a:gd name="f372" fmla="+- f356 f352 0"/>
                <a:gd name="f373" fmla="+- f359 0 f25"/>
                <a:gd name="f374" fmla="+- f361 f357 0"/>
                <a:gd name="f375" fmla="+- f362 f358 0"/>
                <a:gd name="f376" fmla="+- f363 0 f25"/>
                <a:gd name="f377" fmla="+- f366 0 f25"/>
                <a:gd name="f378" fmla="+- f368 f364 0"/>
                <a:gd name="f379" fmla="+- f369 f365 0"/>
                <a:gd name="f380" fmla="?: f370 f25 f353"/>
                <a:gd name="f381" fmla="?: f373 f25 f359"/>
                <a:gd name="f382" fmla="?: f376 f25 f363"/>
                <a:gd name="f383" fmla="?: f377 f25 f366"/>
                <a:gd name="f384" fmla="*/ f380 1 4"/>
                <a:gd name="f385" fmla="*/ f381 1 4"/>
                <a:gd name="f386" fmla="*/ f382 1 4"/>
                <a:gd name="f387" fmla="*/ f383 1 4"/>
                <a:gd name="f388" fmla="+- f246 f384 0"/>
                <a:gd name="f389" fmla="+- 0 0 f384"/>
                <a:gd name="f390" fmla="*/ f384 1 2"/>
                <a:gd name="f391" fmla="+- f249 f385 0"/>
                <a:gd name="f392" fmla="+- 0 0 f385"/>
                <a:gd name="f393" fmla="*/ f385 1 2"/>
                <a:gd name="f394" fmla="+- f232 f386 0"/>
                <a:gd name="f395" fmla="+- 0 0 f386"/>
                <a:gd name="f396" fmla="*/ f386 1 2"/>
                <a:gd name="f397" fmla="+- f255 f387 0"/>
                <a:gd name="f398" fmla="+- 0 0 f387"/>
                <a:gd name="f399" fmla="*/ f387 1 2"/>
                <a:gd name="f400" fmla="*/ f389 f1 1"/>
                <a:gd name="f401" fmla="+- 0 0 f390"/>
                <a:gd name="f402" fmla="+- 0 0 f388"/>
                <a:gd name="f403" fmla="+- f388 f384 0"/>
                <a:gd name="f404" fmla="*/ f392 f1 1"/>
                <a:gd name="f405" fmla="+- 0 0 f393"/>
                <a:gd name="f406" fmla="+- 0 0 f391"/>
                <a:gd name="f407" fmla="+- f391 f385 0"/>
                <a:gd name="f408" fmla="*/ f395 f1 1"/>
                <a:gd name="f409" fmla="+- 0 0 f396"/>
                <a:gd name="f410" fmla="+- 0 0 f394"/>
                <a:gd name="f411" fmla="+- f394 f386 0"/>
                <a:gd name="f412" fmla="*/ f398 f1 1"/>
                <a:gd name="f413" fmla="+- 0 0 f399"/>
                <a:gd name="f414" fmla="+- 0 0 f397"/>
                <a:gd name="f415" fmla="+- f397 f387 0"/>
                <a:gd name="f416" fmla="*/ f400 1 f7"/>
                <a:gd name="f417" fmla="*/ f401 f1 1"/>
                <a:gd name="f418" fmla="*/ f402 f1 1"/>
                <a:gd name="f419" fmla="+- 0 0 f403"/>
                <a:gd name="f420" fmla="+- f403 f384 0"/>
                <a:gd name="f421" fmla="*/ f404 1 f7"/>
                <a:gd name="f422" fmla="*/ f405 f1 1"/>
                <a:gd name="f423" fmla="*/ f406 f1 1"/>
                <a:gd name="f424" fmla="+- 0 0 f407"/>
                <a:gd name="f425" fmla="+- f407 f385 0"/>
                <a:gd name="f426" fmla="*/ f408 1 f7"/>
                <a:gd name="f427" fmla="*/ f409 f1 1"/>
                <a:gd name="f428" fmla="*/ f410 f1 1"/>
                <a:gd name="f429" fmla="+- 0 0 f411"/>
                <a:gd name="f430" fmla="+- f411 f386 0"/>
                <a:gd name="f431" fmla="*/ f412 1 f7"/>
                <a:gd name="f432" fmla="*/ f413 f1 1"/>
                <a:gd name="f433" fmla="*/ f414 f1 1"/>
                <a:gd name="f434" fmla="+- 0 0 f415"/>
                <a:gd name="f435" fmla="+- f415 f387 0"/>
                <a:gd name="f436" fmla="+- f416 0 f2"/>
                <a:gd name="f437" fmla="*/ f417 1 f7"/>
                <a:gd name="f438" fmla="*/ f418 1 f7"/>
                <a:gd name="f439" fmla="*/ f419 f1 1"/>
                <a:gd name="f440" fmla="+- 0 0 f420"/>
                <a:gd name="f441" fmla="+- f420 f384 0"/>
                <a:gd name="f442" fmla="+- f421 0 f2"/>
                <a:gd name="f443" fmla="*/ f422 1 f7"/>
                <a:gd name="f444" fmla="*/ f423 1 f7"/>
                <a:gd name="f445" fmla="*/ f424 f1 1"/>
                <a:gd name="f446" fmla="+- 0 0 f425"/>
                <a:gd name="f447" fmla="+- f425 f385 0"/>
                <a:gd name="f448" fmla="+- f426 0 f2"/>
                <a:gd name="f449" fmla="*/ f427 1 f7"/>
                <a:gd name="f450" fmla="*/ f428 1 f7"/>
                <a:gd name="f451" fmla="*/ f429 f1 1"/>
                <a:gd name="f452" fmla="+- 0 0 f430"/>
                <a:gd name="f453" fmla="+- f430 f386 0"/>
                <a:gd name="f454" fmla="+- f431 0 f2"/>
                <a:gd name="f455" fmla="*/ f432 1 f7"/>
                <a:gd name="f456" fmla="*/ f433 1 f7"/>
                <a:gd name="f457" fmla="*/ f434 f1 1"/>
                <a:gd name="f458" fmla="+- 0 0 f435"/>
                <a:gd name="f459" fmla="+- f435 f387 0"/>
                <a:gd name="f460" fmla="cos 1 f436"/>
                <a:gd name="f461" fmla="+- f437 0 f2"/>
                <a:gd name="f462" fmla="+- f438 0 f2"/>
                <a:gd name="f463" fmla="*/ f439 1 f7"/>
                <a:gd name="f464" fmla="*/ f440 f1 1"/>
                <a:gd name="f465" fmla="+- 0 0 f441"/>
                <a:gd name="f466" fmla="cos 1 f442"/>
                <a:gd name="f467" fmla="+- f443 0 f2"/>
                <a:gd name="f468" fmla="+- f444 0 f2"/>
                <a:gd name="f469" fmla="*/ f445 1 f7"/>
                <a:gd name="f470" fmla="*/ f446 f1 1"/>
                <a:gd name="f471" fmla="+- 0 0 f447"/>
                <a:gd name="f472" fmla="cos 1 f448"/>
                <a:gd name="f473" fmla="+- f449 0 f2"/>
                <a:gd name="f474" fmla="+- f450 0 f2"/>
                <a:gd name="f475" fmla="*/ f451 1 f7"/>
                <a:gd name="f476" fmla="*/ f452 f1 1"/>
                <a:gd name="f477" fmla="+- 0 0 f453"/>
                <a:gd name="f478" fmla="cos 1 f454"/>
                <a:gd name="f479" fmla="+- f455 0 f2"/>
                <a:gd name="f480" fmla="+- f456 0 f2"/>
                <a:gd name="f481" fmla="*/ f457 1 f7"/>
                <a:gd name="f482" fmla="*/ f458 f1 1"/>
                <a:gd name="f483" fmla="+- 0 0 f459"/>
                <a:gd name="f484" fmla="+- 0 0 f460"/>
                <a:gd name="f485" fmla="tan 1 f461"/>
                <a:gd name="f486" fmla="cos 1 f462"/>
                <a:gd name="f487" fmla="sin 1 f462"/>
                <a:gd name="f488" fmla="+- f463 0 f2"/>
                <a:gd name="f489" fmla="*/ f464 1 f7"/>
                <a:gd name="f490" fmla="*/ f465 f1 1"/>
                <a:gd name="f491" fmla="+- 0 0 f466"/>
                <a:gd name="f492" fmla="tan 1 f467"/>
                <a:gd name="f493" fmla="cos 1 f468"/>
                <a:gd name="f494" fmla="sin 1 f468"/>
                <a:gd name="f495" fmla="+- f469 0 f2"/>
                <a:gd name="f496" fmla="*/ f470 1 f7"/>
                <a:gd name="f497" fmla="*/ f471 f1 1"/>
                <a:gd name="f498" fmla="+- 0 0 f472"/>
                <a:gd name="f499" fmla="tan 1 f473"/>
                <a:gd name="f500" fmla="cos 1 f474"/>
                <a:gd name="f501" fmla="sin 1 f474"/>
                <a:gd name="f502" fmla="+- f475 0 f2"/>
                <a:gd name="f503" fmla="*/ f476 1 f7"/>
                <a:gd name="f504" fmla="*/ f477 f1 1"/>
                <a:gd name="f505" fmla="+- 0 0 f478"/>
                <a:gd name="f506" fmla="tan 1 f479"/>
                <a:gd name="f507" fmla="cos 1 f480"/>
                <a:gd name="f508" fmla="sin 1 f480"/>
                <a:gd name="f509" fmla="+- f481 0 f2"/>
                <a:gd name="f510" fmla="*/ f482 1 f7"/>
                <a:gd name="f511" fmla="*/ f483 f1 1"/>
                <a:gd name="f512" fmla="*/ 1 1 f485"/>
                <a:gd name="f513" fmla="+- 0 0 f486"/>
                <a:gd name="f514" fmla="+- 0 0 f487"/>
                <a:gd name="f515" fmla="cos 1 f488"/>
                <a:gd name="f516" fmla="sin 1 f488"/>
                <a:gd name="f517" fmla="+- f489 0 f2"/>
                <a:gd name="f518" fmla="*/ f490 1 f7"/>
                <a:gd name="f519" fmla="*/ 1 1 f492"/>
                <a:gd name="f520" fmla="+- 0 0 f493"/>
                <a:gd name="f521" fmla="+- 0 0 f494"/>
                <a:gd name="f522" fmla="cos 1 f495"/>
                <a:gd name="f523" fmla="sin 1 f495"/>
                <a:gd name="f524" fmla="+- f496 0 f2"/>
                <a:gd name="f525" fmla="*/ f497 1 f7"/>
                <a:gd name="f526" fmla="*/ 1 1 f499"/>
                <a:gd name="f527" fmla="+- 0 0 f500"/>
                <a:gd name="f528" fmla="+- 0 0 f501"/>
                <a:gd name="f529" fmla="cos 1 f502"/>
                <a:gd name="f530" fmla="sin 1 f502"/>
                <a:gd name="f531" fmla="+- f503 0 f2"/>
                <a:gd name="f532" fmla="*/ f504 1 f7"/>
                <a:gd name="f533" fmla="*/ 1 1 f506"/>
                <a:gd name="f534" fmla="+- 0 0 f507"/>
                <a:gd name="f535" fmla="+- 0 0 f508"/>
                <a:gd name="f536" fmla="cos 1 f509"/>
                <a:gd name="f537" fmla="sin 1 f509"/>
                <a:gd name="f538" fmla="+- f510 0 f2"/>
                <a:gd name="f539" fmla="*/ f511 1 f7"/>
                <a:gd name="f540" fmla="*/ f512 f512 1"/>
                <a:gd name="f541" fmla="*/ f12 f513 1"/>
                <a:gd name="f542" fmla="*/ f96 f514 1"/>
                <a:gd name="f543" fmla="*/ f96 f513 1"/>
                <a:gd name="f544" fmla="+- 0 0 f515"/>
                <a:gd name="f545" fmla="+- 0 0 f516"/>
                <a:gd name="f546" fmla="cos 1 f517"/>
                <a:gd name="f547" fmla="sin 1 f517"/>
                <a:gd name="f548" fmla="+- f518 0 f2"/>
                <a:gd name="f549" fmla="*/ f519 f519 1"/>
                <a:gd name="f550" fmla="*/ f12 f520 1"/>
                <a:gd name="f551" fmla="*/ f96 f521 1"/>
                <a:gd name="f552" fmla="*/ f96 f520 1"/>
                <a:gd name="f553" fmla="+- 0 0 f522"/>
                <a:gd name="f554" fmla="+- 0 0 f523"/>
                <a:gd name="f555" fmla="cos 1 f524"/>
                <a:gd name="f556" fmla="sin 1 f524"/>
                <a:gd name="f557" fmla="+- f525 0 f2"/>
                <a:gd name="f558" fmla="*/ f526 f526 1"/>
                <a:gd name="f559" fmla="*/ f12 f527 1"/>
                <a:gd name="f560" fmla="*/ f96 f528 1"/>
                <a:gd name="f561" fmla="*/ f96 f527 1"/>
                <a:gd name="f562" fmla="+- 0 0 f529"/>
                <a:gd name="f563" fmla="+- 0 0 f530"/>
                <a:gd name="f564" fmla="cos 1 f531"/>
                <a:gd name="f565" fmla="sin 1 f531"/>
                <a:gd name="f566" fmla="+- f532 0 f2"/>
                <a:gd name="f567" fmla="*/ f533 f533 1"/>
                <a:gd name="f568" fmla="*/ f12 f534 1"/>
                <a:gd name="f569" fmla="*/ f96 f535 1"/>
                <a:gd name="f570" fmla="*/ f96 f534 1"/>
                <a:gd name="f571" fmla="+- 0 0 f536"/>
                <a:gd name="f572" fmla="+- 0 0 f537"/>
                <a:gd name="f573" fmla="cos 1 f538"/>
                <a:gd name="f574" fmla="sin 1 f538"/>
                <a:gd name="f575" fmla="+- f539 0 f2"/>
                <a:gd name="f576" fmla="*/ 3 f540 1"/>
                <a:gd name="f577" fmla="+- f542 f351 0"/>
                <a:gd name="f578" fmla="+- f543 f352 0"/>
                <a:gd name="f579" fmla="*/ f12 f544 1"/>
                <a:gd name="f580" fmla="*/ f96 f545 1"/>
                <a:gd name="f581" fmla="*/ f96 f544 1"/>
                <a:gd name="f582" fmla="+- 0 0 f546"/>
                <a:gd name="f583" fmla="+- 0 0 f547"/>
                <a:gd name="f584" fmla="cos 1 f548"/>
                <a:gd name="f585" fmla="sin 1 f548"/>
                <a:gd name="f586" fmla="*/ 3 f549 1"/>
                <a:gd name="f587" fmla="+- f551 f357 0"/>
                <a:gd name="f588" fmla="+- f552 f358 0"/>
                <a:gd name="f589" fmla="*/ f12 f553 1"/>
                <a:gd name="f590" fmla="*/ f96 f554 1"/>
                <a:gd name="f591" fmla="*/ f96 f553 1"/>
                <a:gd name="f592" fmla="+- 0 0 f555"/>
                <a:gd name="f593" fmla="+- 0 0 f556"/>
                <a:gd name="f594" fmla="cos 1 f557"/>
                <a:gd name="f595" fmla="sin 1 f557"/>
                <a:gd name="f596" fmla="*/ 3 f558 1"/>
                <a:gd name="f597" fmla="+- f560 f322 0"/>
                <a:gd name="f598" fmla="+- f561 f323 0"/>
                <a:gd name="f599" fmla="*/ f12 f562 1"/>
                <a:gd name="f600" fmla="*/ f96 f563 1"/>
                <a:gd name="f601" fmla="*/ f96 f562 1"/>
                <a:gd name="f602" fmla="+- 0 0 f564"/>
                <a:gd name="f603" fmla="+- 0 0 f565"/>
                <a:gd name="f604" fmla="cos 1 f566"/>
                <a:gd name="f605" fmla="sin 1 f566"/>
                <a:gd name="f606" fmla="*/ 3 f567 1"/>
                <a:gd name="f607" fmla="+- f569 f364 0"/>
                <a:gd name="f608" fmla="+- f570 f365 0"/>
                <a:gd name="f609" fmla="*/ f12 f571 1"/>
                <a:gd name="f610" fmla="*/ f96 f572 1"/>
                <a:gd name="f611" fmla="*/ f96 f571 1"/>
                <a:gd name="f612" fmla="+- 0 0 f573"/>
                <a:gd name="f613" fmla="+- 0 0 f574"/>
                <a:gd name="f614" fmla="cos 1 f575"/>
                <a:gd name="f615" fmla="sin 1 f575"/>
                <a:gd name="f616" fmla="+- 4 f576 0"/>
                <a:gd name="f617" fmla="+- f580 f351 0"/>
                <a:gd name="f618" fmla="+- f581 f352 0"/>
                <a:gd name="f619" fmla="*/ f12 f582 1"/>
                <a:gd name="f620" fmla="*/ f96 f583 1"/>
                <a:gd name="f621" fmla="*/ f96 f582 1"/>
                <a:gd name="f622" fmla="+- 0 0 f584"/>
                <a:gd name="f623" fmla="+- 0 0 f585"/>
                <a:gd name="f624" fmla="+- 4 f586 0"/>
                <a:gd name="f625" fmla="+- f590 f357 0"/>
                <a:gd name="f626" fmla="+- f591 f358 0"/>
                <a:gd name="f627" fmla="*/ f12 f592 1"/>
                <a:gd name="f628" fmla="*/ f96 f593 1"/>
                <a:gd name="f629" fmla="*/ f96 f592 1"/>
                <a:gd name="f630" fmla="+- 0 0 f594"/>
                <a:gd name="f631" fmla="+- 0 0 f595"/>
                <a:gd name="f632" fmla="+- 4 f596 0"/>
                <a:gd name="f633" fmla="+- f600 f322 0"/>
                <a:gd name="f634" fmla="+- f601 f323 0"/>
                <a:gd name="f635" fmla="*/ f12 f602 1"/>
                <a:gd name="f636" fmla="*/ f96 f603 1"/>
                <a:gd name="f637" fmla="*/ f96 f602 1"/>
                <a:gd name="f638" fmla="+- 0 0 f604"/>
                <a:gd name="f639" fmla="+- 0 0 f605"/>
                <a:gd name="f640" fmla="+- 4 f606 0"/>
                <a:gd name="f641" fmla="+- f610 f364 0"/>
                <a:gd name="f642" fmla="+- f611 f365 0"/>
                <a:gd name="f643" fmla="*/ f12 f612 1"/>
                <a:gd name="f644" fmla="*/ f96 f613 1"/>
                <a:gd name="f645" fmla="*/ f96 f612 1"/>
                <a:gd name="f646" fmla="+- 0 0 f614"/>
                <a:gd name="f647" fmla="+- 0 0 f615"/>
                <a:gd name="f648" fmla="*/ f577 f46 1"/>
                <a:gd name="f649" fmla="*/ f578 f46 1"/>
                <a:gd name="f650" fmla="*/ f587 f46 1"/>
                <a:gd name="f651" fmla="*/ f588 f46 1"/>
                <a:gd name="f652" fmla="*/ f597 f46 1"/>
                <a:gd name="f653" fmla="*/ f598 f46 1"/>
                <a:gd name="f654" fmla="*/ f607 f46 1"/>
                <a:gd name="f655" fmla="*/ f608 f46 1"/>
                <a:gd name="f656" fmla="sqrt f616"/>
                <a:gd name="f657" fmla="+- f620 f351 0"/>
                <a:gd name="f658" fmla="+- f621 f352 0"/>
                <a:gd name="f659" fmla="*/ f12 f622 1"/>
                <a:gd name="f660" fmla="*/ f96 f623 1"/>
                <a:gd name="f661" fmla="*/ f96 f622 1"/>
                <a:gd name="f662" fmla="sqrt f624"/>
                <a:gd name="f663" fmla="+- f628 f357 0"/>
                <a:gd name="f664" fmla="+- f629 f358 0"/>
                <a:gd name="f665" fmla="*/ f12 f630 1"/>
                <a:gd name="f666" fmla="*/ f96 f631 1"/>
                <a:gd name="f667" fmla="*/ f96 f630 1"/>
                <a:gd name="f668" fmla="sqrt f632"/>
                <a:gd name="f669" fmla="+- f636 f322 0"/>
                <a:gd name="f670" fmla="+- f637 f323 0"/>
                <a:gd name="f671" fmla="*/ f12 f638 1"/>
                <a:gd name="f672" fmla="*/ f96 f639 1"/>
                <a:gd name="f673" fmla="*/ f96 f638 1"/>
                <a:gd name="f674" fmla="sqrt f640"/>
                <a:gd name="f675" fmla="+- f644 f364 0"/>
                <a:gd name="f676" fmla="+- f645 f365 0"/>
                <a:gd name="f677" fmla="*/ f12 f646 1"/>
                <a:gd name="f678" fmla="*/ f96 f647 1"/>
                <a:gd name="f679" fmla="*/ f96 f646 1"/>
                <a:gd name="f680" fmla="*/ f617 f46 1"/>
                <a:gd name="f681" fmla="*/ f618 f46 1"/>
                <a:gd name="f682" fmla="*/ f625 f46 1"/>
                <a:gd name="f683" fmla="*/ f626 f46 1"/>
                <a:gd name="f684" fmla="*/ f633 f46 1"/>
                <a:gd name="f685" fmla="*/ f634 f46 1"/>
                <a:gd name="f686" fmla="*/ f641 f46 1"/>
                <a:gd name="f687" fmla="*/ f642 f46 1"/>
                <a:gd name="f688" fmla="+- f656 0 1"/>
                <a:gd name="f689" fmla="+- f660 f351 0"/>
                <a:gd name="f690" fmla="+- f661 f352 0"/>
                <a:gd name="f691" fmla="+- f662 0 1"/>
                <a:gd name="f692" fmla="+- f666 f357 0"/>
                <a:gd name="f693" fmla="+- f667 f358 0"/>
                <a:gd name="f694" fmla="+- f668 0 1"/>
                <a:gd name="f695" fmla="+- f672 f322 0"/>
                <a:gd name="f696" fmla="+- f673 f323 0"/>
                <a:gd name="f697" fmla="+- f674 0 1"/>
                <a:gd name="f698" fmla="+- f678 f364 0"/>
                <a:gd name="f699" fmla="+- f679 f365 0"/>
                <a:gd name="f700" fmla="*/ f657 f46 1"/>
                <a:gd name="f701" fmla="*/ f658 f46 1"/>
                <a:gd name="f702" fmla="*/ f663 f46 1"/>
                <a:gd name="f703" fmla="*/ f664 f46 1"/>
                <a:gd name="f704" fmla="*/ f669 f46 1"/>
                <a:gd name="f705" fmla="*/ f670 f46 1"/>
                <a:gd name="f706" fmla="*/ f675 f46 1"/>
                <a:gd name="f707" fmla="*/ f676 f46 1"/>
                <a:gd name="f708" fmla="*/ f484 f688 1"/>
                <a:gd name="f709" fmla="*/ f491 f691 1"/>
                <a:gd name="f710" fmla="*/ f498 f694 1"/>
                <a:gd name="f711" fmla="*/ f505 f697 1"/>
                <a:gd name="f712" fmla="*/ f689 f46 1"/>
                <a:gd name="f713" fmla="*/ f690 f46 1"/>
                <a:gd name="f714" fmla="*/ f692 f46 1"/>
                <a:gd name="f715" fmla="*/ f693 f46 1"/>
                <a:gd name="f716" fmla="*/ f695 f46 1"/>
                <a:gd name="f717" fmla="*/ f696 f46 1"/>
                <a:gd name="f718" fmla="*/ f698 f46 1"/>
                <a:gd name="f719" fmla="*/ f699 f46 1"/>
                <a:gd name="f720" fmla="*/ f708 1 3"/>
                <a:gd name="f721" fmla="*/ f709 1 3"/>
                <a:gd name="f722" fmla="*/ f710 1 3"/>
                <a:gd name="f723" fmla="*/ f711 1 3"/>
                <a:gd name="f724" fmla="*/ f720 f96 1"/>
                <a:gd name="f725" fmla="*/ f721 f96 1"/>
                <a:gd name="f726" fmla="*/ f722 f96 1"/>
                <a:gd name="f727" fmla="*/ f723 f96 1"/>
                <a:gd name="f728" fmla="*/ f724 f354 1"/>
                <a:gd name="f729" fmla="*/ f724 f337 1"/>
                <a:gd name="f730" fmla="*/ f724 f541 1"/>
                <a:gd name="f731" fmla="*/ f724 f514 1"/>
                <a:gd name="f732" fmla="*/ f724 f579 1"/>
                <a:gd name="f733" fmla="*/ f724 f545 1"/>
                <a:gd name="f734" fmla="*/ f724 f619 1"/>
                <a:gd name="f735" fmla="*/ f724 f583 1"/>
                <a:gd name="f736" fmla="*/ f724 f659 1"/>
                <a:gd name="f737" fmla="*/ f724 f623 1"/>
                <a:gd name="f738" fmla="*/ f725 f360 1"/>
                <a:gd name="f739" fmla="*/ f725 f342 1"/>
                <a:gd name="f740" fmla="*/ f725 f550 1"/>
                <a:gd name="f741" fmla="*/ f725 f521 1"/>
                <a:gd name="f742" fmla="*/ f725 f589 1"/>
                <a:gd name="f743" fmla="*/ f725 f554 1"/>
                <a:gd name="f744" fmla="*/ f725 f627 1"/>
                <a:gd name="f745" fmla="*/ f725 f593 1"/>
                <a:gd name="f746" fmla="*/ f725 f665 1"/>
                <a:gd name="f747" fmla="*/ f725 f631 1"/>
                <a:gd name="f748" fmla="*/ f726 f325 1"/>
                <a:gd name="f749" fmla="*/ f726 f307 1"/>
                <a:gd name="f750" fmla="*/ f726 f559 1"/>
                <a:gd name="f751" fmla="*/ f726 f528 1"/>
                <a:gd name="f752" fmla="*/ f726 f599 1"/>
                <a:gd name="f753" fmla="*/ f726 f563 1"/>
                <a:gd name="f754" fmla="*/ f726 f635 1"/>
                <a:gd name="f755" fmla="*/ f726 f603 1"/>
                <a:gd name="f756" fmla="*/ f726 f671 1"/>
                <a:gd name="f757" fmla="*/ f726 f639 1"/>
                <a:gd name="f758" fmla="*/ f727 f367 1"/>
                <a:gd name="f759" fmla="*/ f727 f350 1"/>
                <a:gd name="f760" fmla="*/ f727 f568 1"/>
                <a:gd name="f761" fmla="*/ f727 f535 1"/>
                <a:gd name="f762" fmla="*/ f727 f609 1"/>
                <a:gd name="f763" fmla="*/ f727 f572 1"/>
                <a:gd name="f764" fmla="*/ f727 f643 1"/>
                <a:gd name="f765" fmla="*/ f727 f613 1"/>
                <a:gd name="f766" fmla="*/ f727 f677 1"/>
                <a:gd name="f767" fmla="*/ f727 f647 1"/>
                <a:gd name="f768" fmla="+- f371 f728 0"/>
                <a:gd name="f769" fmla="+- f372 f729 0"/>
                <a:gd name="f770" fmla="+- f577 0 f730"/>
                <a:gd name="f771" fmla="+- f578 0 f731"/>
                <a:gd name="f772" fmla="+- f577 f730 0"/>
                <a:gd name="f773" fmla="+- f578 f731 0"/>
                <a:gd name="f774" fmla="+- f617 0 f732"/>
                <a:gd name="f775" fmla="+- f618 0 f733"/>
                <a:gd name="f776" fmla="+- f617 f732 0"/>
                <a:gd name="f777" fmla="+- f618 f733 0"/>
                <a:gd name="f778" fmla="+- f657 0 f734"/>
                <a:gd name="f779" fmla="+- f658 0 f735"/>
                <a:gd name="f780" fmla="+- f657 f734 0"/>
                <a:gd name="f781" fmla="+- f658 f735 0"/>
                <a:gd name="f782" fmla="+- f689 0 f736"/>
                <a:gd name="f783" fmla="+- f690 0 f737"/>
                <a:gd name="f784" fmla="+- f374 f738 0"/>
                <a:gd name="f785" fmla="+- f375 f739 0"/>
                <a:gd name="f786" fmla="+- f587 0 f740"/>
                <a:gd name="f787" fmla="+- f588 0 f741"/>
                <a:gd name="f788" fmla="+- f587 f740 0"/>
                <a:gd name="f789" fmla="+- f588 f741 0"/>
                <a:gd name="f790" fmla="+- f625 0 f742"/>
                <a:gd name="f791" fmla="+- f626 0 f743"/>
                <a:gd name="f792" fmla="+- f625 f742 0"/>
                <a:gd name="f793" fmla="+- f626 f743 0"/>
                <a:gd name="f794" fmla="+- f663 0 f744"/>
                <a:gd name="f795" fmla="+- f664 0 f745"/>
                <a:gd name="f796" fmla="+- f663 f744 0"/>
                <a:gd name="f797" fmla="+- f664 f745 0"/>
                <a:gd name="f798" fmla="+- f692 0 f746"/>
                <a:gd name="f799" fmla="+- f693 0 f747"/>
                <a:gd name="f800" fmla="+- f344 f748 0"/>
                <a:gd name="f801" fmla="+- f345 f749 0"/>
                <a:gd name="f802" fmla="+- f597 0 f750"/>
                <a:gd name="f803" fmla="+- f598 0 f751"/>
                <a:gd name="f804" fmla="+- f597 f750 0"/>
                <a:gd name="f805" fmla="+- f598 f751 0"/>
                <a:gd name="f806" fmla="+- f633 0 f752"/>
                <a:gd name="f807" fmla="+- f634 0 f753"/>
                <a:gd name="f808" fmla="+- f633 f752 0"/>
                <a:gd name="f809" fmla="+- f634 f753 0"/>
                <a:gd name="f810" fmla="+- f669 0 f754"/>
                <a:gd name="f811" fmla="+- f670 0 f755"/>
                <a:gd name="f812" fmla="+- f669 f754 0"/>
                <a:gd name="f813" fmla="+- f670 f755 0"/>
                <a:gd name="f814" fmla="+- f695 0 f756"/>
                <a:gd name="f815" fmla="+- f696 0 f757"/>
                <a:gd name="f816" fmla="+- f378 f758 0"/>
                <a:gd name="f817" fmla="+- f379 f759 0"/>
                <a:gd name="f818" fmla="+- f607 0 f760"/>
                <a:gd name="f819" fmla="+- f608 0 f761"/>
                <a:gd name="f820" fmla="+- f607 f760 0"/>
                <a:gd name="f821" fmla="+- f608 f761 0"/>
                <a:gd name="f822" fmla="+- f641 0 f762"/>
                <a:gd name="f823" fmla="+- f642 0 f763"/>
                <a:gd name="f824" fmla="+- f641 f762 0"/>
                <a:gd name="f825" fmla="+- f642 f763 0"/>
                <a:gd name="f826" fmla="+- f675 0 f764"/>
                <a:gd name="f827" fmla="+- f676 0 f765"/>
                <a:gd name="f828" fmla="+- f675 f764 0"/>
                <a:gd name="f829" fmla="+- f676 f765 0"/>
                <a:gd name="f830" fmla="+- f698 0 f766"/>
                <a:gd name="f831" fmla="+- f699 0 f767"/>
                <a:gd name="f832" fmla="*/ f768 f46 1"/>
                <a:gd name="f833" fmla="*/ f769 f46 1"/>
                <a:gd name="f834" fmla="*/ f770 f46 1"/>
                <a:gd name="f835" fmla="*/ f771 f46 1"/>
                <a:gd name="f836" fmla="*/ f772 f46 1"/>
                <a:gd name="f837" fmla="*/ f773 f46 1"/>
                <a:gd name="f838" fmla="*/ f774 f46 1"/>
                <a:gd name="f839" fmla="*/ f775 f46 1"/>
                <a:gd name="f840" fmla="*/ f776 f46 1"/>
                <a:gd name="f841" fmla="*/ f777 f46 1"/>
                <a:gd name="f842" fmla="*/ f778 f46 1"/>
                <a:gd name="f843" fmla="*/ f779 f46 1"/>
                <a:gd name="f844" fmla="*/ f780 f46 1"/>
                <a:gd name="f845" fmla="*/ f781 f46 1"/>
                <a:gd name="f846" fmla="*/ f782 f46 1"/>
                <a:gd name="f847" fmla="*/ f783 f46 1"/>
                <a:gd name="f848" fmla="*/ f784 f46 1"/>
                <a:gd name="f849" fmla="*/ f785 f46 1"/>
                <a:gd name="f850" fmla="*/ f786 f46 1"/>
                <a:gd name="f851" fmla="*/ f787 f46 1"/>
                <a:gd name="f852" fmla="*/ f788 f46 1"/>
                <a:gd name="f853" fmla="*/ f789 f46 1"/>
                <a:gd name="f854" fmla="*/ f790 f46 1"/>
                <a:gd name="f855" fmla="*/ f791 f46 1"/>
                <a:gd name="f856" fmla="*/ f792 f46 1"/>
                <a:gd name="f857" fmla="*/ f793 f46 1"/>
                <a:gd name="f858" fmla="*/ f794 f46 1"/>
                <a:gd name="f859" fmla="*/ f795 f46 1"/>
                <a:gd name="f860" fmla="*/ f796 f46 1"/>
                <a:gd name="f861" fmla="*/ f797 f46 1"/>
                <a:gd name="f862" fmla="*/ f798 f46 1"/>
                <a:gd name="f863" fmla="*/ f799 f46 1"/>
                <a:gd name="f864" fmla="*/ f800 f46 1"/>
                <a:gd name="f865" fmla="*/ f801 f46 1"/>
                <a:gd name="f866" fmla="*/ f802 f46 1"/>
                <a:gd name="f867" fmla="*/ f803 f46 1"/>
                <a:gd name="f868" fmla="*/ f804 f46 1"/>
                <a:gd name="f869" fmla="*/ f805 f46 1"/>
                <a:gd name="f870" fmla="*/ f806 f46 1"/>
                <a:gd name="f871" fmla="*/ f807 f46 1"/>
                <a:gd name="f872" fmla="*/ f808 f46 1"/>
                <a:gd name="f873" fmla="*/ f809 f46 1"/>
                <a:gd name="f874" fmla="*/ f810 f46 1"/>
                <a:gd name="f875" fmla="*/ f811 f46 1"/>
                <a:gd name="f876" fmla="*/ f812 f46 1"/>
                <a:gd name="f877" fmla="*/ f813 f46 1"/>
                <a:gd name="f878" fmla="*/ f814 f46 1"/>
                <a:gd name="f879" fmla="*/ f815 f46 1"/>
                <a:gd name="f880" fmla="*/ f816 f46 1"/>
                <a:gd name="f881" fmla="*/ f817 f46 1"/>
                <a:gd name="f882" fmla="*/ f818 f46 1"/>
                <a:gd name="f883" fmla="*/ f819 f46 1"/>
                <a:gd name="f884" fmla="*/ f820 f46 1"/>
                <a:gd name="f885" fmla="*/ f821 f46 1"/>
                <a:gd name="f886" fmla="*/ f822 f46 1"/>
                <a:gd name="f887" fmla="*/ f823 f46 1"/>
                <a:gd name="f888" fmla="*/ f824 f46 1"/>
                <a:gd name="f889" fmla="*/ f825 f46 1"/>
                <a:gd name="f890" fmla="*/ f826 f46 1"/>
                <a:gd name="f891" fmla="*/ f827 f46 1"/>
                <a:gd name="f892" fmla="*/ f828 f46 1"/>
                <a:gd name="f893" fmla="*/ f829 f46 1"/>
                <a:gd name="f894" fmla="*/ f830 f46 1"/>
                <a:gd name="f895" fmla="*/ f831 f4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2" t="f203" r="f216" b="f217"/>
              <a:pathLst>
                <a:path>
                  <a:moveTo>
                    <a:pt x="f63" y="f73"/>
                  </a:moveTo>
                  <a:cubicBezTo>
                    <a:pt x="f832" y="f833"/>
                    <a:pt x="f834" y="f835"/>
                    <a:pt x="f648" y="f649"/>
                  </a:cubicBezTo>
                  <a:cubicBezTo>
                    <a:pt x="f836" y="f837"/>
                    <a:pt x="f838" y="f839"/>
                    <a:pt x="f680" y="f681"/>
                  </a:cubicBezTo>
                  <a:cubicBezTo>
                    <a:pt x="f840" y="f841"/>
                    <a:pt x="f842" y="f843"/>
                    <a:pt x="f700" y="f701"/>
                  </a:cubicBezTo>
                  <a:cubicBezTo>
                    <a:pt x="f844" y="f845"/>
                    <a:pt x="f846" y="f847"/>
                    <a:pt x="f712" y="f713"/>
                  </a:cubicBezTo>
                  <a:lnTo>
                    <a:pt x="f104" y="f63"/>
                  </a:lnTo>
                  <a:cubicBezTo>
                    <a:pt x="f848" y="f849"/>
                    <a:pt x="f850" y="f851"/>
                    <a:pt x="f650" y="f651"/>
                  </a:cubicBezTo>
                  <a:cubicBezTo>
                    <a:pt x="f852" y="f853"/>
                    <a:pt x="f854" y="f855"/>
                    <a:pt x="f682" y="f683"/>
                  </a:cubicBezTo>
                  <a:cubicBezTo>
                    <a:pt x="f856" y="f857"/>
                    <a:pt x="f858" y="f859"/>
                    <a:pt x="f702" y="f703"/>
                  </a:cubicBezTo>
                  <a:cubicBezTo>
                    <a:pt x="f860" y="f861"/>
                    <a:pt x="f862" y="f863"/>
                    <a:pt x="f714" y="f715"/>
                  </a:cubicBezTo>
                  <a:lnTo>
                    <a:pt x="f74" y="f105"/>
                  </a:lnTo>
                  <a:cubicBezTo>
                    <a:pt x="f864" y="f865"/>
                    <a:pt x="f866" y="f867"/>
                    <a:pt x="f652" y="f653"/>
                  </a:cubicBezTo>
                  <a:cubicBezTo>
                    <a:pt x="f868" y="f869"/>
                    <a:pt x="f870" y="f871"/>
                    <a:pt x="f684" y="f685"/>
                  </a:cubicBezTo>
                  <a:cubicBezTo>
                    <a:pt x="f872" y="f873"/>
                    <a:pt x="f874" y="f875"/>
                    <a:pt x="f704" y="f705"/>
                  </a:cubicBezTo>
                  <a:cubicBezTo>
                    <a:pt x="f876" y="f877"/>
                    <a:pt x="f878" y="f879"/>
                    <a:pt x="f716" y="f717"/>
                  </a:cubicBezTo>
                  <a:lnTo>
                    <a:pt x="f73" y="f75"/>
                  </a:lnTo>
                  <a:cubicBezTo>
                    <a:pt x="f880" y="f881"/>
                    <a:pt x="f882" y="f883"/>
                    <a:pt x="f654" y="f655"/>
                  </a:cubicBezTo>
                  <a:cubicBezTo>
                    <a:pt x="f884" y="f885"/>
                    <a:pt x="f886" y="f887"/>
                    <a:pt x="f686" y="f687"/>
                  </a:cubicBezTo>
                  <a:cubicBezTo>
                    <a:pt x="f888" y="f889"/>
                    <a:pt x="f890" y="f891"/>
                    <a:pt x="f706" y="f707"/>
                  </a:cubicBezTo>
                  <a:cubicBezTo>
                    <a:pt x="f892" y="f893"/>
                    <a:pt x="f894" y="f895"/>
                    <a:pt x="f718" y="f719"/>
                  </a:cubicBezTo>
                  <a:close/>
                </a:path>
              </a:pathLst>
            </a:custGeom>
            <a:solidFill>
              <a:srgbClr val="9999FF"/>
            </a:solidFill>
            <a:ln w="25400">
              <a:solidFill>
                <a:srgbClr val="CCCCFF"/>
              </a:solidFill>
              <a:prstDash val="solid"/>
            </a:ln>
          </p:spPr>
          <p:txBody>
            <a:bodyPr wrap="square" lIns="91440" tIns="45720" rIns="91440" bIns="45720" anchor="ctr"/>
            <a:lstStyle/>
            <a:p>
              <a:pPr marL="0" marR="0" lvl="0" indent="0" algn="ctr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2400" b="1" spc="0">
                  <a:solidFill>
                    <a:srgbClr val="FFFFFF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каток</a:t>
              </a:r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3591271" y="144015"/>
            <a:ext cx="1988840" cy="1988840"/>
            <a:chOff x="3591271" y="144015"/>
            <a:chExt cx="1988840" cy="1988840"/>
          </a:xfrm>
        </p:grpSpPr>
        <p:sp>
          <p:nvSpPr>
            <p:cNvPr id="22" name="Полилиния 21"/>
            <p:cNvSpPr/>
            <p:nvPr/>
          </p:nvSpPr>
          <p:spPr>
            <a:xfrm>
              <a:off x="3591271" y="144015"/>
              <a:ext cx="1988840" cy="198884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1600"/>
                <a:gd name="f4" fmla="*/ f0 1 21600"/>
                <a:gd name="f5" fmla="*/ f1 1 21600"/>
                <a:gd name="f6" fmla="val f3"/>
                <a:gd name="f7" fmla="val f3"/>
                <a:gd name="f8" fmla="*/ f2 1 1"/>
                <a:gd name="f9" fmla="*/ f8 1 f3"/>
                <a:gd name="f10" fmla="*/ f8 1 f3"/>
                <a:gd name="f11" fmla="*/ f6 1 1"/>
                <a:gd name="f12" fmla="*/ f7 1 1"/>
                <a:gd name="f13" fmla="*/ f11 1 f3"/>
                <a:gd name="f14" fmla="*/ f12 1 f3"/>
                <a:gd name="f15" fmla="*/ f9 f3 1"/>
                <a:gd name="f16" fmla="*/ f10 f3 1"/>
                <a:gd name="f17" fmla="*/ f13 f3 1"/>
                <a:gd name="f18" fmla="*/ f14 f3 1"/>
                <a:gd name="f19" fmla="*/ f15 f4 1"/>
                <a:gd name="f20" fmla="*/ f16 f5 1"/>
                <a:gd name="f21" fmla="*/ f17 f4 1"/>
                <a:gd name="f22" fmla="*/ f18 f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0" r="f21" b="f22"/>
              <a:pathLst>
                <a:path w="21600" h="21600">
                  <a:moveTo>
                    <a:pt x="f2" y="f2"/>
                  </a:moveTo>
                  <a:lnTo>
                    <a:pt x="f3" y="f2"/>
                  </a:lnTo>
                  <a:lnTo>
                    <a:pt x="f3" y="f3"/>
                  </a:lnTo>
                  <a:lnTo>
                    <a:pt x="f2" y="f3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  <a:ln>
              <a:noFill/>
              <a:prstDash val="solid"/>
            </a:ln>
          </p:spPr>
          <p:txBody>
            <a:bodyPr wrap="square" lIns="45720" tIns="45720" rIns="45720" bIns="45720"/>
            <a:lstStyle/>
            <a:p>
              <a:pPr marR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ru-RU" sz="12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XO Thames"/>
              </a:endParaRPr>
            </a:p>
          </p:txBody>
        </p:sp>
        <p:sp>
          <p:nvSpPr>
            <p:cNvPr id="23" name="Полилиния 22"/>
            <p:cNvSpPr/>
            <p:nvPr/>
          </p:nvSpPr>
          <p:spPr>
            <a:xfrm>
              <a:off x="3879303" y="792087"/>
              <a:ext cx="1368151" cy="792088"/>
            </a:xfrm>
            <a:custGeom>
              <a:avLst>
                <a:gd name="f15" fmla="val 16667"/>
              </a:avLst>
              <a:gdLst>
                <a:gd name="f1" fmla="val 10800000"/>
                <a:gd name="f2" fmla="val 5400000"/>
                <a:gd name="f3" fmla="val w"/>
                <a:gd name="f4" fmla="val h"/>
                <a:gd name="f5" fmla="val ss"/>
                <a:gd name="f6" fmla="val 0"/>
                <a:gd name="f7" fmla="*/ 5419351 1 1725033"/>
                <a:gd name="f8" fmla="val 21600"/>
                <a:gd name="f9" fmla="*/ 1 1 2"/>
                <a:gd name="f10" fmla="+- 21600000 0 1"/>
                <a:gd name="f11" fmla="*/ 1 1 4"/>
                <a:gd name="f12" fmla="+- 0 0 1"/>
                <a:gd name="f13" fmla="*/ 3 1 4"/>
                <a:gd name="f14" fmla="*/ 0 1 60000"/>
                <a:gd name="f15" fmla="val 16667"/>
                <a:gd name="f16" fmla="abs f3"/>
                <a:gd name="f17" fmla="abs f4"/>
                <a:gd name="f18" fmla="abs f5"/>
                <a:gd name="f19" fmla="+- f15 0 50000"/>
                <a:gd name="f20" fmla="+- 0 0 f15"/>
                <a:gd name="f21" fmla="min f8 f8"/>
                <a:gd name="f22" fmla="*/ 21600000 f9 1"/>
                <a:gd name="f23" fmla="*/ f10 1 60000"/>
                <a:gd name="f24" fmla="*/ 21600000 f11 1"/>
                <a:gd name="f25" fmla="*/ 2 f7 1"/>
                <a:gd name="f26" fmla="*/ 21600000 f13 1"/>
                <a:gd name="f27" fmla="*/ f14 f7 1"/>
                <a:gd name="f28" fmla="?: f16 f3 1"/>
                <a:gd name="f29" fmla="?: f17 f4 1"/>
                <a:gd name="f30" fmla="?: f18 f5 1"/>
                <a:gd name="f31" fmla="?: f19 50000 f15"/>
                <a:gd name="f32" fmla="*/ f22 1 60000"/>
                <a:gd name="f33" fmla="*/ f24 1 60000"/>
                <a:gd name="f34" fmla="*/ f26 1 60000"/>
                <a:gd name="f35" fmla="*/ f27 1 180"/>
                <a:gd name="f36" fmla="*/ f28 1 21600"/>
                <a:gd name="f37" fmla="*/ f29 1 21600"/>
                <a:gd name="f38" fmla="*/ 21600 f28 1"/>
                <a:gd name="f39" fmla="*/ 21600 f29 1"/>
                <a:gd name="f40" fmla="?: f20 0 f31"/>
                <a:gd name="f41" fmla="*/ f32 f7 1"/>
                <a:gd name="f42" fmla="+- f33 0 f23"/>
                <a:gd name="f43" fmla="*/ f34 f7 1"/>
                <a:gd name="f44" fmla="+- 0 0 f35"/>
                <a:gd name="f45" fmla="*/ f33 f7 1"/>
                <a:gd name="f46" fmla="min f37 f36"/>
                <a:gd name="f47" fmla="*/ f38 1 f30"/>
                <a:gd name="f48" fmla="*/ f39 1 f30"/>
                <a:gd name="f49" fmla="*/ f21 f40 1"/>
                <a:gd name="f50" fmla="*/ f41 1 180"/>
                <a:gd name="f51" fmla="?: f42 f23 f33"/>
                <a:gd name="f52" fmla="*/ f43 1 180"/>
                <a:gd name="f53" fmla="*/ f44 f1 1"/>
                <a:gd name="f54" fmla="*/ f45 1 180"/>
                <a:gd name="f55" fmla="val f47"/>
                <a:gd name="f56" fmla="val f48"/>
                <a:gd name="f57" fmla="*/ f49 1 100000"/>
                <a:gd name="f58" fmla="*/ f51 f7 1"/>
                <a:gd name="f59" fmla="+- 0 0 f50"/>
                <a:gd name="f60" fmla="+- 0 0 f52"/>
                <a:gd name="f61" fmla="*/ f53 1 f7"/>
                <a:gd name="f62" fmla="+- 0 0 f54"/>
                <a:gd name="f63" fmla="*/ f6 f46 1"/>
                <a:gd name="f64" fmla="+- f55 0 0"/>
                <a:gd name="f65" fmla="+- f56 0 0"/>
                <a:gd name="f66" fmla="*/ f57 29289 1"/>
                <a:gd name="f67" fmla="val f57"/>
                <a:gd name="f68" fmla="*/ f58 1 180"/>
                <a:gd name="f69" fmla="*/ f59 f1 1"/>
                <a:gd name="f70" fmla="*/ f60 f1 1"/>
                <a:gd name="f71" fmla="+- f61 0 f2"/>
                <a:gd name="f72" fmla="*/ f62 f1 1"/>
                <a:gd name="f73" fmla="*/ f57 f46 1"/>
                <a:gd name="f74" fmla="*/ f55 f46 1"/>
                <a:gd name="f75" fmla="*/ f56 f46 1"/>
                <a:gd name="f76" fmla="+- f64 0 f57"/>
                <a:gd name="f77" fmla="+- f65 0 f57"/>
                <a:gd name="f78" fmla="*/ f66 1 100000"/>
                <a:gd name="f79" fmla="*/ 2 f67 1"/>
                <a:gd name="f80" fmla="+- f50 f68 0"/>
                <a:gd name="f81" fmla="*/ f69 1 f7"/>
                <a:gd name="f82" fmla="?: f68 0 f25"/>
                <a:gd name="f83" fmla="+- f52 f68 0"/>
                <a:gd name="f84" fmla="*/ f70 1 f7"/>
                <a:gd name="f85" fmla="+- f35 f68 0"/>
                <a:gd name="f86" fmla="cos 1 f71"/>
                <a:gd name="f87" fmla="sin 1 f71"/>
                <a:gd name="f88" fmla="+- f54 f68 0"/>
                <a:gd name="f89" fmla="*/ f72 1 f7"/>
                <a:gd name="f90" fmla="+- f64 0 f78"/>
                <a:gd name="f91" fmla="+- f65 0 f78"/>
                <a:gd name="f92" fmla="*/ f78 f8 1"/>
                <a:gd name="f93" fmla="*/ f78 f8 1"/>
                <a:gd name="f94" fmla="+- f81 0 f2"/>
                <a:gd name="f95" fmla="+- 0 0 f80"/>
                <a:gd name="f96" fmla="*/ f79 1 2"/>
                <a:gd name="f97" fmla="+- f84 0 f2"/>
                <a:gd name="f98" fmla="+- 0 0 f83"/>
                <a:gd name="f99" fmla="+- 0 0 f86"/>
                <a:gd name="f100" fmla="+- 0 0 f87"/>
                <a:gd name="f101" fmla="+- 0 0 f85"/>
                <a:gd name="f102" fmla="+- f89 0 f2"/>
                <a:gd name="f103" fmla="+- 0 0 f88"/>
                <a:gd name="f104" fmla="*/ f76 f46 1"/>
                <a:gd name="f105" fmla="*/ f77 f46 1"/>
                <a:gd name="f106" fmla="*/ f92 1 f55"/>
                <a:gd name="f107" fmla="*/ f90 f8 1"/>
                <a:gd name="f108" fmla="*/ f93 1 f56"/>
                <a:gd name="f109" fmla="*/ f91 f8 1"/>
                <a:gd name="f110" fmla="cos 1 f94"/>
                <a:gd name="f111" fmla="sin 1 f94"/>
                <a:gd name="f112" fmla="*/ f95 f1 1"/>
                <a:gd name="f113" fmla="cos 1 f97"/>
                <a:gd name="f114" fmla="sin 1 f97"/>
                <a:gd name="f115" fmla="*/ f98 f1 1"/>
                <a:gd name="f116" fmla="*/ f99 1 f79"/>
                <a:gd name="f117" fmla="*/ f100 1 f79"/>
                <a:gd name="f118" fmla="*/ f101 f1 1"/>
                <a:gd name="f119" fmla="cos 1 f102"/>
                <a:gd name="f120" fmla="sin 1 f102"/>
                <a:gd name="f121" fmla="*/ f103 f1 1"/>
                <a:gd name="f122" fmla="*/ f107 1 f55"/>
                <a:gd name="f123" fmla="*/ f109 1 f56"/>
                <a:gd name="f124" fmla="val f106"/>
                <a:gd name="f125" fmla="val f108"/>
                <a:gd name="f126" fmla="+- 0 0 f110"/>
                <a:gd name="f127" fmla="+- 0 0 f111"/>
                <a:gd name="f128" fmla="*/ f112 1 f7"/>
                <a:gd name="f129" fmla="+- 0 0 f113"/>
                <a:gd name="f130" fmla="+- 0 0 f114"/>
                <a:gd name="f131" fmla="*/ f115 1 f7"/>
                <a:gd name="f132" fmla="+- 0 0 f116"/>
                <a:gd name="f133" fmla="+- 0 0 f117"/>
                <a:gd name="f134" fmla="*/ f118 1 f7"/>
                <a:gd name="f135" fmla="+- 0 0 f119"/>
                <a:gd name="f136" fmla="+- 0 0 f120"/>
                <a:gd name="f137" fmla="*/ f121 1 f7"/>
                <a:gd name="f138" fmla="val f122"/>
                <a:gd name="f139" fmla="val f123"/>
                <a:gd name="f140" fmla="*/ f124 1 1"/>
                <a:gd name="f141" fmla="*/ f125 1 1"/>
                <a:gd name="f142" fmla="*/ f126 1 f79"/>
                <a:gd name="f143" fmla="*/ f127 1 f79"/>
                <a:gd name="f144" fmla="+- f128 0 f2"/>
                <a:gd name="f145" fmla="*/ f129 1 f79"/>
                <a:gd name="f146" fmla="*/ f130 1 f79"/>
                <a:gd name="f147" fmla="+- f131 0 f2"/>
                <a:gd name="f148" fmla="at2 f132 f133"/>
                <a:gd name="f149" fmla="+- f134 0 f2"/>
                <a:gd name="f150" fmla="*/ f135 1 f79"/>
                <a:gd name="f151" fmla="*/ f136 1 f79"/>
                <a:gd name="f152" fmla="+- f137 0 f2"/>
                <a:gd name="f153" fmla="*/ f140 1 f8"/>
                <a:gd name="f154" fmla="*/ f141 1 f8"/>
                <a:gd name="f155" fmla="*/ f138 1 1"/>
                <a:gd name="f156" fmla="*/ f139 1 1"/>
                <a:gd name="f157" fmla="+- 0 0 f142"/>
                <a:gd name="f158" fmla="+- 0 0 f143"/>
                <a:gd name="f159" fmla="cos 1 f144"/>
                <a:gd name="f160" fmla="sin 1 f144"/>
                <a:gd name="f161" fmla="+- 0 0 f145"/>
                <a:gd name="f162" fmla="+- 0 0 f146"/>
                <a:gd name="f163" fmla="cos 1 f147"/>
                <a:gd name="f164" fmla="sin 1 f147"/>
                <a:gd name="f165" fmla="+- f148 f2 0"/>
                <a:gd name="f166" fmla="cos 1 f149"/>
                <a:gd name="f167" fmla="sin 1 f149"/>
                <a:gd name="f168" fmla="+- 0 0 f150"/>
                <a:gd name="f169" fmla="+- 0 0 f151"/>
                <a:gd name="f170" fmla="cos 1 f152"/>
                <a:gd name="f171" fmla="sin 1 f152"/>
                <a:gd name="f172" fmla="*/ f155 1 f8"/>
                <a:gd name="f173" fmla="*/ f156 1 f8"/>
                <a:gd name="f174" fmla="at2 f157 f158"/>
                <a:gd name="f175" fmla="+- 0 0 f159"/>
                <a:gd name="f176" fmla="+- 0 0 f160"/>
                <a:gd name="f177" fmla="at2 f161 f162"/>
                <a:gd name="f178" fmla="+- 0 0 f163"/>
                <a:gd name="f179" fmla="+- 0 0 f164"/>
                <a:gd name="f180" fmla="*/ f165 f7 1"/>
                <a:gd name="f181" fmla="+- 0 0 f166"/>
                <a:gd name="f182" fmla="+- 0 0 f167"/>
                <a:gd name="f183" fmla="at2 f168 f169"/>
                <a:gd name="f184" fmla="+- 0 0 f170"/>
                <a:gd name="f185" fmla="+- 0 0 f171"/>
                <a:gd name="f186" fmla="*/ f153 f55 1"/>
                <a:gd name="f187" fmla="*/ f154 f56 1"/>
                <a:gd name="f188" fmla="+- f174 f2 0"/>
                <a:gd name="f189" fmla="*/ f175 1 f79"/>
                <a:gd name="f190" fmla="*/ f176 1 f79"/>
                <a:gd name="f191" fmla="+- f177 f2 0"/>
                <a:gd name="f192" fmla="*/ f178 1 f79"/>
                <a:gd name="f193" fmla="*/ f179 1 f79"/>
                <a:gd name="f194" fmla="*/ f180 1 f1"/>
                <a:gd name="f195" fmla="*/ f181 1 f79"/>
                <a:gd name="f196" fmla="*/ f182 1 f79"/>
                <a:gd name="f197" fmla="+- f183 f2 0"/>
                <a:gd name="f198" fmla="*/ f184 1 f79"/>
                <a:gd name="f199" fmla="*/ f185 1 f79"/>
                <a:gd name="f200" fmla="*/ f172 f55 1"/>
                <a:gd name="f201" fmla="*/ f173 f56 1"/>
                <a:gd name="f202" fmla="*/ f186 f46 1"/>
                <a:gd name="f203" fmla="*/ f187 f46 1"/>
                <a:gd name="f204" fmla="*/ f188 f7 1"/>
                <a:gd name="f205" fmla="+- 0 0 f189"/>
                <a:gd name="f206" fmla="+- 0 0 f190"/>
                <a:gd name="f207" fmla="*/ f191 f7 1"/>
                <a:gd name="f208" fmla="+- 0 0 f192"/>
                <a:gd name="f209" fmla="+- 0 0 f193"/>
                <a:gd name="f210" fmla="+- 0 0 f194"/>
                <a:gd name="f211" fmla="+- 0 0 f195"/>
                <a:gd name="f212" fmla="+- 0 0 f196"/>
                <a:gd name="f213" fmla="*/ f197 f7 1"/>
                <a:gd name="f214" fmla="+- 0 0 f198"/>
                <a:gd name="f215" fmla="+- 0 0 f199"/>
                <a:gd name="f216" fmla="*/ f200 f46 1"/>
                <a:gd name="f217" fmla="*/ f201 f46 1"/>
                <a:gd name="f218" fmla="*/ f204 1 f1"/>
                <a:gd name="f219" fmla="at2 f205 f206"/>
                <a:gd name="f220" fmla="*/ f207 1 f1"/>
                <a:gd name="f221" fmla="at2 f208 f209"/>
                <a:gd name="f222" fmla="val f210"/>
                <a:gd name="f223" fmla="at2 f211 f212"/>
                <a:gd name="f224" fmla="*/ f213 1 f1"/>
                <a:gd name="f225" fmla="at2 f214 f215"/>
                <a:gd name="f226" fmla="+- 0 0 f218"/>
                <a:gd name="f227" fmla="+- f219 f2 0"/>
                <a:gd name="f228" fmla="+- 0 0 f220"/>
                <a:gd name="f229" fmla="+- f221 f2 0"/>
                <a:gd name="f230" fmla="+- f223 f2 0"/>
                <a:gd name="f231" fmla="+- 0 0 f222"/>
                <a:gd name="f232" fmla="val f222"/>
                <a:gd name="f233" fmla="+- 0 0 f224"/>
                <a:gd name="f234" fmla="+- f225 f2 0"/>
                <a:gd name="f235" fmla="val f226"/>
                <a:gd name="f236" fmla="*/ f227 f7 1"/>
                <a:gd name="f237" fmla="val f228"/>
                <a:gd name="f238" fmla="*/ f229 f7 1"/>
                <a:gd name="f239" fmla="*/ f230 f7 1"/>
                <a:gd name="f240" fmla="*/ f231 f1 1"/>
                <a:gd name="f241" fmla="+- 0 0 f232"/>
                <a:gd name="f242" fmla="val f233"/>
                <a:gd name="f243" fmla="*/ f234 f7 1"/>
                <a:gd name="f244" fmla="*/ f236 1 f1"/>
                <a:gd name="f245" fmla="+- 0 0 f235"/>
                <a:gd name="f246" fmla="val f235"/>
                <a:gd name="f247" fmla="*/ f238 1 f1"/>
                <a:gd name="f248" fmla="+- 0 0 f237"/>
                <a:gd name="f249" fmla="val f237"/>
                <a:gd name="f250" fmla="*/ f239 1 f1"/>
                <a:gd name="f251" fmla="*/ f240 1 f7"/>
                <a:gd name="f252" fmla="*/ f241 f1 1"/>
                <a:gd name="f253" fmla="*/ f243 1 f1"/>
                <a:gd name="f254" fmla="+- 0 0 f242"/>
                <a:gd name="f255" fmla="val f242"/>
                <a:gd name="f256" fmla="+- 0 0 f244"/>
                <a:gd name="f257" fmla="*/ f245 f1 1"/>
                <a:gd name="f258" fmla="+- 0 0 f246"/>
                <a:gd name="f259" fmla="+- 0 0 f247"/>
                <a:gd name="f260" fmla="*/ f248 f1 1"/>
                <a:gd name="f261" fmla="+- 0 0 f249"/>
                <a:gd name="f262" fmla="+- 0 0 f250"/>
                <a:gd name="f263" fmla="+- f251 0 f2"/>
                <a:gd name="f264" fmla="*/ f252 1 f7"/>
                <a:gd name="f265" fmla="+- 0 0 f253"/>
                <a:gd name="f266" fmla="*/ f254 f1 1"/>
                <a:gd name="f267" fmla="+- 0 0 f255"/>
                <a:gd name="f268" fmla="val f256"/>
                <a:gd name="f269" fmla="*/ f257 1 f7"/>
                <a:gd name="f270" fmla="*/ f258 f1 1"/>
                <a:gd name="f271" fmla="val f259"/>
                <a:gd name="f272" fmla="*/ f260 1 f7"/>
                <a:gd name="f273" fmla="*/ f261 f1 1"/>
                <a:gd name="f274" fmla="val f262"/>
                <a:gd name="f275" fmla="sin 1 f263"/>
                <a:gd name="f276" fmla="cos 1 f263"/>
                <a:gd name="f277" fmla="+- f264 0 f2"/>
                <a:gd name="f278" fmla="val f265"/>
                <a:gd name="f279" fmla="*/ f266 1 f7"/>
                <a:gd name="f280" fmla="*/ f267 f1 1"/>
                <a:gd name="f281" fmla="+- f269 0 f2"/>
                <a:gd name="f282" fmla="+- f268 0 f235"/>
                <a:gd name="f283" fmla="*/ f270 1 f7"/>
                <a:gd name="f284" fmla="+- f272 0 f2"/>
                <a:gd name="f285" fmla="+- f271 0 f237"/>
                <a:gd name="f286" fmla="*/ f273 1 f7"/>
                <a:gd name="f287" fmla="+- 0 0 f275"/>
                <a:gd name="f288" fmla="+- 0 0 f276"/>
                <a:gd name="f289" fmla="+- f274 0 f222"/>
                <a:gd name="f290" fmla="cos 1 f277"/>
                <a:gd name="f291" fmla="sin 1 f277"/>
                <a:gd name="f292" fmla="+- f279 0 f2"/>
                <a:gd name="f293" fmla="+- f278 0 f242"/>
                <a:gd name="f294" fmla="*/ f280 1 f7"/>
                <a:gd name="f295" fmla="sin 1 f281"/>
                <a:gd name="f296" fmla="cos 1 f281"/>
                <a:gd name="f297" fmla="?: f282 0 f25"/>
                <a:gd name="f298" fmla="+- f283 0 f2"/>
                <a:gd name="f299" fmla="sin 1 f284"/>
                <a:gd name="f300" fmla="cos 1 f284"/>
                <a:gd name="f301" fmla="?: f285 0 f25"/>
                <a:gd name="f302" fmla="+- f286 0 f2"/>
                <a:gd name="f303" fmla="*/ f67 f287 1"/>
                <a:gd name="f304" fmla="*/ f67 f288 1"/>
                <a:gd name="f305" fmla="?: f289 0 f25"/>
                <a:gd name="f306" fmla="+- 0 0 f290"/>
                <a:gd name="f307" fmla="+- 0 0 f291"/>
                <a:gd name="f308" fmla="sin 1 f292"/>
                <a:gd name="f309" fmla="cos 1 f292"/>
                <a:gd name="f310" fmla="?: f293 0 f25"/>
                <a:gd name="f311" fmla="+- f294 0 f2"/>
                <a:gd name="f312" fmla="+- 0 0 f295"/>
                <a:gd name="f313" fmla="+- 0 0 f296"/>
                <a:gd name="f314" fmla="+- f268 f297 0"/>
                <a:gd name="f315" fmla="cos 1 f298"/>
                <a:gd name="f316" fmla="sin 1 f298"/>
                <a:gd name="f317" fmla="+- 0 0 f299"/>
                <a:gd name="f318" fmla="+- 0 0 f300"/>
                <a:gd name="f319" fmla="+- f271 f301 0"/>
                <a:gd name="f320" fmla="cos 1 f302"/>
                <a:gd name="f321" fmla="sin 1 f302"/>
                <a:gd name="f322" fmla="+- f55 0 f303"/>
                <a:gd name="f323" fmla="+- f77 0 f304"/>
                <a:gd name="f324" fmla="+- f274 f305 0"/>
                <a:gd name="f325" fmla="*/ f12 f306 1"/>
                <a:gd name="f326" fmla="*/ f96 f307 1"/>
                <a:gd name="f327" fmla="*/ f96 f306 1"/>
                <a:gd name="f328" fmla="+- 0 0 f308"/>
                <a:gd name="f329" fmla="+- 0 0 f309"/>
                <a:gd name="f330" fmla="+- f278 f310 0"/>
                <a:gd name="f331" fmla="cos 1 f311"/>
                <a:gd name="f332" fmla="sin 1 f311"/>
                <a:gd name="f333" fmla="*/ f67 f312 1"/>
                <a:gd name="f334" fmla="*/ f67 f313 1"/>
                <a:gd name="f335" fmla="+- f314 0 f235"/>
                <a:gd name="f336" fmla="+- 0 0 f315"/>
                <a:gd name="f337" fmla="+- 0 0 f316"/>
                <a:gd name="f338" fmla="*/ f67 f317 1"/>
                <a:gd name="f339" fmla="*/ f67 f318 1"/>
                <a:gd name="f340" fmla="+- f319 0 f237"/>
                <a:gd name="f341" fmla="+- 0 0 f320"/>
                <a:gd name="f342" fmla="+- 0 0 f321"/>
                <a:gd name="f343" fmla="+- f324 0 f222"/>
                <a:gd name="f344" fmla="+- f326 f322 0"/>
                <a:gd name="f345" fmla="+- f327 f323 0"/>
                <a:gd name="f346" fmla="*/ f67 f328 1"/>
                <a:gd name="f347" fmla="*/ f67 f329 1"/>
                <a:gd name="f348" fmla="+- f330 0 f242"/>
                <a:gd name="f349" fmla="+- 0 0 f331"/>
                <a:gd name="f350" fmla="+- 0 0 f332"/>
                <a:gd name="f351" fmla="+- 0 0 f333"/>
                <a:gd name="f352" fmla="+- f57 0 f334"/>
                <a:gd name="f353" fmla="+- f335 0 f82"/>
                <a:gd name="f354" fmla="*/ f12 f336 1"/>
                <a:gd name="f355" fmla="*/ f96 f337 1"/>
                <a:gd name="f356" fmla="*/ f96 f336 1"/>
                <a:gd name="f357" fmla="+- f76 0 f338"/>
                <a:gd name="f358" fmla="+- 0 0 f339"/>
                <a:gd name="f359" fmla="+- f340 0 f82"/>
                <a:gd name="f360" fmla="*/ f12 f341 1"/>
                <a:gd name="f361" fmla="*/ f96 f342 1"/>
                <a:gd name="f362" fmla="*/ f96 f341 1"/>
                <a:gd name="f363" fmla="+- f343 0 f82"/>
                <a:gd name="f364" fmla="+- f57 0 f346"/>
                <a:gd name="f365" fmla="+- f56 0 f347"/>
                <a:gd name="f366" fmla="+- f348 0 f82"/>
                <a:gd name="f367" fmla="*/ f12 f349 1"/>
                <a:gd name="f368" fmla="*/ f96 f350 1"/>
                <a:gd name="f369" fmla="*/ f96 f349 1"/>
                <a:gd name="f370" fmla="+- f353 0 f25"/>
                <a:gd name="f371" fmla="+- f355 f351 0"/>
                <a:gd name="f372" fmla="+- f356 f352 0"/>
                <a:gd name="f373" fmla="+- f359 0 f25"/>
                <a:gd name="f374" fmla="+- f361 f357 0"/>
                <a:gd name="f375" fmla="+- f362 f358 0"/>
                <a:gd name="f376" fmla="+- f363 0 f25"/>
                <a:gd name="f377" fmla="+- f366 0 f25"/>
                <a:gd name="f378" fmla="+- f368 f364 0"/>
                <a:gd name="f379" fmla="+- f369 f365 0"/>
                <a:gd name="f380" fmla="?: f370 f25 f353"/>
                <a:gd name="f381" fmla="?: f373 f25 f359"/>
                <a:gd name="f382" fmla="?: f376 f25 f363"/>
                <a:gd name="f383" fmla="?: f377 f25 f366"/>
                <a:gd name="f384" fmla="*/ f380 1 4"/>
                <a:gd name="f385" fmla="*/ f381 1 4"/>
                <a:gd name="f386" fmla="*/ f382 1 4"/>
                <a:gd name="f387" fmla="*/ f383 1 4"/>
                <a:gd name="f388" fmla="+- f246 f384 0"/>
                <a:gd name="f389" fmla="+- 0 0 f384"/>
                <a:gd name="f390" fmla="*/ f384 1 2"/>
                <a:gd name="f391" fmla="+- f249 f385 0"/>
                <a:gd name="f392" fmla="+- 0 0 f385"/>
                <a:gd name="f393" fmla="*/ f385 1 2"/>
                <a:gd name="f394" fmla="+- f232 f386 0"/>
                <a:gd name="f395" fmla="+- 0 0 f386"/>
                <a:gd name="f396" fmla="*/ f386 1 2"/>
                <a:gd name="f397" fmla="+- f255 f387 0"/>
                <a:gd name="f398" fmla="+- 0 0 f387"/>
                <a:gd name="f399" fmla="*/ f387 1 2"/>
                <a:gd name="f400" fmla="*/ f389 f1 1"/>
                <a:gd name="f401" fmla="+- 0 0 f390"/>
                <a:gd name="f402" fmla="+- 0 0 f388"/>
                <a:gd name="f403" fmla="+- f388 f384 0"/>
                <a:gd name="f404" fmla="*/ f392 f1 1"/>
                <a:gd name="f405" fmla="+- 0 0 f393"/>
                <a:gd name="f406" fmla="+- 0 0 f391"/>
                <a:gd name="f407" fmla="+- f391 f385 0"/>
                <a:gd name="f408" fmla="*/ f395 f1 1"/>
                <a:gd name="f409" fmla="+- 0 0 f396"/>
                <a:gd name="f410" fmla="+- 0 0 f394"/>
                <a:gd name="f411" fmla="+- f394 f386 0"/>
                <a:gd name="f412" fmla="*/ f398 f1 1"/>
                <a:gd name="f413" fmla="+- 0 0 f399"/>
                <a:gd name="f414" fmla="+- 0 0 f397"/>
                <a:gd name="f415" fmla="+- f397 f387 0"/>
                <a:gd name="f416" fmla="*/ f400 1 f7"/>
                <a:gd name="f417" fmla="*/ f401 f1 1"/>
                <a:gd name="f418" fmla="*/ f402 f1 1"/>
                <a:gd name="f419" fmla="+- 0 0 f403"/>
                <a:gd name="f420" fmla="+- f403 f384 0"/>
                <a:gd name="f421" fmla="*/ f404 1 f7"/>
                <a:gd name="f422" fmla="*/ f405 f1 1"/>
                <a:gd name="f423" fmla="*/ f406 f1 1"/>
                <a:gd name="f424" fmla="+- 0 0 f407"/>
                <a:gd name="f425" fmla="+- f407 f385 0"/>
                <a:gd name="f426" fmla="*/ f408 1 f7"/>
                <a:gd name="f427" fmla="*/ f409 f1 1"/>
                <a:gd name="f428" fmla="*/ f410 f1 1"/>
                <a:gd name="f429" fmla="+- 0 0 f411"/>
                <a:gd name="f430" fmla="+- f411 f386 0"/>
                <a:gd name="f431" fmla="*/ f412 1 f7"/>
                <a:gd name="f432" fmla="*/ f413 f1 1"/>
                <a:gd name="f433" fmla="*/ f414 f1 1"/>
                <a:gd name="f434" fmla="+- 0 0 f415"/>
                <a:gd name="f435" fmla="+- f415 f387 0"/>
                <a:gd name="f436" fmla="+- f416 0 f2"/>
                <a:gd name="f437" fmla="*/ f417 1 f7"/>
                <a:gd name="f438" fmla="*/ f418 1 f7"/>
                <a:gd name="f439" fmla="*/ f419 f1 1"/>
                <a:gd name="f440" fmla="+- 0 0 f420"/>
                <a:gd name="f441" fmla="+- f420 f384 0"/>
                <a:gd name="f442" fmla="+- f421 0 f2"/>
                <a:gd name="f443" fmla="*/ f422 1 f7"/>
                <a:gd name="f444" fmla="*/ f423 1 f7"/>
                <a:gd name="f445" fmla="*/ f424 f1 1"/>
                <a:gd name="f446" fmla="+- 0 0 f425"/>
                <a:gd name="f447" fmla="+- f425 f385 0"/>
                <a:gd name="f448" fmla="+- f426 0 f2"/>
                <a:gd name="f449" fmla="*/ f427 1 f7"/>
                <a:gd name="f450" fmla="*/ f428 1 f7"/>
                <a:gd name="f451" fmla="*/ f429 f1 1"/>
                <a:gd name="f452" fmla="+- 0 0 f430"/>
                <a:gd name="f453" fmla="+- f430 f386 0"/>
                <a:gd name="f454" fmla="+- f431 0 f2"/>
                <a:gd name="f455" fmla="*/ f432 1 f7"/>
                <a:gd name="f456" fmla="*/ f433 1 f7"/>
                <a:gd name="f457" fmla="*/ f434 f1 1"/>
                <a:gd name="f458" fmla="+- 0 0 f435"/>
                <a:gd name="f459" fmla="+- f435 f387 0"/>
                <a:gd name="f460" fmla="cos 1 f436"/>
                <a:gd name="f461" fmla="+- f437 0 f2"/>
                <a:gd name="f462" fmla="+- f438 0 f2"/>
                <a:gd name="f463" fmla="*/ f439 1 f7"/>
                <a:gd name="f464" fmla="*/ f440 f1 1"/>
                <a:gd name="f465" fmla="+- 0 0 f441"/>
                <a:gd name="f466" fmla="cos 1 f442"/>
                <a:gd name="f467" fmla="+- f443 0 f2"/>
                <a:gd name="f468" fmla="+- f444 0 f2"/>
                <a:gd name="f469" fmla="*/ f445 1 f7"/>
                <a:gd name="f470" fmla="*/ f446 f1 1"/>
                <a:gd name="f471" fmla="+- 0 0 f447"/>
                <a:gd name="f472" fmla="cos 1 f448"/>
                <a:gd name="f473" fmla="+- f449 0 f2"/>
                <a:gd name="f474" fmla="+- f450 0 f2"/>
                <a:gd name="f475" fmla="*/ f451 1 f7"/>
                <a:gd name="f476" fmla="*/ f452 f1 1"/>
                <a:gd name="f477" fmla="+- 0 0 f453"/>
                <a:gd name="f478" fmla="cos 1 f454"/>
                <a:gd name="f479" fmla="+- f455 0 f2"/>
                <a:gd name="f480" fmla="+- f456 0 f2"/>
                <a:gd name="f481" fmla="*/ f457 1 f7"/>
                <a:gd name="f482" fmla="*/ f458 f1 1"/>
                <a:gd name="f483" fmla="+- 0 0 f459"/>
                <a:gd name="f484" fmla="+- 0 0 f460"/>
                <a:gd name="f485" fmla="tan 1 f461"/>
                <a:gd name="f486" fmla="cos 1 f462"/>
                <a:gd name="f487" fmla="sin 1 f462"/>
                <a:gd name="f488" fmla="+- f463 0 f2"/>
                <a:gd name="f489" fmla="*/ f464 1 f7"/>
                <a:gd name="f490" fmla="*/ f465 f1 1"/>
                <a:gd name="f491" fmla="+- 0 0 f466"/>
                <a:gd name="f492" fmla="tan 1 f467"/>
                <a:gd name="f493" fmla="cos 1 f468"/>
                <a:gd name="f494" fmla="sin 1 f468"/>
                <a:gd name="f495" fmla="+- f469 0 f2"/>
                <a:gd name="f496" fmla="*/ f470 1 f7"/>
                <a:gd name="f497" fmla="*/ f471 f1 1"/>
                <a:gd name="f498" fmla="+- 0 0 f472"/>
                <a:gd name="f499" fmla="tan 1 f473"/>
                <a:gd name="f500" fmla="cos 1 f474"/>
                <a:gd name="f501" fmla="sin 1 f474"/>
                <a:gd name="f502" fmla="+- f475 0 f2"/>
                <a:gd name="f503" fmla="*/ f476 1 f7"/>
                <a:gd name="f504" fmla="*/ f477 f1 1"/>
                <a:gd name="f505" fmla="+- 0 0 f478"/>
                <a:gd name="f506" fmla="tan 1 f479"/>
                <a:gd name="f507" fmla="cos 1 f480"/>
                <a:gd name="f508" fmla="sin 1 f480"/>
                <a:gd name="f509" fmla="+- f481 0 f2"/>
                <a:gd name="f510" fmla="*/ f482 1 f7"/>
                <a:gd name="f511" fmla="*/ f483 f1 1"/>
                <a:gd name="f512" fmla="*/ 1 1 f485"/>
                <a:gd name="f513" fmla="+- 0 0 f486"/>
                <a:gd name="f514" fmla="+- 0 0 f487"/>
                <a:gd name="f515" fmla="cos 1 f488"/>
                <a:gd name="f516" fmla="sin 1 f488"/>
                <a:gd name="f517" fmla="+- f489 0 f2"/>
                <a:gd name="f518" fmla="*/ f490 1 f7"/>
                <a:gd name="f519" fmla="*/ 1 1 f492"/>
                <a:gd name="f520" fmla="+- 0 0 f493"/>
                <a:gd name="f521" fmla="+- 0 0 f494"/>
                <a:gd name="f522" fmla="cos 1 f495"/>
                <a:gd name="f523" fmla="sin 1 f495"/>
                <a:gd name="f524" fmla="+- f496 0 f2"/>
                <a:gd name="f525" fmla="*/ f497 1 f7"/>
                <a:gd name="f526" fmla="*/ 1 1 f499"/>
                <a:gd name="f527" fmla="+- 0 0 f500"/>
                <a:gd name="f528" fmla="+- 0 0 f501"/>
                <a:gd name="f529" fmla="cos 1 f502"/>
                <a:gd name="f530" fmla="sin 1 f502"/>
                <a:gd name="f531" fmla="+- f503 0 f2"/>
                <a:gd name="f532" fmla="*/ f504 1 f7"/>
                <a:gd name="f533" fmla="*/ 1 1 f506"/>
                <a:gd name="f534" fmla="+- 0 0 f507"/>
                <a:gd name="f535" fmla="+- 0 0 f508"/>
                <a:gd name="f536" fmla="cos 1 f509"/>
                <a:gd name="f537" fmla="sin 1 f509"/>
                <a:gd name="f538" fmla="+- f510 0 f2"/>
                <a:gd name="f539" fmla="*/ f511 1 f7"/>
                <a:gd name="f540" fmla="*/ f512 f512 1"/>
                <a:gd name="f541" fmla="*/ f12 f513 1"/>
                <a:gd name="f542" fmla="*/ f96 f514 1"/>
                <a:gd name="f543" fmla="*/ f96 f513 1"/>
                <a:gd name="f544" fmla="+- 0 0 f515"/>
                <a:gd name="f545" fmla="+- 0 0 f516"/>
                <a:gd name="f546" fmla="cos 1 f517"/>
                <a:gd name="f547" fmla="sin 1 f517"/>
                <a:gd name="f548" fmla="+- f518 0 f2"/>
                <a:gd name="f549" fmla="*/ f519 f519 1"/>
                <a:gd name="f550" fmla="*/ f12 f520 1"/>
                <a:gd name="f551" fmla="*/ f96 f521 1"/>
                <a:gd name="f552" fmla="*/ f96 f520 1"/>
                <a:gd name="f553" fmla="+- 0 0 f522"/>
                <a:gd name="f554" fmla="+- 0 0 f523"/>
                <a:gd name="f555" fmla="cos 1 f524"/>
                <a:gd name="f556" fmla="sin 1 f524"/>
                <a:gd name="f557" fmla="+- f525 0 f2"/>
                <a:gd name="f558" fmla="*/ f526 f526 1"/>
                <a:gd name="f559" fmla="*/ f12 f527 1"/>
                <a:gd name="f560" fmla="*/ f96 f528 1"/>
                <a:gd name="f561" fmla="*/ f96 f527 1"/>
                <a:gd name="f562" fmla="+- 0 0 f529"/>
                <a:gd name="f563" fmla="+- 0 0 f530"/>
                <a:gd name="f564" fmla="cos 1 f531"/>
                <a:gd name="f565" fmla="sin 1 f531"/>
                <a:gd name="f566" fmla="+- f532 0 f2"/>
                <a:gd name="f567" fmla="*/ f533 f533 1"/>
                <a:gd name="f568" fmla="*/ f12 f534 1"/>
                <a:gd name="f569" fmla="*/ f96 f535 1"/>
                <a:gd name="f570" fmla="*/ f96 f534 1"/>
                <a:gd name="f571" fmla="+- 0 0 f536"/>
                <a:gd name="f572" fmla="+- 0 0 f537"/>
                <a:gd name="f573" fmla="cos 1 f538"/>
                <a:gd name="f574" fmla="sin 1 f538"/>
                <a:gd name="f575" fmla="+- f539 0 f2"/>
                <a:gd name="f576" fmla="*/ 3 f540 1"/>
                <a:gd name="f577" fmla="+- f542 f351 0"/>
                <a:gd name="f578" fmla="+- f543 f352 0"/>
                <a:gd name="f579" fmla="*/ f12 f544 1"/>
                <a:gd name="f580" fmla="*/ f96 f545 1"/>
                <a:gd name="f581" fmla="*/ f96 f544 1"/>
                <a:gd name="f582" fmla="+- 0 0 f546"/>
                <a:gd name="f583" fmla="+- 0 0 f547"/>
                <a:gd name="f584" fmla="cos 1 f548"/>
                <a:gd name="f585" fmla="sin 1 f548"/>
                <a:gd name="f586" fmla="*/ 3 f549 1"/>
                <a:gd name="f587" fmla="+- f551 f357 0"/>
                <a:gd name="f588" fmla="+- f552 f358 0"/>
                <a:gd name="f589" fmla="*/ f12 f553 1"/>
                <a:gd name="f590" fmla="*/ f96 f554 1"/>
                <a:gd name="f591" fmla="*/ f96 f553 1"/>
                <a:gd name="f592" fmla="+- 0 0 f555"/>
                <a:gd name="f593" fmla="+- 0 0 f556"/>
                <a:gd name="f594" fmla="cos 1 f557"/>
                <a:gd name="f595" fmla="sin 1 f557"/>
                <a:gd name="f596" fmla="*/ 3 f558 1"/>
                <a:gd name="f597" fmla="+- f560 f322 0"/>
                <a:gd name="f598" fmla="+- f561 f323 0"/>
                <a:gd name="f599" fmla="*/ f12 f562 1"/>
                <a:gd name="f600" fmla="*/ f96 f563 1"/>
                <a:gd name="f601" fmla="*/ f96 f562 1"/>
                <a:gd name="f602" fmla="+- 0 0 f564"/>
                <a:gd name="f603" fmla="+- 0 0 f565"/>
                <a:gd name="f604" fmla="cos 1 f566"/>
                <a:gd name="f605" fmla="sin 1 f566"/>
                <a:gd name="f606" fmla="*/ 3 f567 1"/>
                <a:gd name="f607" fmla="+- f569 f364 0"/>
                <a:gd name="f608" fmla="+- f570 f365 0"/>
                <a:gd name="f609" fmla="*/ f12 f571 1"/>
                <a:gd name="f610" fmla="*/ f96 f572 1"/>
                <a:gd name="f611" fmla="*/ f96 f571 1"/>
                <a:gd name="f612" fmla="+- 0 0 f573"/>
                <a:gd name="f613" fmla="+- 0 0 f574"/>
                <a:gd name="f614" fmla="cos 1 f575"/>
                <a:gd name="f615" fmla="sin 1 f575"/>
                <a:gd name="f616" fmla="+- 4 f576 0"/>
                <a:gd name="f617" fmla="+- f580 f351 0"/>
                <a:gd name="f618" fmla="+- f581 f352 0"/>
                <a:gd name="f619" fmla="*/ f12 f582 1"/>
                <a:gd name="f620" fmla="*/ f96 f583 1"/>
                <a:gd name="f621" fmla="*/ f96 f582 1"/>
                <a:gd name="f622" fmla="+- 0 0 f584"/>
                <a:gd name="f623" fmla="+- 0 0 f585"/>
                <a:gd name="f624" fmla="+- 4 f586 0"/>
                <a:gd name="f625" fmla="+- f590 f357 0"/>
                <a:gd name="f626" fmla="+- f591 f358 0"/>
                <a:gd name="f627" fmla="*/ f12 f592 1"/>
                <a:gd name="f628" fmla="*/ f96 f593 1"/>
                <a:gd name="f629" fmla="*/ f96 f592 1"/>
                <a:gd name="f630" fmla="+- 0 0 f594"/>
                <a:gd name="f631" fmla="+- 0 0 f595"/>
                <a:gd name="f632" fmla="+- 4 f596 0"/>
                <a:gd name="f633" fmla="+- f600 f322 0"/>
                <a:gd name="f634" fmla="+- f601 f323 0"/>
                <a:gd name="f635" fmla="*/ f12 f602 1"/>
                <a:gd name="f636" fmla="*/ f96 f603 1"/>
                <a:gd name="f637" fmla="*/ f96 f602 1"/>
                <a:gd name="f638" fmla="+- 0 0 f604"/>
                <a:gd name="f639" fmla="+- 0 0 f605"/>
                <a:gd name="f640" fmla="+- 4 f606 0"/>
                <a:gd name="f641" fmla="+- f610 f364 0"/>
                <a:gd name="f642" fmla="+- f611 f365 0"/>
                <a:gd name="f643" fmla="*/ f12 f612 1"/>
                <a:gd name="f644" fmla="*/ f96 f613 1"/>
                <a:gd name="f645" fmla="*/ f96 f612 1"/>
                <a:gd name="f646" fmla="+- 0 0 f614"/>
                <a:gd name="f647" fmla="+- 0 0 f615"/>
                <a:gd name="f648" fmla="*/ f577 f46 1"/>
                <a:gd name="f649" fmla="*/ f578 f46 1"/>
                <a:gd name="f650" fmla="*/ f587 f46 1"/>
                <a:gd name="f651" fmla="*/ f588 f46 1"/>
                <a:gd name="f652" fmla="*/ f597 f46 1"/>
                <a:gd name="f653" fmla="*/ f598 f46 1"/>
                <a:gd name="f654" fmla="*/ f607 f46 1"/>
                <a:gd name="f655" fmla="*/ f608 f46 1"/>
                <a:gd name="f656" fmla="sqrt f616"/>
                <a:gd name="f657" fmla="+- f620 f351 0"/>
                <a:gd name="f658" fmla="+- f621 f352 0"/>
                <a:gd name="f659" fmla="*/ f12 f622 1"/>
                <a:gd name="f660" fmla="*/ f96 f623 1"/>
                <a:gd name="f661" fmla="*/ f96 f622 1"/>
                <a:gd name="f662" fmla="sqrt f624"/>
                <a:gd name="f663" fmla="+- f628 f357 0"/>
                <a:gd name="f664" fmla="+- f629 f358 0"/>
                <a:gd name="f665" fmla="*/ f12 f630 1"/>
                <a:gd name="f666" fmla="*/ f96 f631 1"/>
                <a:gd name="f667" fmla="*/ f96 f630 1"/>
                <a:gd name="f668" fmla="sqrt f632"/>
                <a:gd name="f669" fmla="+- f636 f322 0"/>
                <a:gd name="f670" fmla="+- f637 f323 0"/>
                <a:gd name="f671" fmla="*/ f12 f638 1"/>
                <a:gd name="f672" fmla="*/ f96 f639 1"/>
                <a:gd name="f673" fmla="*/ f96 f638 1"/>
                <a:gd name="f674" fmla="sqrt f640"/>
                <a:gd name="f675" fmla="+- f644 f364 0"/>
                <a:gd name="f676" fmla="+- f645 f365 0"/>
                <a:gd name="f677" fmla="*/ f12 f646 1"/>
                <a:gd name="f678" fmla="*/ f96 f647 1"/>
                <a:gd name="f679" fmla="*/ f96 f646 1"/>
                <a:gd name="f680" fmla="*/ f617 f46 1"/>
                <a:gd name="f681" fmla="*/ f618 f46 1"/>
                <a:gd name="f682" fmla="*/ f625 f46 1"/>
                <a:gd name="f683" fmla="*/ f626 f46 1"/>
                <a:gd name="f684" fmla="*/ f633 f46 1"/>
                <a:gd name="f685" fmla="*/ f634 f46 1"/>
                <a:gd name="f686" fmla="*/ f641 f46 1"/>
                <a:gd name="f687" fmla="*/ f642 f46 1"/>
                <a:gd name="f688" fmla="+- f656 0 1"/>
                <a:gd name="f689" fmla="+- f660 f351 0"/>
                <a:gd name="f690" fmla="+- f661 f352 0"/>
                <a:gd name="f691" fmla="+- f662 0 1"/>
                <a:gd name="f692" fmla="+- f666 f357 0"/>
                <a:gd name="f693" fmla="+- f667 f358 0"/>
                <a:gd name="f694" fmla="+- f668 0 1"/>
                <a:gd name="f695" fmla="+- f672 f322 0"/>
                <a:gd name="f696" fmla="+- f673 f323 0"/>
                <a:gd name="f697" fmla="+- f674 0 1"/>
                <a:gd name="f698" fmla="+- f678 f364 0"/>
                <a:gd name="f699" fmla="+- f679 f365 0"/>
                <a:gd name="f700" fmla="*/ f657 f46 1"/>
                <a:gd name="f701" fmla="*/ f658 f46 1"/>
                <a:gd name="f702" fmla="*/ f663 f46 1"/>
                <a:gd name="f703" fmla="*/ f664 f46 1"/>
                <a:gd name="f704" fmla="*/ f669 f46 1"/>
                <a:gd name="f705" fmla="*/ f670 f46 1"/>
                <a:gd name="f706" fmla="*/ f675 f46 1"/>
                <a:gd name="f707" fmla="*/ f676 f46 1"/>
                <a:gd name="f708" fmla="*/ f484 f688 1"/>
                <a:gd name="f709" fmla="*/ f491 f691 1"/>
                <a:gd name="f710" fmla="*/ f498 f694 1"/>
                <a:gd name="f711" fmla="*/ f505 f697 1"/>
                <a:gd name="f712" fmla="*/ f689 f46 1"/>
                <a:gd name="f713" fmla="*/ f690 f46 1"/>
                <a:gd name="f714" fmla="*/ f692 f46 1"/>
                <a:gd name="f715" fmla="*/ f693 f46 1"/>
                <a:gd name="f716" fmla="*/ f695 f46 1"/>
                <a:gd name="f717" fmla="*/ f696 f46 1"/>
                <a:gd name="f718" fmla="*/ f698 f46 1"/>
                <a:gd name="f719" fmla="*/ f699 f46 1"/>
                <a:gd name="f720" fmla="*/ f708 1 3"/>
                <a:gd name="f721" fmla="*/ f709 1 3"/>
                <a:gd name="f722" fmla="*/ f710 1 3"/>
                <a:gd name="f723" fmla="*/ f711 1 3"/>
                <a:gd name="f724" fmla="*/ f720 f96 1"/>
                <a:gd name="f725" fmla="*/ f721 f96 1"/>
                <a:gd name="f726" fmla="*/ f722 f96 1"/>
                <a:gd name="f727" fmla="*/ f723 f96 1"/>
                <a:gd name="f728" fmla="*/ f724 f354 1"/>
                <a:gd name="f729" fmla="*/ f724 f337 1"/>
                <a:gd name="f730" fmla="*/ f724 f541 1"/>
                <a:gd name="f731" fmla="*/ f724 f514 1"/>
                <a:gd name="f732" fmla="*/ f724 f579 1"/>
                <a:gd name="f733" fmla="*/ f724 f545 1"/>
                <a:gd name="f734" fmla="*/ f724 f619 1"/>
                <a:gd name="f735" fmla="*/ f724 f583 1"/>
                <a:gd name="f736" fmla="*/ f724 f659 1"/>
                <a:gd name="f737" fmla="*/ f724 f623 1"/>
                <a:gd name="f738" fmla="*/ f725 f360 1"/>
                <a:gd name="f739" fmla="*/ f725 f342 1"/>
                <a:gd name="f740" fmla="*/ f725 f550 1"/>
                <a:gd name="f741" fmla="*/ f725 f521 1"/>
                <a:gd name="f742" fmla="*/ f725 f589 1"/>
                <a:gd name="f743" fmla="*/ f725 f554 1"/>
                <a:gd name="f744" fmla="*/ f725 f627 1"/>
                <a:gd name="f745" fmla="*/ f725 f593 1"/>
                <a:gd name="f746" fmla="*/ f725 f665 1"/>
                <a:gd name="f747" fmla="*/ f725 f631 1"/>
                <a:gd name="f748" fmla="*/ f726 f325 1"/>
                <a:gd name="f749" fmla="*/ f726 f307 1"/>
                <a:gd name="f750" fmla="*/ f726 f559 1"/>
                <a:gd name="f751" fmla="*/ f726 f528 1"/>
                <a:gd name="f752" fmla="*/ f726 f599 1"/>
                <a:gd name="f753" fmla="*/ f726 f563 1"/>
                <a:gd name="f754" fmla="*/ f726 f635 1"/>
                <a:gd name="f755" fmla="*/ f726 f603 1"/>
                <a:gd name="f756" fmla="*/ f726 f671 1"/>
                <a:gd name="f757" fmla="*/ f726 f639 1"/>
                <a:gd name="f758" fmla="*/ f727 f367 1"/>
                <a:gd name="f759" fmla="*/ f727 f350 1"/>
                <a:gd name="f760" fmla="*/ f727 f568 1"/>
                <a:gd name="f761" fmla="*/ f727 f535 1"/>
                <a:gd name="f762" fmla="*/ f727 f609 1"/>
                <a:gd name="f763" fmla="*/ f727 f572 1"/>
                <a:gd name="f764" fmla="*/ f727 f643 1"/>
                <a:gd name="f765" fmla="*/ f727 f613 1"/>
                <a:gd name="f766" fmla="*/ f727 f677 1"/>
                <a:gd name="f767" fmla="*/ f727 f647 1"/>
                <a:gd name="f768" fmla="+- f371 f728 0"/>
                <a:gd name="f769" fmla="+- f372 f729 0"/>
                <a:gd name="f770" fmla="+- f577 0 f730"/>
                <a:gd name="f771" fmla="+- f578 0 f731"/>
                <a:gd name="f772" fmla="+- f577 f730 0"/>
                <a:gd name="f773" fmla="+- f578 f731 0"/>
                <a:gd name="f774" fmla="+- f617 0 f732"/>
                <a:gd name="f775" fmla="+- f618 0 f733"/>
                <a:gd name="f776" fmla="+- f617 f732 0"/>
                <a:gd name="f777" fmla="+- f618 f733 0"/>
                <a:gd name="f778" fmla="+- f657 0 f734"/>
                <a:gd name="f779" fmla="+- f658 0 f735"/>
                <a:gd name="f780" fmla="+- f657 f734 0"/>
                <a:gd name="f781" fmla="+- f658 f735 0"/>
                <a:gd name="f782" fmla="+- f689 0 f736"/>
                <a:gd name="f783" fmla="+- f690 0 f737"/>
                <a:gd name="f784" fmla="+- f374 f738 0"/>
                <a:gd name="f785" fmla="+- f375 f739 0"/>
                <a:gd name="f786" fmla="+- f587 0 f740"/>
                <a:gd name="f787" fmla="+- f588 0 f741"/>
                <a:gd name="f788" fmla="+- f587 f740 0"/>
                <a:gd name="f789" fmla="+- f588 f741 0"/>
                <a:gd name="f790" fmla="+- f625 0 f742"/>
                <a:gd name="f791" fmla="+- f626 0 f743"/>
                <a:gd name="f792" fmla="+- f625 f742 0"/>
                <a:gd name="f793" fmla="+- f626 f743 0"/>
                <a:gd name="f794" fmla="+- f663 0 f744"/>
                <a:gd name="f795" fmla="+- f664 0 f745"/>
                <a:gd name="f796" fmla="+- f663 f744 0"/>
                <a:gd name="f797" fmla="+- f664 f745 0"/>
                <a:gd name="f798" fmla="+- f692 0 f746"/>
                <a:gd name="f799" fmla="+- f693 0 f747"/>
                <a:gd name="f800" fmla="+- f344 f748 0"/>
                <a:gd name="f801" fmla="+- f345 f749 0"/>
                <a:gd name="f802" fmla="+- f597 0 f750"/>
                <a:gd name="f803" fmla="+- f598 0 f751"/>
                <a:gd name="f804" fmla="+- f597 f750 0"/>
                <a:gd name="f805" fmla="+- f598 f751 0"/>
                <a:gd name="f806" fmla="+- f633 0 f752"/>
                <a:gd name="f807" fmla="+- f634 0 f753"/>
                <a:gd name="f808" fmla="+- f633 f752 0"/>
                <a:gd name="f809" fmla="+- f634 f753 0"/>
                <a:gd name="f810" fmla="+- f669 0 f754"/>
                <a:gd name="f811" fmla="+- f670 0 f755"/>
                <a:gd name="f812" fmla="+- f669 f754 0"/>
                <a:gd name="f813" fmla="+- f670 f755 0"/>
                <a:gd name="f814" fmla="+- f695 0 f756"/>
                <a:gd name="f815" fmla="+- f696 0 f757"/>
                <a:gd name="f816" fmla="+- f378 f758 0"/>
                <a:gd name="f817" fmla="+- f379 f759 0"/>
                <a:gd name="f818" fmla="+- f607 0 f760"/>
                <a:gd name="f819" fmla="+- f608 0 f761"/>
                <a:gd name="f820" fmla="+- f607 f760 0"/>
                <a:gd name="f821" fmla="+- f608 f761 0"/>
                <a:gd name="f822" fmla="+- f641 0 f762"/>
                <a:gd name="f823" fmla="+- f642 0 f763"/>
                <a:gd name="f824" fmla="+- f641 f762 0"/>
                <a:gd name="f825" fmla="+- f642 f763 0"/>
                <a:gd name="f826" fmla="+- f675 0 f764"/>
                <a:gd name="f827" fmla="+- f676 0 f765"/>
                <a:gd name="f828" fmla="+- f675 f764 0"/>
                <a:gd name="f829" fmla="+- f676 f765 0"/>
                <a:gd name="f830" fmla="+- f698 0 f766"/>
                <a:gd name="f831" fmla="+- f699 0 f767"/>
                <a:gd name="f832" fmla="*/ f768 f46 1"/>
                <a:gd name="f833" fmla="*/ f769 f46 1"/>
                <a:gd name="f834" fmla="*/ f770 f46 1"/>
                <a:gd name="f835" fmla="*/ f771 f46 1"/>
                <a:gd name="f836" fmla="*/ f772 f46 1"/>
                <a:gd name="f837" fmla="*/ f773 f46 1"/>
                <a:gd name="f838" fmla="*/ f774 f46 1"/>
                <a:gd name="f839" fmla="*/ f775 f46 1"/>
                <a:gd name="f840" fmla="*/ f776 f46 1"/>
                <a:gd name="f841" fmla="*/ f777 f46 1"/>
                <a:gd name="f842" fmla="*/ f778 f46 1"/>
                <a:gd name="f843" fmla="*/ f779 f46 1"/>
                <a:gd name="f844" fmla="*/ f780 f46 1"/>
                <a:gd name="f845" fmla="*/ f781 f46 1"/>
                <a:gd name="f846" fmla="*/ f782 f46 1"/>
                <a:gd name="f847" fmla="*/ f783 f46 1"/>
                <a:gd name="f848" fmla="*/ f784 f46 1"/>
                <a:gd name="f849" fmla="*/ f785 f46 1"/>
                <a:gd name="f850" fmla="*/ f786 f46 1"/>
                <a:gd name="f851" fmla="*/ f787 f46 1"/>
                <a:gd name="f852" fmla="*/ f788 f46 1"/>
                <a:gd name="f853" fmla="*/ f789 f46 1"/>
                <a:gd name="f854" fmla="*/ f790 f46 1"/>
                <a:gd name="f855" fmla="*/ f791 f46 1"/>
                <a:gd name="f856" fmla="*/ f792 f46 1"/>
                <a:gd name="f857" fmla="*/ f793 f46 1"/>
                <a:gd name="f858" fmla="*/ f794 f46 1"/>
                <a:gd name="f859" fmla="*/ f795 f46 1"/>
                <a:gd name="f860" fmla="*/ f796 f46 1"/>
                <a:gd name="f861" fmla="*/ f797 f46 1"/>
                <a:gd name="f862" fmla="*/ f798 f46 1"/>
                <a:gd name="f863" fmla="*/ f799 f46 1"/>
                <a:gd name="f864" fmla="*/ f800 f46 1"/>
                <a:gd name="f865" fmla="*/ f801 f46 1"/>
                <a:gd name="f866" fmla="*/ f802 f46 1"/>
                <a:gd name="f867" fmla="*/ f803 f46 1"/>
                <a:gd name="f868" fmla="*/ f804 f46 1"/>
                <a:gd name="f869" fmla="*/ f805 f46 1"/>
                <a:gd name="f870" fmla="*/ f806 f46 1"/>
                <a:gd name="f871" fmla="*/ f807 f46 1"/>
                <a:gd name="f872" fmla="*/ f808 f46 1"/>
                <a:gd name="f873" fmla="*/ f809 f46 1"/>
                <a:gd name="f874" fmla="*/ f810 f46 1"/>
                <a:gd name="f875" fmla="*/ f811 f46 1"/>
                <a:gd name="f876" fmla="*/ f812 f46 1"/>
                <a:gd name="f877" fmla="*/ f813 f46 1"/>
                <a:gd name="f878" fmla="*/ f814 f46 1"/>
                <a:gd name="f879" fmla="*/ f815 f46 1"/>
                <a:gd name="f880" fmla="*/ f816 f46 1"/>
                <a:gd name="f881" fmla="*/ f817 f46 1"/>
                <a:gd name="f882" fmla="*/ f818 f46 1"/>
                <a:gd name="f883" fmla="*/ f819 f46 1"/>
                <a:gd name="f884" fmla="*/ f820 f46 1"/>
                <a:gd name="f885" fmla="*/ f821 f46 1"/>
                <a:gd name="f886" fmla="*/ f822 f46 1"/>
                <a:gd name="f887" fmla="*/ f823 f46 1"/>
                <a:gd name="f888" fmla="*/ f824 f46 1"/>
                <a:gd name="f889" fmla="*/ f825 f46 1"/>
                <a:gd name="f890" fmla="*/ f826 f46 1"/>
                <a:gd name="f891" fmla="*/ f827 f46 1"/>
                <a:gd name="f892" fmla="*/ f828 f46 1"/>
                <a:gd name="f893" fmla="*/ f829 f46 1"/>
                <a:gd name="f894" fmla="*/ f830 f46 1"/>
                <a:gd name="f895" fmla="*/ f831 f4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2" t="f203" r="f216" b="f217"/>
              <a:pathLst>
                <a:path>
                  <a:moveTo>
                    <a:pt x="f63" y="f73"/>
                  </a:moveTo>
                  <a:cubicBezTo>
                    <a:pt x="f832" y="f833"/>
                    <a:pt x="f834" y="f835"/>
                    <a:pt x="f648" y="f649"/>
                  </a:cubicBezTo>
                  <a:cubicBezTo>
                    <a:pt x="f836" y="f837"/>
                    <a:pt x="f838" y="f839"/>
                    <a:pt x="f680" y="f681"/>
                  </a:cubicBezTo>
                  <a:cubicBezTo>
                    <a:pt x="f840" y="f841"/>
                    <a:pt x="f842" y="f843"/>
                    <a:pt x="f700" y="f701"/>
                  </a:cubicBezTo>
                  <a:cubicBezTo>
                    <a:pt x="f844" y="f845"/>
                    <a:pt x="f846" y="f847"/>
                    <a:pt x="f712" y="f713"/>
                  </a:cubicBezTo>
                  <a:lnTo>
                    <a:pt x="f104" y="f63"/>
                  </a:lnTo>
                  <a:cubicBezTo>
                    <a:pt x="f848" y="f849"/>
                    <a:pt x="f850" y="f851"/>
                    <a:pt x="f650" y="f651"/>
                  </a:cubicBezTo>
                  <a:cubicBezTo>
                    <a:pt x="f852" y="f853"/>
                    <a:pt x="f854" y="f855"/>
                    <a:pt x="f682" y="f683"/>
                  </a:cubicBezTo>
                  <a:cubicBezTo>
                    <a:pt x="f856" y="f857"/>
                    <a:pt x="f858" y="f859"/>
                    <a:pt x="f702" y="f703"/>
                  </a:cubicBezTo>
                  <a:cubicBezTo>
                    <a:pt x="f860" y="f861"/>
                    <a:pt x="f862" y="f863"/>
                    <a:pt x="f714" y="f715"/>
                  </a:cubicBezTo>
                  <a:lnTo>
                    <a:pt x="f74" y="f105"/>
                  </a:lnTo>
                  <a:cubicBezTo>
                    <a:pt x="f864" y="f865"/>
                    <a:pt x="f866" y="f867"/>
                    <a:pt x="f652" y="f653"/>
                  </a:cubicBezTo>
                  <a:cubicBezTo>
                    <a:pt x="f868" y="f869"/>
                    <a:pt x="f870" y="f871"/>
                    <a:pt x="f684" y="f685"/>
                  </a:cubicBezTo>
                  <a:cubicBezTo>
                    <a:pt x="f872" y="f873"/>
                    <a:pt x="f874" y="f875"/>
                    <a:pt x="f704" y="f705"/>
                  </a:cubicBezTo>
                  <a:cubicBezTo>
                    <a:pt x="f876" y="f877"/>
                    <a:pt x="f878" y="f879"/>
                    <a:pt x="f716" y="f717"/>
                  </a:cubicBezTo>
                  <a:lnTo>
                    <a:pt x="f73" y="f75"/>
                  </a:lnTo>
                  <a:cubicBezTo>
                    <a:pt x="f880" y="f881"/>
                    <a:pt x="f882" y="f883"/>
                    <a:pt x="f654" y="f655"/>
                  </a:cubicBezTo>
                  <a:cubicBezTo>
                    <a:pt x="f884" y="f885"/>
                    <a:pt x="f886" y="f887"/>
                    <a:pt x="f686" y="f687"/>
                  </a:cubicBezTo>
                  <a:cubicBezTo>
                    <a:pt x="f888" y="f889"/>
                    <a:pt x="f890" y="f891"/>
                    <a:pt x="f706" y="f707"/>
                  </a:cubicBezTo>
                  <a:cubicBezTo>
                    <a:pt x="f892" y="f893"/>
                    <a:pt x="f894" y="f895"/>
                    <a:pt x="f718" y="f719"/>
                  </a:cubicBezTo>
                  <a:close/>
                </a:path>
              </a:pathLst>
            </a:custGeom>
            <a:solidFill>
              <a:srgbClr val="9999FF"/>
            </a:solidFill>
            <a:ln w="25400">
              <a:solidFill>
                <a:srgbClr val="CCCCFF"/>
              </a:solidFill>
              <a:prstDash val="solid"/>
            </a:ln>
          </p:spPr>
          <p:txBody>
            <a:bodyPr wrap="square" lIns="91440" tIns="45720" rIns="91440" bIns="45720" anchor="ctr"/>
            <a:lstStyle/>
            <a:p>
              <a:pPr marL="0" marR="0" lvl="0" indent="0" algn="ctr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2400" b="1" spc="0">
                  <a:solidFill>
                    <a:srgbClr val="FFFFFF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гололёд</a:t>
              </a:r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2699791" y="1124743"/>
            <a:ext cx="4005064" cy="4005064"/>
            <a:chOff x="2699791" y="1124743"/>
            <a:chExt cx="4005064" cy="4005064"/>
          </a:xfrm>
        </p:grpSpPr>
        <p:sp>
          <p:nvSpPr>
            <p:cNvPr id="25" name="Полилиния 24"/>
            <p:cNvSpPr/>
            <p:nvPr/>
          </p:nvSpPr>
          <p:spPr>
            <a:xfrm>
              <a:off x="2699791" y="1124743"/>
              <a:ext cx="4005064" cy="400506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1600"/>
                <a:gd name="f4" fmla="*/ f0 1 21600"/>
                <a:gd name="f5" fmla="*/ f1 1 21600"/>
                <a:gd name="f6" fmla="val f3"/>
                <a:gd name="f7" fmla="val f3"/>
                <a:gd name="f8" fmla="*/ f2 1 1"/>
                <a:gd name="f9" fmla="*/ f8 1 f3"/>
                <a:gd name="f10" fmla="*/ f8 1 f3"/>
                <a:gd name="f11" fmla="*/ f6 1 1"/>
                <a:gd name="f12" fmla="*/ f7 1 1"/>
                <a:gd name="f13" fmla="*/ f11 1 f3"/>
                <a:gd name="f14" fmla="*/ f12 1 f3"/>
                <a:gd name="f15" fmla="*/ f9 f3 1"/>
                <a:gd name="f16" fmla="*/ f10 f3 1"/>
                <a:gd name="f17" fmla="*/ f13 f3 1"/>
                <a:gd name="f18" fmla="*/ f14 f3 1"/>
                <a:gd name="f19" fmla="*/ f15 f4 1"/>
                <a:gd name="f20" fmla="*/ f16 f5 1"/>
                <a:gd name="f21" fmla="*/ f17 f4 1"/>
                <a:gd name="f22" fmla="*/ f18 f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0" r="f21" b="f22"/>
              <a:pathLst>
                <a:path w="21600" h="21600">
                  <a:moveTo>
                    <a:pt x="f2" y="f2"/>
                  </a:moveTo>
                  <a:lnTo>
                    <a:pt x="f3" y="f2"/>
                  </a:lnTo>
                  <a:lnTo>
                    <a:pt x="f3" y="f3"/>
                  </a:lnTo>
                  <a:lnTo>
                    <a:pt x="f2" y="f3"/>
                  </a:lnTo>
                  <a:close/>
                </a:path>
              </a:pathLst>
            </a:custGeom>
            <a:blipFill>
              <a:blip r:embed="rId4"/>
              <a:stretch>
                <a:fillRect/>
              </a:stretch>
            </a:blipFill>
            <a:ln>
              <a:noFill/>
              <a:prstDash val="solid"/>
            </a:ln>
          </p:spPr>
          <p:txBody>
            <a:bodyPr wrap="square" lIns="45720" tIns="45720" rIns="45720" bIns="45720"/>
            <a:lstStyle/>
            <a:p>
              <a:pPr marR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ru-RU" sz="12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XO Thames"/>
              </a:endParaRPr>
            </a:p>
          </p:txBody>
        </p:sp>
        <p:sp>
          <p:nvSpPr>
            <p:cNvPr id="26" name="Полилиния 25"/>
            <p:cNvSpPr/>
            <p:nvPr/>
          </p:nvSpPr>
          <p:spPr>
            <a:xfrm>
              <a:off x="3275855" y="3408097"/>
              <a:ext cx="1944216" cy="107721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1600"/>
                <a:gd name="f4" fmla="*/ f0 1 21600"/>
                <a:gd name="f5" fmla="*/ f1 1 21600"/>
                <a:gd name="f6" fmla="val f3"/>
                <a:gd name="f7" fmla="val f3"/>
                <a:gd name="f8" fmla="*/ f2 1 1"/>
                <a:gd name="f9" fmla="*/ f8 1 f3"/>
                <a:gd name="f10" fmla="*/ f8 1 f3"/>
                <a:gd name="f11" fmla="*/ f6 1 1"/>
                <a:gd name="f12" fmla="*/ f7 1 1"/>
                <a:gd name="f13" fmla="*/ f11 1 f3"/>
                <a:gd name="f14" fmla="*/ f12 1 f3"/>
                <a:gd name="f15" fmla="*/ f9 f3 1"/>
                <a:gd name="f16" fmla="*/ f10 f3 1"/>
                <a:gd name="f17" fmla="*/ f13 f3 1"/>
                <a:gd name="f18" fmla="*/ f14 f3 1"/>
                <a:gd name="f19" fmla="*/ f15 f4 1"/>
                <a:gd name="f20" fmla="*/ f16 f5 1"/>
                <a:gd name="f21" fmla="*/ f17 f4 1"/>
                <a:gd name="f22" fmla="*/ f18 f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0" r="f21" b="f22"/>
              <a:pathLst>
                <a:path w="21600" h="21600">
                  <a:moveTo>
                    <a:pt x="f2" y="f2"/>
                  </a:moveTo>
                  <a:lnTo>
                    <a:pt x="f3" y="f2"/>
                  </a:lnTo>
                  <a:lnTo>
                    <a:pt x="f3" y="f3"/>
                  </a:lnTo>
                  <a:lnTo>
                    <a:pt x="f2" y="f3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wrap="square" lIns="91440" tIns="45720" rIns="91440" bIns="45720" anchor="ctr">
              <a:spAutoFit/>
            </a:bodyPr>
            <a:lstStyle/>
            <a:p>
              <a:pPr marL="0" marR="0" lvl="0" indent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600" i="0" u="none" strike="noStrike" cap="none" spc="0" baseline="0">
                  <a:solidFill>
                    <a:srgbClr val="6600FF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Если</a:t>
              </a:r>
              <a:r>
                <a:rPr lang="ru-RU" sz="1600" i="0" u="none" strike="noStrike" cap="none" spc="0">
                  <a:solidFill>
                    <a:srgbClr val="6600FF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 вдруг с кем-то случится беда,</a:t>
              </a:r>
            </a:p>
            <a:p>
              <a:pPr marL="0" marR="0" lvl="0" indent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600" spc="0">
                  <a:solidFill>
                    <a:srgbClr val="6600FF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 На помощь придёт и поможет всегда.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лилиния 1"/>
          <p:cNvSpPr/>
          <p:nvPr/>
        </p:nvSpPr>
        <p:spPr>
          <a:xfrm>
            <a:off x="-1" y="-1"/>
            <a:ext cx="9144001" cy="6858001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3"/>
              <a:gd name="f7" fmla="val f3"/>
              <a:gd name="f8" fmla="*/ f2 1 1"/>
              <a:gd name="f9" fmla="*/ f8 1 f3"/>
              <a:gd name="f10" fmla="*/ f8 1 f3"/>
              <a:gd name="f11" fmla="*/ f6 1 1"/>
              <a:gd name="f12" fmla="*/ f7 1 1"/>
              <a:gd name="f13" fmla="*/ f11 1 f3"/>
              <a:gd name="f14" fmla="*/ f12 1 f3"/>
              <a:gd name="f15" fmla="*/ f9 f3 1"/>
              <a:gd name="f16" fmla="*/ f10 f3 1"/>
              <a:gd name="f17" fmla="*/ f13 f3 1"/>
              <a:gd name="f18" fmla="*/ f14 f3 1"/>
              <a:gd name="f19" fmla="*/ f15 f4 1"/>
              <a:gd name="f20" fmla="*/ f16 f5 1"/>
              <a:gd name="f21" fmla="*/ f17 f4 1"/>
              <a:gd name="f22" fmla="*/ f1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" t="f20" r="f21" b="f2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>
            <a:noFill/>
            <a:prstDash val="solid"/>
          </a:ln>
        </p:spPr>
        <p:txBody>
          <a:bodyPr wrap="square" lIns="45720" tIns="45720" rIns="45720" bIns="45720"/>
          <a:lstStyle/>
          <a:p>
            <a:pPr marR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ru-RU" sz="1200" spc="0">
              <a:solidFill>
                <a:srgbClr val="000000"/>
              </a:solidFill>
              <a:highlight>
                <a:scrgbClr r="0" g="0" b="0">
                  <a:alpha val="0"/>
                </a:scrgbClr>
              </a:highlight>
              <a:latin typeface="XO Thames"/>
            </a:endParaRPr>
          </a:p>
        </p:txBody>
      </p:sp>
      <p:sp>
        <p:nvSpPr>
          <p:cNvPr id="3" name="Полилиния 2"/>
          <p:cNvSpPr/>
          <p:nvPr/>
        </p:nvSpPr>
        <p:spPr>
          <a:xfrm>
            <a:off x="8316495" y="6273360"/>
            <a:ext cx="719999" cy="395999"/>
          </a:xfrm>
          <a:custGeom>
            <a:avLst>
              <a:gd name="f7" fmla="val 50000"/>
              <a:gd name="f8" fmla="val 50000"/>
            </a:avLst>
            <a:gdLst>
              <a:gd name="f2" fmla="val w"/>
              <a:gd name="f3" fmla="val h"/>
              <a:gd name="f4" fmla="val ss"/>
              <a:gd name="f5" fmla="val 0"/>
              <a:gd name="f6" fmla="val 21600"/>
              <a:gd name="f7" fmla="val 50000"/>
              <a:gd name="f8" fmla="val 50000"/>
              <a:gd name="f9" fmla="abs f2"/>
              <a:gd name="f10" fmla="abs f3"/>
              <a:gd name="f11" fmla="abs f4"/>
              <a:gd name="f12" fmla="min f6 f6"/>
              <a:gd name="f13" fmla="+- f7 0 100000"/>
              <a:gd name="f14" fmla="+- 0 0 f7"/>
              <a:gd name="f15" fmla="+- 0 0 f8"/>
              <a:gd name="f16" fmla="*/ f5 1 1"/>
              <a:gd name="f17" fmla="?: f9 f2 1"/>
              <a:gd name="f18" fmla="?: f10 f3 1"/>
              <a:gd name="f19" fmla="?: f11 f4 1"/>
              <a:gd name="f20" fmla="?: f13 100000 f7"/>
              <a:gd name="f21" fmla="*/ f16 1 f6"/>
              <a:gd name="f22" fmla="*/ f17 1 21600"/>
              <a:gd name="f23" fmla="*/ f18 1 21600"/>
              <a:gd name="f24" fmla="*/ 21600 f17 1"/>
              <a:gd name="f25" fmla="*/ 21600 f18 1"/>
              <a:gd name="f26" fmla="?: f14 0 f20"/>
              <a:gd name="f27" fmla="min f23 f22"/>
              <a:gd name="f28" fmla="*/ f24 1 f19"/>
              <a:gd name="f29" fmla="*/ f25 1 f19"/>
              <a:gd name="f30" fmla="val f28"/>
              <a:gd name="f31" fmla="val f29"/>
              <a:gd name="f32" fmla="*/ f5 f27 1"/>
              <a:gd name="f33" fmla="*/ f31 1 1"/>
              <a:gd name="f34" fmla="*/ 100000 f30 1"/>
              <a:gd name="f35" fmla="+- f30 0 0"/>
              <a:gd name="f36" fmla="*/ f31 f26 1"/>
              <a:gd name="f37" fmla="*/ f21 f30 1"/>
              <a:gd name="f38" fmla="*/ f30 f27 1"/>
              <a:gd name="f39" fmla="*/ f31 f27 1"/>
              <a:gd name="f40" fmla="*/ f33 1 2"/>
              <a:gd name="f41" fmla="*/ f34 1 f12"/>
              <a:gd name="f42" fmla="*/ f36 1 200000"/>
              <a:gd name="f43" fmla="*/ f37 f27 1"/>
              <a:gd name="f44" fmla="+- f8 0 f41"/>
              <a:gd name="f45" fmla="+- f40 0 0"/>
              <a:gd name="f46" fmla="+- f40 f42 0"/>
              <a:gd name="f47" fmla="*/ f40 f27 1"/>
              <a:gd name="f48" fmla="?: f44 f41 f8"/>
              <a:gd name="f49" fmla="+- f45 0 f42"/>
              <a:gd name="f50" fmla="+- f46 0 0"/>
              <a:gd name="f51" fmla="?: f15 0 f48"/>
              <a:gd name="f52" fmla="*/ f49 f6 1"/>
              <a:gd name="f53" fmla="*/ f50 f6 1"/>
              <a:gd name="f54" fmla="*/ f49 f27 1"/>
              <a:gd name="f55" fmla="*/ f50 f27 1"/>
              <a:gd name="f56" fmla="*/ f12 f51 1"/>
              <a:gd name="f57" fmla="*/ f52 1 f31"/>
              <a:gd name="f58" fmla="*/ f53 1 f31"/>
              <a:gd name="f59" fmla="*/ f56 1 100000"/>
              <a:gd name="f60" fmla="val f57"/>
              <a:gd name="f61" fmla="val f58"/>
              <a:gd name="f62" fmla="+- f35 0 f59"/>
              <a:gd name="f63" fmla="*/ f49 f59 1"/>
              <a:gd name="f64" fmla="*/ f60 1 1"/>
              <a:gd name="f65" fmla="*/ f61 1 1"/>
              <a:gd name="f66" fmla="*/ f63 1 f40"/>
              <a:gd name="f67" fmla="*/ f64 1 f6"/>
              <a:gd name="f68" fmla="*/ f65 1 f6"/>
              <a:gd name="f69" fmla="*/ f62 f27 1"/>
              <a:gd name="f70" fmla="+- f62 f66 0"/>
              <a:gd name="f71" fmla="*/ f67 f31 1"/>
              <a:gd name="f72" fmla="*/ f68 f31 1"/>
              <a:gd name="f73" fmla="+- f70 0 0"/>
              <a:gd name="f74" fmla="*/ f71 f27 1"/>
              <a:gd name="f75" fmla="*/ f72 f27 1"/>
              <a:gd name="f76" fmla="*/ f73 f6 1"/>
              <a:gd name="f77" fmla="*/ f76 1 f30"/>
              <a:gd name="f78" fmla="val f77"/>
              <a:gd name="f79" fmla="*/ f78 1 1"/>
              <a:gd name="f80" fmla="*/ f79 1 f6"/>
              <a:gd name="f81" fmla="*/ f80 f30 1"/>
              <a:gd name="f82" fmla="*/ f81 f2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43" t="f74" r="f82" b="f75"/>
            <a:pathLst>
              <a:path>
                <a:moveTo>
                  <a:pt x="f32" y="f54"/>
                </a:moveTo>
                <a:lnTo>
                  <a:pt x="f69" y="f54"/>
                </a:lnTo>
                <a:lnTo>
                  <a:pt x="f69" y="f32"/>
                </a:lnTo>
                <a:lnTo>
                  <a:pt x="f38" y="f47"/>
                </a:lnTo>
                <a:lnTo>
                  <a:pt x="f69" y="f39"/>
                </a:lnTo>
                <a:lnTo>
                  <a:pt x="f69" y="f55"/>
                </a:lnTo>
                <a:lnTo>
                  <a:pt x="f32" y="f55"/>
                </a:lnTo>
                <a:close/>
              </a:path>
            </a:pathLst>
          </a:custGeom>
          <a:solidFill>
            <a:srgbClr val="9999FF"/>
          </a:solidFill>
          <a:ln w="25400">
            <a:solidFill>
              <a:srgbClr val="9966FF"/>
            </a:solidFill>
            <a:prstDash val="solid"/>
          </a:ln>
        </p:spPr>
        <p:txBody>
          <a:bodyPr wrap="square" lIns="91440" tIns="45720" rIns="91440" bIns="45720" anchor="ctr"/>
          <a:lstStyle/>
          <a:p>
            <a:pPr marL="0" marR="0" lv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rgbClr val="FFFFFF"/>
                </a:solidFill>
                <a:latin typeface="Calibri"/>
              </a:defRPr>
            </a:pPr>
            <a:endParaRPr lang="ru-RU" sz="1800" spc="0">
              <a:solidFill>
                <a:srgbClr val="FFFFFF"/>
              </a:solidFill>
              <a:highlight>
                <a:scrgbClr r="0" g="0" b="0">
                  <a:alpha val="0"/>
                </a:scrgbClr>
              </a:highlight>
              <a:latin typeface="Calibri"/>
            </a:endParaRPr>
          </a:p>
        </p:txBody>
      </p:sp>
      <p:sp>
        <p:nvSpPr>
          <p:cNvPr id="4" name="Полилиния 3"/>
          <p:cNvSpPr/>
          <p:nvPr/>
        </p:nvSpPr>
        <p:spPr>
          <a:xfrm>
            <a:off x="4644007" y="0"/>
            <a:ext cx="4516737" cy="3239999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3"/>
              <a:gd name="f7" fmla="val f3"/>
              <a:gd name="f8" fmla="*/ f2 1 1"/>
              <a:gd name="f9" fmla="*/ f8 1 f3"/>
              <a:gd name="f10" fmla="*/ f8 1 f3"/>
              <a:gd name="f11" fmla="*/ f6 1 1"/>
              <a:gd name="f12" fmla="*/ f7 1 1"/>
              <a:gd name="f13" fmla="*/ f11 1 f3"/>
              <a:gd name="f14" fmla="*/ f12 1 f3"/>
              <a:gd name="f15" fmla="*/ f9 f3 1"/>
              <a:gd name="f16" fmla="*/ f10 f3 1"/>
              <a:gd name="f17" fmla="*/ f13 f3 1"/>
              <a:gd name="f18" fmla="*/ f14 f3 1"/>
              <a:gd name="f19" fmla="*/ f15 f4 1"/>
              <a:gd name="f20" fmla="*/ f16 f5 1"/>
              <a:gd name="f21" fmla="*/ f17 f4 1"/>
              <a:gd name="f22" fmla="*/ f1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" t="f20" r="f21" b="f2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  <a:ln>
            <a:noFill/>
            <a:prstDash val="solid"/>
          </a:ln>
        </p:spPr>
        <p:txBody>
          <a:bodyPr wrap="square" lIns="45720" tIns="45720" rIns="45720" bIns="45720"/>
          <a:lstStyle/>
          <a:p>
            <a:pPr marR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ru-RU" sz="1200" spc="0">
              <a:solidFill>
                <a:srgbClr val="000000"/>
              </a:solidFill>
              <a:highlight>
                <a:scrgbClr r="0" g="0" b="0">
                  <a:alpha val="0"/>
                </a:scrgbClr>
              </a:highlight>
              <a:latin typeface="XO Thames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360039" y="1872209"/>
            <a:ext cx="5724128" cy="4293096"/>
            <a:chOff x="360039" y="1872209"/>
            <a:chExt cx="5724128" cy="4293096"/>
          </a:xfrm>
        </p:grpSpPr>
        <p:pic>
          <p:nvPicPr>
            <p:cNvPr id="6" name="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20995555">
              <a:off x="360039" y="1872209"/>
              <a:ext cx="5724128" cy="4293096"/>
            </a:xfrm>
            <a:prstGeom prst="rect">
              <a:avLst/>
            </a:prstGeom>
            <a:ln>
              <a:noFill/>
            </a:ln>
          </p:spPr>
        </p:pic>
        <p:sp>
          <p:nvSpPr>
            <p:cNvPr id="7" name="TextBox 6"/>
            <p:cNvSpPr txBox="1"/>
            <p:nvPr/>
          </p:nvSpPr>
          <p:spPr>
            <a:xfrm rot="21007604">
              <a:off x="1310927" y="3021893"/>
              <a:ext cx="4625949" cy="156966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>
              <a:spAutoFit/>
            </a:bodyPr>
            <a:lstStyle/>
            <a:p>
              <a:pPr marR="0" lvl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SzPct val="100000"/>
                <a:buFont typeface="Wingdings"/>
                <a:buChar char="ü"/>
              </a:pPr>
              <a:r>
                <a:rPr lang="ru-RU" sz="2400" spc="0">
                  <a:solidFill>
                    <a:srgbClr val="6600FF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Будьте осторожны и внимательны!</a:t>
              </a:r>
            </a:p>
            <a:p>
              <a:pPr marR="0" lvl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SzPct val="100000"/>
                <a:buFont typeface="Wingdings"/>
                <a:buChar char="ü"/>
              </a:pPr>
              <a:r>
                <a:rPr lang="ru-RU" sz="2400" spc="0">
                  <a:solidFill>
                    <a:srgbClr val="FF0000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Если всё же случилась беда, звоните в службу спасения.</a:t>
              </a: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179511" y="404663"/>
            <a:ext cx="4392488" cy="1200329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 spc="50">
                <a:solidFill>
                  <a:srgbClr val="C02622"/>
                </a:solidFill>
                <a:highlight>
                  <a:scrgbClr r="0" g="0" b="0">
                    <a:alpha val="0"/>
                  </a:scrgbClr>
                </a:highlight>
                <a:latin typeface="Monotype Corsiva"/>
              </a:rPr>
              <a:t>Это должен знать каждый!</a:t>
            </a:r>
          </a:p>
        </p:txBody>
      </p:sp>
      <p:sp>
        <p:nvSpPr>
          <p:cNvPr id="9" name="Полилиния 8"/>
          <p:cNvSpPr/>
          <p:nvPr/>
        </p:nvSpPr>
        <p:spPr>
          <a:xfrm>
            <a:off x="107552" y="6309319"/>
            <a:ext cx="431999" cy="431999"/>
          </a:xfrm>
          <a:custGeom>
            <a:avLst/>
            <a:gdLst>
              <a:gd name="f0" fmla="val 10800000"/>
              <a:gd name="f1" fmla="val 5400000"/>
              <a:gd name="f2" fmla="val w"/>
              <a:gd name="f3" fmla="val h"/>
              <a:gd name="f4" fmla="val 0"/>
              <a:gd name="f5" fmla="val 21600"/>
              <a:gd name="f6" fmla="*/ 5419351 1 1725033"/>
              <a:gd name="f7" fmla="*/ 2700000 1 3437746"/>
              <a:gd name="f8" fmla="*/ 1 1 2"/>
              <a:gd name="f9" fmla="+- 21600000 0 1"/>
              <a:gd name="f10" fmla="*/ 1 1 4"/>
              <a:gd name="f11" fmla="+- 0 0 1"/>
              <a:gd name="f12" fmla="*/ 3 1 4"/>
              <a:gd name="f13" fmla="*/ 0 1 60000"/>
              <a:gd name="f14" fmla="*/ f2 1 21600"/>
              <a:gd name="f15" fmla="*/ f3 1 21600"/>
              <a:gd name="f16" fmla="*/ f5 1 2"/>
              <a:gd name="f17" fmla="+- 0 0 f7"/>
              <a:gd name="f18" fmla="*/ f5 1 2"/>
              <a:gd name="f19" fmla="*/ 21600000 f8 1"/>
              <a:gd name="f20" fmla="*/ f9 1 60000"/>
              <a:gd name="f21" fmla="*/ 21600000 f10 1"/>
              <a:gd name="f22" fmla="*/ 2 f6 1"/>
              <a:gd name="f23" fmla="*/ 21600000 f12 1"/>
              <a:gd name="f24" fmla="*/ f13 f6 1"/>
              <a:gd name="f25" fmla="*/ f17 f0 1"/>
              <a:gd name="f26" fmla="+- f16 0 0"/>
              <a:gd name="f27" fmla="+- f18 0 0"/>
              <a:gd name="f28" fmla="*/ 2 f16 1"/>
              <a:gd name="f29" fmla="*/ 2 f18 1"/>
              <a:gd name="f30" fmla="*/ f19 1 60000"/>
              <a:gd name="f31" fmla="*/ f21 1 60000"/>
              <a:gd name="f32" fmla="*/ f23 1 60000"/>
              <a:gd name="f33" fmla="*/ f24 1 180"/>
              <a:gd name="f34" fmla="*/ f25 1 f6"/>
              <a:gd name="f35" fmla="*/ f30 f6 1"/>
              <a:gd name="f36" fmla="+- f31 0 f20"/>
              <a:gd name="f37" fmla="*/ f28 1 2"/>
              <a:gd name="f38" fmla="*/ f29 1 2"/>
              <a:gd name="f39" fmla="*/ f32 f6 1"/>
              <a:gd name="f40" fmla="+- 0 0 f33"/>
              <a:gd name="f41" fmla="*/ f31 f6 1"/>
              <a:gd name="f42" fmla="+- f34 0 f1"/>
              <a:gd name="f43" fmla="*/ f35 1 180"/>
              <a:gd name="f44" fmla="?: f36 f20 f31"/>
              <a:gd name="f45" fmla="*/ f39 1 180"/>
              <a:gd name="f46" fmla="*/ f40 f0 1"/>
              <a:gd name="f47" fmla="*/ f41 1 180"/>
              <a:gd name="f48" fmla="sin 1 f42"/>
              <a:gd name="f49" fmla="cos 1 f42"/>
              <a:gd name="f50" fmla="*/ f44 f6 1"/>
              <a:gd name="f51" fmla="+- 0 0 f43"/>
              <a:gd name="f52" fmla="+- 0 0 f45"/>
              <a:gd name="f53" fmla="*/ f46 1 f6"/>
              <a:gd name="f54" fmla="+- 0 0 f47"/>
              <a:gd name="f55" fmla="+- 0 0 f48"/>
              <a:gd name="f56" fmla="+- 0 0 f49"/>
              <a:gd name="f57" fmla="*/ f50 1 180"/>
              <a:gd name="f58" fmla="*/ f51 f0 1"/>
              <a:gd name="f59" fmla="*/ f52 f0 1"/>
              <a:gd name="f60" fmla="+- f53 0 f1"/>
              <a:gd name="f61" fmla="*/ f54 f0 1"/>
              <a:gd name="f62" fmla="*/ f16 f55 1"/>
              <a:gd name="f63" fmla="*/ f18 f56 1"/>
              <a:gd name="f64" fmla="+- f43 f57 0"/>
              <a:gd name="f65" fmla="*/ f58 1 f6"/>
              <a:gd name="f66" fmla="?: f57 0 f22"/>
              <a:gd name="f67" fmla="+- f45 f57 0"/>
              <a:gd name="f68" fmla="*/ f59 1 f6"/>
              <a:gd name="f69" fmla="+- f33 f57 0"/>
              <a:gd name="f70" fmla="cos 1 f60"/>
              <a:gd name="f71" fmla="sin 1 f60"/>
              <a:gd name="f72" fmla="+- f47 f57 0"/>
              <a:gd name="f73" fmla="*/ f61 1 f6"/>
              <a:gd name="f74" fmla="+- f26 0 f62"/>
              <a:gd name="f75" fmla="+- f16 f62 0"/>
              <a:gd name="f76" fmla="+- f27 0 f63"/>
              <a:gd name="f77" fmla="+- f18 f63 0"/>
              <a:gd name="f78" fmla="+- f65 0 f1"/>
              <a:gd name="f79" fmla="+- 0 0 f64"/>
              <a:gd name="f80" fmla="+- f68 0 f1"/>
              <a:gd name="f81" fmla="+- 0 0 f67"/>
              <a:gd name="f82" fmla="+- 0 0 f70"/>
              <a:gd name="f83" fmla="+- 0 0 f71"/>
              <a:gd name="f84" fmla="+- 0 0 f69"/>
              <a:gd name="f85" fmla="+- f73 0 f1"/>
              <a:gd name="f86" fmla="+- 0 0 f72"/>
              <a:gd name="f87" fmla="+- f75 0 0"/>
              <a:gd name="f88" fmla="+- f77 0 0"/>
              <a:gd name="f89" fmla="val f74"/>
              <a:gd name="f90" fmla="val f76"/>
              <a:gd name="f91" fmla="cos 1 f78"/>
              <a:gd name="f92" fmla="sin 1 f78"/>
              <a:gd name="f93" fmla="*/ f79 f0 1"/>
              <a:gd name="f94" fmla="cos 1 f80"/>
              <a:gd name="f95" fmla="sin 1 f80"/>
              <a:gd name="f96" fmla="*/ f81 f0 1"/>
              <a:gd name="f97" fmla="*/ f82 1 f29"/>
              <a:gd name="f98" fmla="*/ f83 1 f28"/>
              <a:gd name="f99" fmla="*/ f84 f0 1"/>
              <a:gd name="f100" fmla="cos 1 f85"/>
              <a:gd name="f101" fmla="sin 1 f85"/>
              <a:gd name="f102" fmla="*/ f86 f0 1"/>
              <a:gd name="f103" fmla="val f87"/>
              <a:gd name="f104" fmla="val f88"/>
              <a:gd name="f105" fmla="*/ f89 1 1"/>
              <a:gd name="f106" fmla="*/ f90 1 1"/>
              <a:gd name="f107" fmla="+- 0 0 f91"/>
              <a:gd name="f108" fmla="+- 0 0 f92"/>
              <a:gd name="f109" fmla="*/ f93 1 f6"/>
              <a:gd name="f110" fmla="+- 0 0 f94"/>
              <a:gd name="f111" fmla="+- 0 0 f95"/>
              <a:gd name="f112" fmla="*/ f96 1 f6"/>
              <a:gd name="f113" fmla="+- 0 0 f97"/>
              <a:gd name="f114" fmla="+- 0 0 f98"/>
              <a:gd name="f115" fmla="*/ f99 1 f6"/>
              <a:gd name="f116" fmla="+- 0 0 f100"/>
              <a:gd name="f117" fmla="+- 0 0 f101"/>
              <a:gd name="f118" fmla="*/ f102 1 f6"/>
              <a:gd name="f119" fmla="*/ f105 1 f5"/>
              <a:gd name="f120" fmla="*/ f106 1 f5"/>
              <a:gd name="f121" fmla="*/ f103 1 1"/>
              <a:gd name="f122" fmla="*/ f104 1 1"/>
              <a:gd name="f123" fmla="*/ f107 1 f29"/>
              <a:gd name="f124" fmla="*/ f108 1 f28"/>
              <a:gd name="f125" fmla="+- f109 0 f1"/>
              <a:gd name="f126" fmla="*/ f110 1 f29"/>
              <a:gd name="f127" fmla="*/ f111 1 f28"/>
              <a:gd name="f128" fmla="+- f112 0 f1"/>
              <a:gd name="f129" fmla="at2 f113 f114"/>
              <a:gd name="f130" fmla="+- f115 0 f1"/>
              <a:gd name="f131" fmla="*/ f116 1 f29"/>
              <a:gd name="f132" fmla="*/ f117 1 f28"/>
              <a:gd name="f133" fmla="+- f118 0 f1"/>
              <a:gd name="f134" fmla="*/ f121 1 f5"/>
              <a:gd name="f135" fmla="*/ f122 1 f5"/>
              <a:gd name="f136" fmla="+- 0 0 f123"/>
              <a:gd name="f137" fmla="+- 0 0 f124"/>
              <a:gd name="f138" fmla="cos 1 f125"/>
              <a:gd name="f139" fmla="sin 1 f125"/>
              <a:gd name="f140" fmla="+- 0 0 f126"/>
              <a:gd name="f141" fmla="+- 0 0 f127"/>
              <a:gd name="f142" fmla="cos 1 f128"/>
              <a:gd name="f143" fmla="sin 1 f128"/>
              <a:gd name="f144" fmla="+- f129 f1 0"/>
              <a:gd name="f145" fmla="cos 1 f130"/>
              <a:gd name="f146" fmla="sin 1 f130"/>
              <a:gd name="f147" fmla="+- 0 0 f131"/>
              <a:gd name="f148" fmla="+- 0 0 f132"/>
              <a:gd name="f149" fmla="cos 1 f133"/>
              <a:gd name="f150" fmla="sin 1 f133"/>
              <a:gd name="f151" fmla="*/ f119 f5 1"/>
              <a:gd name="f152" fmla="*/ f120 f5 1"/>
              <a:gd name="f153" fmla="at2 f136 f137"/>
              <a:gd name="f154" fmla="+- 0 0 f138"/>
              <a:gd name="f155" fmla="+- 0 0 f139"/>
              <a:gd name="f156" fmla="at2 f140 f141"/>
              <a:gd name="f157" fmla="+- 0 0 f142"/>
              <a:gd name="f158" fmla="+- 0 0 f143"/>
              <a:gd name="f159" fmla="*/ f144 f6 1"/>
              <a:gd name="f160" fmla="+- 0 0 f145"/>
              <a:gd name="f161" fmla="+- 0 0 f146"/>
              <a:gd name="f162" fmla="at2 f147 f148"/>
              <a:gd name="f163" fmla="+- 0 0 f149"/>
              <a:gd name="f164" fmla="+- 0 0 f150"/>
              <a:gd name="f165" fmla="*/ f134 f5 1"/>
              <a:gd name="f166" fmla="*/ f135 f5 1"/>
              <a:gd name="f167" fmla="*/ f151 f14 1"/>
              <a:gd name="f168" fmla="*/ f152 f15 1"/>
              <a:gd name="f169" fmla="+- f153 f1 0"/>
              <a:gd name="f170" fmla="*/ f154 1 f29"/>
              <a:gd name="f171" fmla="*/ f155 1 f28"/>
              <a:gd name="f172" fmla="+- f156 f1 0"/>
              <a:gd name="f173" fmla="*/ f157 1 f29"/>
              <a:gd name="f174" fmla="*/ f158 1 f28"/>
              <a:gd name="f175" fmla="*/ f159 1 f0"/>
              <a:gd name="f176" fmla="*/ f160 1 f29"/>
              <a:gd name="f177" fmla="*/ f161 1 f28"/>
              <a:gd name="f178" fmla="+- f162 f1 0"/>
              <a:gd name="f179" fmla="*/ f163 1 f29"/>
              <a:gd name="f180" fmla="*/ f164 1 f28"/>
              <a:gd name="f181" fmla="*/ f165 f14 1"/>
              <a:gd name="f182" fmla="*/ f166 f15 1"/>
              <a:gd name="f183" fmla="*/ f169 f6 1"/>
              <a:gd name="f184" fmla="+- 0 0 f170"/>
              <a:gd name="f185" fmla="+- 0 0 f171"/>
              <a:gd name="f186" fmla="*/ f172 f6 1"/>
              <a:gd name="f187" fmla="+- 0 0 f173"/>
              <a:gd name="f188" fmla="+- 0 0 f174"/>
              <a:gd name="f189" fmla="+- 0 0 f175"/>
              <a:gd name="f190" fmla="+- 0 0 f176"/>
              <a:gd name="f191" fmla="+- 0 0 f177"/>
              <a:gd name="f192" fmla="*/ f178 f6 1"/>
              <a:gd name="f193" fmla="+- 0 0 f179"/>
              <a:gd name="f194" fmla="+- 0 0 f180"/>
              <a:gd name="f195" fmla="*/ f183 1 f0"/>
              <a:gd name="f196" fmla="at2 f184 f185"/>
              <a:gd name="f197" fmla="*/ f186 1 f0"/>
              <a:gd name="f198" fmla="at2 f187 f188"/>
              <a:gd name="f199" fmla="val f189"/>
              <a:gd name="f200" fmla="at2 f190 f191"/>
              <a:gd name="f201" fmla="*/ f192 1 f0"/>
              <a:gd name="f202" fmla="at2 f193 f194"/>
              <a:gd name="f203" fmla="+- 0 0 f195"/>
              <a:gd name="f204" fmla="+- f196 f1 0"/>
              <a:gd name="f205" fmla="+- 0 0 f197"/>
              <a:gd name="f206" fmla="+- f198 f1 0"/>
              <a:gd name="f207" fmla="+- f200 f1 0"/>
              <a:gd name="f208" fmla="+- 0 0 f199"/>
              <a:gd name="f209" fmla="val f199"/>
              <a:gd name="f210" fmla="+- 0 0 f201"/>
              <a:gd name="f211" fmla="+- f202 f1 0"/>
              <a:gd name="f212" fmla="val f203"/>
              <a:gd name="f213" fmla="*/ f204 f6 1"/>
              <a:gd name="f214" fmla="val f205"/>
              <a:gd name="f215" fmla="*/ f206 f6 1"/>
              <a:gd name="f216" fmla="*/ f207 f6 1"/>
              <a:gd name="f217" fmla="*/ f208 f0 1"/>
              <a:gd name="f218" fmla="+- 0 0 f209"/>
              <a:gd name="f219" fmla="val f210"/>
              <a:gd name="f220" fmla="*/ f211 f6 1"/>
              <a:gd name="f221" fmla="*/ f213 1 f0"/>
              <a:gd name="f222" fmla="+- 0 0 f212"/>
              <a:gd name="f223" fmla="val f212"/>
              <a:gd name="f224" fmla="*/ f215 1 f0"/>
              <a:gd name="f225" fmla="+- 0 0 f214"/>
              <a:gd name="f226" fmla="val f214"/>
              <a:gd name="f227" fmla="*/ f216 1 f0"/>
              <a:gd name="f228" fmla="*/ f217 1 f6"/>
              <a:gd name="f229" fmla="*/ f218 f0 1"/>
              <a:gd name="f230" fmla="*/ f220 1 f0"/>
              <a:gd name="f231" fmla="+- 0 0 f219"/>
              <a:gd name="f232" fmla="val f219"/>
              <a:gd name="f233" fmla="+- 0 0 f221"/>
              <a:gd name="f234" fmla="*/ f222 f0 1"/>
              <a:gd name="f235" fmla="+- 0 0 f223"/>
              <a:gd name="f236" fmla="+- 0 0 f224"/>
              <a:gd name="f237" fmla="*/ f225 f0 1"/>
              <a:gd name="f238" fmla="+- 0 0 f226"/>
              <a:gd name="f239" fmla="+- 0 0 f227"/>
              <a:gd name="f240" fmla="+- f228 0 f1"/>
              <a:gd name="f241" fmla="*/ f229 1 f6"/>
              <a:gd name="f242" fmla="+- 0 0 f230"/>
              <a:gd name="f243" fmla="*/ f231 f0 1"/>
              <a:gd name="f244" fmla="+- 0 0 f232"/>
              <a:gd name="f245" fmla="val f233"/>
              <a:gd name="f246" fmla="*/ f234 1 f6"/>
              <a:gd name="f247" fmla="*/ f235 f0 1"/>
              <a:gd name="f248" fmla="val f236"/>
              <a:gd name="f249" fmla="*/ f237 1 f6"/>
              <a:gd name="f250" fmla="*/ f238 f0 1"/>
              <a:gd name="f251" fmla="val f239"/>
              <a:gd name="f252" fmla="sin 1 f240"/>
              <a:gd name="f253" fmla="cos 1 f240"/>
              <a:gd name="f254" fmla="+- f241 0 f1"/>
              <a:gd name="f255" fmla="val f242"/>
              <a:gd name="f256" fmla="*/ f243 1 f6"/>
              <a:gd name="f257" fmla="*/ f244 f0 1"/>
              <a:gd name="f258" fmla="+- f246 0 f1"/>
              <a:gd name="f259" fmla="+- f245 0 f212"/>
              <a:gd name="f260" fmla="*/ f247 1 f6"/>
              <a:gd name="f261" fmla="+- f249 0 f1"/>
              <a:gd name="f262" fmla="+- f248 0 f214"/>
              <a:gd name="f263" fmla="*/ f250 1 f6"/>
              <a:gd name="f264" fmla="+- 0 0 f252"/>
              <a:gd name="f265" fmla="+- 0 0 f253"/>
              <a:gd name="f266" fmla="+- f251 0 f199"/>
              <a:gd name="f267" fmla="cos 1 f254"/>
              <a:gd name="f268" fmla="sin 1 f254"/>
              <a:gd name="f269" fmla="+- f256 0 f1"/>
              <a:gd name="f270" fmla="+- f255 0 f219"/>
              <a:gd name="f271" fmla="*/ f257 1 f6"/>
              <a:gd name="f272" fmla="sin 1 f258"/>
              <a:gd name="f273" fmla="cos 1 f258"/>
              <a:gd name="f274" fmla="?: f259 0 f22"/>
              <a:gd name="f275" fmla="+- f260 0 f1"/>
              <a:gd name="f276" fmla="sin 1 f261"/>
              <a:gd name="f277" fmla="cos 1 f261"/>
              <a:gd name="f278" fmla="?: f262 0 f22"/>
              <a:gd name="f279" fmla="+- f263 0 f1"/>
              <a:gd name="f280" fmla="*/ f16 f264 1"/>
              <a:gd name="f281" fmla="*/ f18 f265 1"/>
              <a:gd name="f282" fmla="?: f266 0 f22"/>
              <a:gd name="f283" fmla="+- 0 0 f267"/>
              <a:gd name="f284" fmla="+- 0 0 f268"/>
              <a:gd name="f285" fmla="sin 1 f269"/>
              <a:gd name="f286" fmla="cos 1 f269"/>
              <a:gd name="f287" fmla="?: f270 0 f22"/>
              <a:gd name="f288" fmla="+- f271 0 f1"/>
              <a:gd name="f289" fmla="+- 0 0 f272"/>
              <a:gd name="f290" fmla="+- 0 0 f273"/>
              <a:gd name="f291" fmla="+- f245 f274 0"/>
              <a:gd name="f292" fmla="cos 1 f275"/>
              <a:gd name="f293" fmla="sin 1 f275"/>
              <a:gd name="f294" fmla="+- 0 0 f276"/>
              <a:gd name="f295" fmla="+- 0 0 f277"/>
              <a:gd name="f296" fmla="+- f248 f278 0"/>
              <a:gd name="f297" fmla="cos 1 f279"/>
              <a:gd name="f298" fmla="sin 1 f279"/>
              <a:gd name="f299" fmla="+- f251 f282 0"/>
              <a:gd name="f300" fmla="*/ f11 f283 1"/>
              <a:gd name="f301" fmla="*/ f37 f284 1"/>
              <a:gd name="f302" fmla="*/ f38 f283 1"/>
              <a:gd name="f303" fmla="+- 0 0 f285"/>
              <a:gd name="f304" fmla="+- 0 0 f286"/>
              <a:gd name="f305" fmla="+- f255 f287 0"/>
              <a:gd name="f306" fmla="cos 1 f288"/>
              <a:gd name="f307" fmla="sin 1 f288"/>
              <a:gd name="f308" fmla="*/ f16 f289 1"/>
              <a:gd name="f309" fmla="*/ f18 f290 1"/>
              <a:gd name="f310" fmla="+- f291 0 f212"/>
              <a:gd name="f311" fmla="+- 0 0 f292"/>
              <a:gd name="f312" fmla="+- 0 0 f293"/>
              <a:gd name="f313" fmla="*/ f16 f294 1"/>
              <a:gd name="f314" fmla="*/ f18 f295 1"/>
              <a:gd name="f315" fmla="+- f296 0 f214"/>
              <a:gd name="f316" fmla="+- 0 0 f297"/>
              <a:gd name="f317" fmla="+- 0 0 f298"/>
              <a:gd name="f318" fmla="+- f299 0 f199"/>
              <a:gd name="f319" fmla="*/ f16 f303 1"/>
              <a:gd name="f320" fmla="*/ f18 f304 1"/>
              <a:gd name="f321" fmla="+- f305 0 f219"/>
              <a:gd name="f322" fmla="+- 0 0 f306"/>
              <a:gd name="f323" fmla="+- 0 0 f307"/>
              <a:gd name="f324" fmla="+- 0 0 f308"/>
              <a:gd name="f325" fmla="+- f18 0 f309"/>
              <a:gd name="f326" fmla="+- f310 0 f66"/>
              <a:gd name="f327" fmla="*/ f11 f311 1"/>
              <a:gd name="f328" fmla="*/ f37 f312 1"/>
              <a:gd name="f329" fmla="*/ f38 f311 1"/>
              <a:gd name="f330" fmla="+- f315 0 f66"/>
              <a:gd name="f331" fmla="*/ f11 f316 1"/>
              <a:gd name="f332" fmla="*/ f37 f317 1"/>
              <a:gd name="f333" fmla="*/ f38 f316 1"/>
              <a:gd name="f334" fmla="+- f318 0 f66"/>
              <a:gd name="f335" fmla="+- f321 0 f66"/>
              <a:gd name="f336" fmla="*/ f11 f322 1"/>
              <a:gd name="f337" fmla="*/ f37 f323 1"/>
              <a:gd name="f338" fmla="*/ f38 f322 1"/>
              <a:gd name="f339" fmla="+- f326 0 f22"/>
              <a:gd name="f340" fmla="+- f328 f324 0"/>
              <a:gd name="f341" fmla="+- f329 f325 0"/>
              <a:gd name="f342" fmla="+- f330 0 f22"/>
              <a:gd name="f343" fmla="+- f334 0 f22"/>
              <a:gd name="f344" fmla="+- f335 0 f22"/>
              <a:gd name="f345" fmla="?: f339 f22 f326"/>
              <a:gd name="f346" fmla="?: f342 f22 f330"/>
              <a:gd name="f347" fmla="?: f343 f22 f334"/>
              <a:gd name="f348" fmla="?: f344 f22 f335"/>
              <a:gd name="f349" fmla="*/ f345 1 4"/>
              <a:gd name="f350" fmla="*/ f346 1 4"/>
              <a:gd name="f351" fmla="*/ f347 1 4"/>
              <a:gd name="f352" fmla="*/ f348 1 4"/>
              <a:gd name="f353" fmla="+- f223 f349 0"/>
              <a:gd name="f354" fmla="+- 0 0 f349"/>
              <a:gd name="f355" fmla="*/ f349 1 2"/>
              <a:gd name="f356" fmla="+- f226 f350 0"/>
              <a:gd name="f357" fmla="+- 0 0 f350"/>
              <a:gd name="f358" fmla="*/ f350 1 2"/>
              <a:gd name="f359" fmla="+- f209 f351 0"/>
              <a:gd name="f360" fmla="+- 0 0 f351"/>
              <a:gd name="f361" fmla="*/ f351 1 2"/>
              <a:gd name="f362" fmla="+- f232 f352 0"/>
              <a:gd name="f363" fmla="+- 0 0 f352"/>
              <a:gd name="f364" fmla="*/ f352 1 2"/>
              <a:gd name="f365" fmla="*/ f354 f0 1"/>
              <a:gd name="f366" fmla="+- 0 0 f355"/>
              <a:gd name="f367" fmla="+- 0 0 f353"/>
              <a:gd name="f368" fmla="+- f353 f349 0"/>
              <a:gd name="f369" fmla="*/ f357 f0 1"/>
              <a:gd name="f370" fmla="+- 0 0 f358"/>
              <a:gd name="f371" fmla="+- 0 0 f356"/>
              <a:gd name="f372" fmla="+- f356 f350 0"/>
              <a:gd name="f373" fmla="*/ f360 f0 1"/>
              <a:gd name="f374" fmla="+- 0 0 f361"/>
              <a:gd name="f375" fmla="+- 0 0 f359"/>
              <a:gd name="f376" fmla="+- f359 f351 0"/>
              <a:gd name="f377" fmla="*/ f363 f0 1"/>
              <a:gd name="f378" fmla="+- 0 0 f364"/>
              <a:gd name="f379" fmla="+- 0 0 f362"/>
              <a:gd name="f380" fmla="+- f362 f352 0"/>
              <a:gd name="f381" fmla="*/ f365 1 f6"/>
              <a:gd name="f382" fmla="*/ f366 f0 1"/>
              <a:gd name="f383" fmla="*/ f367 f0 1"/>
              <a:gd name="f384" fmla="+- 0 0 f368"/>
              <a:gd name="f385" fmla="+- f368 f349 0"/>
              <a:gd name="f386" fmla="*/ f369 1 f6"/>
              <a:gd name="f387" fmla="*/ f370 f0 1"/>
              <a:gd name="f388" fmla="*/ f371 f0 1"/>
              <a:gd name="f389" fmla="+- 0 0 f372"/>
              <a:gd name="f390" fmla="+- f372 f350 0"/>
              <a:gd name="f391" fmla="*/ f373 1 f6"/>
              <a:gd name="f392" fmla="*/ f374 f0 1"/>
              <a:gd name="f393" fmla="*/ f375 f0 1"/>
              <a:gd name="f394" fmla="+- 0 0 f376"/>
              <a:gd name="f395" fmla="+- f376 f351 0"/>
              <a:gd name="f396" fmla="*/ f377 1 f6"/>
              <a:gd name="f397" fmla="*/ f378 f0 1"/>
              <a:gd name="f398" fmla="*/ f379 f0 1"/>
              <a:gd name="f399" fmla="+- 0 0 f380"/>
              <a:gd name="f400" fmla="+- f380 f352 0"/>
              <a:gd name="f401" fmla="+- f381 0 f1"/>
              <a:gd name="f402" fmla="*/ f382 1 f6"/>
              <a:gd name="f403" fmla="*/ f383 1 f6"/>
              <a:gd name="f404" fmla="*/ f384 f0 1"/>
              <a:gd name="f405" fmla="+- 0 0 f385"/>
              <a:gd name="f406" fmla="+- f385 f349 0"/>
              <a:gd name="f407" fmla="+- f386 0 f1"/>
              <a:gd name="f408" fmla="*/ f387 1 f6"/>
              <a:gd name="f409" fmla="*/ f388 1 f6"/>
              <a:gd name="f410" fmla="*/ f389 f0 1"/>
              <a:gd name="f411" fmla="+- 0 0 f390"/>
              <a:gd name="f412" fmla="+- f390 f350 0"/>
              <a:gd name="f413" fmla="+- f391 0 f1"/>
              <a:gd name="f414" fmla="*/ f392 1 f6"/>
              <a:gd name="f415" fmla="*/ f393 1 f6"/>
              <a:gd name="f416" fmla="*/ f394 f0 1"/>
              <a:gd name="f417" fmla="+- 0 0 f395"/>
              <a:gd name="f418" fmla="+- f395 f351 0"/>
              <a:gd name="f419" fmla="+- f396 0 f1"/>
              <a:gd name="f420" fmla="*/ f397 1 f6"/>
              <a:gd name="f421" fmla="*/ f398 1 f6"/>
              <a:gd name="f422" fmla="*/ f399 f0 1"/>
              <a:gd name="f423" fmla="+- 0 0 f400"/>
              <a:gd name="f424" fmla="+- f400 f352 0"/>
              <a:gd name="f425" fmla="cos 1 f401"/>
              <a:gd name="f426" fmla="+- f402 0 f1"/>
              <a:gd name="f427" fmla="+- f403 0 f1"/>
              <a:gd name="f428" fmla="*/ f404 1 f6"/>
              <a:gd name="f429" fmla="*/ f405 f0 1"/>
              <a:gd name="f430" fmla="+- 0 0 f406"/>
              <a:gd name="f431" fmla="cos 1 f407"/>
              <a:gd name="f432" fmla="+- f408 0 f1"/>
              <a:gd name="f433" fmla="+- f409 0 f1"/>
              <a:gd name="f434" fmla="*/ f410 1 f6"/>
              <a:gd name="f435" fmla="*/ f411 f0 1"/>
              <a:gd name="f436" fmla="+- 0 0 f412"/>
              <a:gd name="f437" fmla="cos 1 f413"/>
              <a:gd name="f438" fmla="+- f414 0 f1"/>
              <a:gd name="f439" fmla="+- f415 0 f1"/>
              <a:gd name="f440" fmla="*/ f416 1 f6"/>
              <a:gd name="f441" fmla="*/ f417 f0 1"/>
              <a:gd name="f442" fmla="+- 0 0 f418"/>
              <a:gd name="f443" fmla="cos 1 f419"/>
              <a:gd name="f444" fmla="+- f420 0 f1"/>
              <a:gd name="f445" fmla="+- f421 0 f1"/>
              <a:gd name="f446" fmla="*/ f422 1 f6"/>
              <a:gd name="f447" fmla="*/ f423 f0 1"/>
              <a:gd name="f448" fmla="+- 0 0 f424"/>
              <a:gd name="f449" fmla="+- 0 0 f425"/>
              <a:gd name="f450" fmla="tan 1 f426"/>
              <a:gd name="f451" fmla="cos 1 f427"/>
              <a:gd name="f452" fmla="sin 1 f427"/>
              <a:gd name="f453" fmla="+- f428 0 f1"/>
              <a:gd name="f454" fmla="*/ f429 1 f6"/>
              <a:gd name="f455" fmla="*/ f430 f0 1"/>
              <a:gd name="f456" fmla="+- 0 0 f431"/>
              <a:gd name="f457" fmla="tan 1 f432"/>
              <a:gd name="f458" fmla="cos 1 f433"/>
              <a:gd name="f459" fmla="sin 1 f433"/>
              <a:gd name="f460" fmla="+- f434 0 f1"/>
              <a:gd name="f461" fmla="*/ f435 1 f6"/>
              <a:gd name="f462" fmla="*/ f436 f0 1"/>
              <a:gd name="f463" fmla="+- 0 0 f437"/>
              <a:gd name="f464" fmla="tan 1 f438"/>
              <a:gd name="f465" fmla="cos 1 f439"/>
              <a:gd name="f466" fmla="sin 1 f439"/>
              <a:gd name="f467" fmla="+- f440 0 f1"/>
              <a:gd name="f468" fmla="*/ f441 1 f6"/>
              <a:gd name="f469" fmla="*/ f442 f0 1"/>
              <a:gd name="f470" fmla="+- 0 0 f443"/>
              <a:gd name="f471" fmla="tan 1 f444"/>
              <a:gd name="f472" fmla="cos 1 f445"/>
              <a:gd name="f473" fmla="sin 1 f445"/>
              <a:gd name="f474" fmla="+- f446 0 f1"/>
              <a:gd name="f475" fmla="*/ f447 1 f6"/>
              <a:gd name="f476" fmla="*/ f448 f0 1"/>
              <a:gd name="f477" fmla="*/ 1 1 f450"/>
              <a:gd name="f478" fmla="+- 0 0 f451"/>
              <a:gd name="f479" fmla="+- 0 0 f452"/>
              <a:gd name="f480" fmla="cos 1 f453"/>
              <a:gd name="f481" fmla="sin 1 f453"/>
              <a:gd name="f482" fmla="+- f454 0 f1"/>
              <a:gd name="f483" fmla="*/ f455 1 f6"/>
              <a:gd name="f484" fmla="*/ 1 1 f457"/>
              <a:gd name="f485" fmla="+- 0 0 f458"/>
              <a:gd name="f486" fmla="+- 0 0 f459"/>
              <a:gd name="f487" fmla="cos 1 f460"/>
              <a:gd name="f488" fmla="sin 1 f460"/>
              <a:gd name="f489" fmla="+- f461 0 f1"/>
              <a:gd name="f490" fmla="*/ f462 1 f6"/>
              <a:gd name="f491" fmla="*/ 1 1 f464"/>
              <a:gd name="f492" fmla="+- 0 0 f465"/>
              <a:gd name="f493" fmla="+- 0 0 f466"/>
              <a:gd name="f494" fmla="cos 1 f467"/>
              <a:gd name="f495" fmla="sin 1 f467"/>
              <a:gd name="f496" fmla="+- f468 0 f1"/>
              <a:gd name="f497" fmla="*/ f469 1 f6"/>
              <a:gd name="f498" fmla="*/ 1 1 f471"/>
              <a:gd name="f499" fmla="+- 0 0 f472"/>
              <a:gd name="f500" fmla="+- 0 0 f473"/>
              <a:gd name="f501" fmla="cos 1 f474"/>
              <a:gd name="f502" fmla="sin 1 f474"/>
              <a:gd name="f503" fmla="+- f475 0 f1"/>
              <a:gd name="f504" fmla="*/ f476 1 f6"/>
              <a:gd name="f505" fmla="*/ f477 f477 1"/>
              <a:gd name="f506" fmla="*/ f11 f478 1"/>
              <a:gd name="f507" fmla="*/ f37 f479 1"/>
              <a:gd name="f508" fmla="*/ f38 f478 1"/>
              <a:gd name="f509" fmla="+- 0 0 f480"/>
              <a:gd name="f510" fmla="+- 0 0 f481"/>
              <a:gd name="f511" fmla="cos 1 f482"/>
              <a:gd name="f512" fmla="sin 1 f482"/>
              <a:gd name="f513" fmla="+- f483 0 f1"/>
              <a:gd name="f514" fmla="*/ f484 f484 1"/>
              <a:gd name="f515" fmla="*/ f11 f485 1"/>
              <a:gd name="f516" fmla="*/ f37 f486 1"/>
              <a:gd name="f517" fmla="*/ f38 f485 1"/>
              <a:gd name="f518" fmla="+- 0 0 f487"/>
              <a:gd name="f519" fmla="+- 0 0 f488"/>
              <a:gd name="f520" fmla="cos 1 f489"/>
              <a:gd name="f521" fmla="sin 1 f489"/>
              <a:gd name="f522" fmla="+- f490 0 f1"/>
              <a:gd name="f523" fmla="*/ f491 f491 1"/>
              <a:gd name="f524" fmla="*/ f11 f492 1"/>
              <a:gd name="f525" fmla="*/ f37 f493 1"/>
              <a:gd name="f526" fmla="*/ f38 f492 1"/>
              <a:gd name="f527" fmla="+- 0 0 f494"/>
              <a:gd name="f528" fmla="+- 0 0 f495"/>
              <a:gd name="f529" fmla="cos 1 f496"/>
              <a:gd name="f530" fmla="sin 1 f496"/>
              <a:gd name="f531" fmla="+- f497 0 f1"/>
              <a:gd name="f532" fmla="*/ f498 f498 1"/>
              <a:gd name="f533" fmla="*/ f11 f499 1"/>
              <a:gd name="f534" fmla="*/ f37 f500 1"/>
              <a:gd name="f535" fmla="*/ f38 f499 1"/>
              <a:gd name="f536" fmla="+- 0 0 f501"/>
              <a:gd name="f537" fmla="+- 0 0 f502"/>
              <a:gd name="f538" fmla="cos 1 f503"/>
              <a:gd name="f539" fmla="sin 1 f503"/>
              <a:gd name="f540" fmla="+- f504 0 f1"/>
              <a:gd name="f541" fmla="*/ 3 f505 1"/>
              <a:gd name="f542" fmla="+- f507 f324 0"/>
              <a:gd name="f543" fmla="+- f508 f325 0"/>
              <a:gd name="f544" fmla="*/ f11 f509 1"/>
              <a:gd name="f545" fmla="*/ f37 f510 1"/>
              <a:gd name="f546" fmla="*/ f38 f509 1"/>
              <a:gd name="f547" fmla="+- 0 0 f511"/>
              <a:gd name="f548" fmla="+- 0 0 f512"/>
              <a:gd name="f549" fmla="cos 1 f513"/>
              <a:gd name="f550" fmla="sin 1 f513"/>
              <a:gd name="f551" fmla="*/ 3 f514 1"/>
              <a:gd name="f552" fmla="*/ f11 f518 1"/>
              <a:gd name="f553" fmla="*/ f37 f519 1"/>
              <a:gd name="f554" fmla="*/ f38 f518 1"/>
              <a:gd name="f555" fmla="+- 0 0 f520"/>
              <a:gd name="f556" fmla="+- 0 0 f521"/>
              <a:gd name="f557" fmla="cos 1 f522"/>
              <a:gd name="f558" fmla="sin 1 f522"/>
              <a:gd name="f559" fmla="*/ 3 f523 1"/>
              <a:gd name="f560" fmla="*/ f11 f527 1"/>
              <a:gd name="f561" fmla="*/ f37 f528 1"/>
              <a:gd name="f562" fmla="*/ f38 f527 1"/>
              <a:gd name="f563" fmla="+- 0 0 f529"/>
              <a:gd name="f564" fmla="+- 0 0 f530"/>
              <a:gd name="f565" fmla="cos 1 f531"/>
              <a:gd name="f566" fmla="sin 1 f531"/>
              <a:gd name="f567" fmla="*/ 3 f532 1"/>
              <a:gd name="f568" fmla="*/ f11 f536 1"/>
              <a:gd name="f569" fmla="*/ f37 f537 1"/>
              <a:gd name="f570" fmla="*/ f38 f536 1"/>
              <a:gd name="f571" fmla="+- 0 0 f538"/>
              <a:gd name="f572" fmla="+- 0 0 f539"/>
              <a:gd name="f573" fmla="cos 1 f540"/>
              <a:gd name="f574" fmla="sin 1 f540"/>
              <a:gd name="f575" fmla="+- 4 f541 0"/>
              <a:gd name="f576" fmla="+- f545 f324 0"/>
              <a:gd name="f577" fmla="+- f546 f325 0"/>
              <a:gd name="f578" fmla="*/ f11 f547 1"/>
              <a:gd name="f579" fmla="*/ f37 f548 1"/>
              <a:gd name="f580" fmla="*/ f38 f547 1"/>
              <a:gd name="f581" fmla="+- 0 0 f549"/>
              <a:gd name="f582" fmla="+- 0 0 f550"/>
              <a:gd name="f583" fmla="+- 4 f551 0"/>
              <a:gd name="f584" fmla="*/ f11 f555 1"/>
              <a:gd name="f585" fmla="*/ f37 f556 1"/>
              <a:gd name="f586" fmla="*/ f38 f555 1"/>
              <a:gd name="f587" fmla="+- 0 0 f557"/>
              <a:gd name="f588" fmla="+- 0 0 f558"/>
              <a:gd name="f589" fmla="+- 4 f559 0"/>
              <a:gd name="f590" fmla="*/ f11 f563 1"/>
              <a:gd name="f591" fmla="*/ f37 f564 1"/>
              <a:gd name="f592" fmla="*/ f38 f563 1"/>
              <a:gd name="f593" fmla="+- 0 0 f565"/>
              <a:gd name="f594" fmla="+- 0 0 f566"/>
              <a:gd name="f595" fmla="+- 4 f567 0"/>
              <a:gd name="f596" fmla="*/ f11 f571 1"/>
              <a:gd name="f597" fmla="*/ f37 f572 1"/>
              <a:gd name="f598" fmla="*/ f38 f571 1"/>
              <a:gd name="f599" fmla="+- 0 0 f573"/>
              <a:gd name="f600" fmla="+- 0 0 f574"/>
              <a:gd name="f601" fmla="sqrt f575"/>
              <a:gd name="f602" fmla="+- f579 f324 0"/>
              <a:gd name="f603" fmla="+- f580 f325 0"/>
              <a:gd name="f604" fmla="*/ f11 f581 1"/>
              <a:gd name="f605" fmla="*/ f37 f582 1"/>
              <a:gd name="f606" fmla="*/ f38 f581 1"/>
              <a:gd name="f607" fmla="sqrt f583"/>
              <a:gd name="f608" fmla="*/ f11 f587 1"/>
              <a:gd name="f609" fmla="*/ f37 f588 1"/>
              <a:gd name="f610" fmla="*/ f38 f587 1"/>
              <a:gd name="f611" fmla="sqrt f589"/>
              <a:gd name="f612" fmla="*/ f11 f593 1"/>
              <a:gd name="f613" fmla="*/ f37 f594 1"/>
              <a:gd name="f614" fmla="*/ f38 f593 1"/>
              <a:gd name="f615" fmla="sqrt f595"/>
              <a:gd name="f616" fmla="*/ f11 f599 1"/>
              <a:gd name="f617" fmla="*/ f37 f600 1"/>
              <a:gd name="f618" fmla="*/ f38 f599 1"/>
              <a:gd name="f619" fmla="+- f601 0 1"/>
              <a:gd name="f620" fmla="+- f605 f324 0"/>
              <a:gd name="f621" fmla="+- f606 f325 0"/>
              <a:gd name="f622" fmla="+- f607 0 1"/>
              <a:gd name="f623" fmla="+- f611 0 1"/>
              <a:gd name="f624" fmla="+- f615 0 1"/>
              <a:gd name="f625" fmla="*/ f449 f619 1"/>
              <a:gd name="f626" fmla="+- f620 0 f313"/>
              <a:gd name="f627" fmla="+- f621 0 f314"/>
              <a:gd name="f628" fmla="*/ f456 f622 1"/>
              <a:gd name="f629" fmla="*/ f463 f623 1"/>
              <a:gd name="f630" fmla="*/ f470 f624 1"/>
              <a:gd name="f631" fmla="*/ f625 1 3"/>
              <a:gd name="f632" fmla="*/ f628 1 3"/>
              <a:gd name="f633" fmla="+- f332 f626 0"/>
              <a:gd name="f634" fmla="+- f333 f627 0"/>
              <a:gd name="f635" fmla="+- f516 f626 0"/>
              <a:gd name="f636" fmla="+- f517 f627 0"/>
              <a:gd name="f637" fmla="+- f553 f626 0"/>
              <a:gd name="f638" fmla="+- f554 f627 0"/>
              <a:gd name="f639" fmla="+- f585 f626 0"/>
              <a:gd name="f640" fmla="+- f586 f627 0"/>
              <a:gd name="f641" fmla="+- f609 f626 0"/>
              <a:gd name="f642" fmla="+- f610 f627 0"/>
              <a:gd name="f643" fmla="*/ f629 1 3"/>
              <a:gd name="f644" fmla="*/ f630 1 3"/>
              <a:gd name="f645" fmla="*/ f631 f37 1"/>
              <a:gd name="f646" fmla="*/ f631 f38 1"/>
              <a:gd name="f647" fmla="*/ f632 f37 1"/>
              <a:gd name="f648" fmla="*/ f632 f38 1"/>
              <a:gd name="f649" fmla="+- f641 0 f280"/>
              <a:gd name="f650" fmla="+- f642 0 f281"/>
              <a:gd name="f651" fmla="*/ f643 f37 1"/>
              <a:gd name="f652" fmla="*/ f643 f38 1"/>
              <a:gd name="f653" fmla="*/ f644 f37 1"/>
              <a:gd name="f654" fmla="*/ f644 f38 1"/>
              <a:gd name="f655" fmla="*/ f645 f327 1"/>
              <a:gd name="f656" fmla="*/ f646 f312 1"/>
              <a:gd name="f657" fmla="*/ f645 f506 1"/>
              <a:gd name="f658" fmla="*/ f646 f479 1"/>
              <a:gd name="f659" fmla="*/ f645 f544 1"/>
              <a:gd name="f660" fmla="*/ f646 f510 1"/>
              <a:gd name="f661" fmla="*/ f645 f578 1"/>
              <a:gd name="f662" fmla="*/ f646 f548 1"/>
              <a:gd name="f663" fmla="*/ f645 f604 1"/>
              <a:gd name="f664" fmla="*/ f646 f582 1"/>
              <a:gd name="f665" fmla="*/ f647 f331 1"/>
              <a:gd name="f666" fmla="*/ f648 f317 1"/>
              <a:gd name="f667" fmla="*/ f647 f515 1"/>
              <a:gd name="f668" fmla="*/ f648 f486 1"/>
              <a:gd name="f669" fmla="*/ f647 f552 1"/>
              <a:gd name="f670" fmla="*/ f648 f519 1"/>
              <a:gd name="f671" fmla="*/ f647 f584 1"/>
              <a:gd name="f672" fmla="*/ f648 f556 1"/>
              <a:gd name="f673" fmla="*/ f647 f608 1"/>
              <a:gd name="f674" fmla="*/ f648 f588 1"/>
              <a:gd name="f675" fmla="+- f301 f649 0"/>
              <a:gd name="f676" fmla="+- f302 f650 0"/>
              <a:gd name="f677" fmla="+- f525 f649 0"/>
              <a:gd name="f678" fmla="+- f526 f650 0"/>
              <a:gd name="f679" fmla="*/ f651 f300 1"/>
              <a:gd name="f680" fmla="*/ f652 f284 1"/>
              <a:gd name="f681" fmla="*/ f651 f524 1"/>
              <a:gd name="f682" fmla="*/ f652 f493 1"/>
              <a:gd name="f683" fmla="+- f561 f649 0"/>
              <a:gd name="f684" fmla="+- f562 f650 0"/>
              <a:gd name="f685" fmla="*/ f651 f560 1"/>
              <a:gd name="f686" fmla="*/ f652 f528 1"/>
              <a:gd name="f687" fmla="+- f591 f649 0"/>
              <a:gd name="f688" fmla="+- f592 f650 0"/>
              <a:gd name="f689" fmla="*/ f651 f590 1"/>
              <a:gd name="f690" fmla="*/ f652 f564 1"/>
              <a:gd name="f691" fmla="+- f613 f649 0"/>
              <a:gd name="f692" fmla="+- f614 f650 0"/>
              <a:gd name="f693" fmla="*/ f651 f612 1"/>
              <a:gd name="f694" fmla="*/ f652 f594 1"/>
              <a:gd name="f695" fmla="*/ f653 f336 1"/>
              <a:gd name="f696" fmla="*/ f654 f323 1"/>
              <a:gd name="f697" fmla="*/ f653 f533 1"/>
              <a:gd name="f698" fmla="*/ f654 f500 1"/>
              <a:gd name="f699" fmla="*/ f653 f568 1"/>
              <a:gd name="f700" fmla="*/ f654 f537 1"/>
              <a:gd name="f701" fmla="*/ f653 f596 1"/>
              <a:gd name="f702" fmla="*/ f654 f572 1"/>
              <a:gd name="f703" fmla="*/ f653 f616 1"/>
              <a:gd name="f704" fmla="*/ f654 f600 1"/>
              <a:gd name="f705" fmla="+- f340 f655 0"/>
              <a:gd name="f706" fmla="+- f341 f656 0"/>
              <a:gd name="f707" fmla="+- f542 0 f657"/>
              <a:gd name="f708" fmla="+- f543 0 f658"/>
              <a:gd name="f709" fmla="+- f542 f657 0"/>
              <a:gd name="f710" fmla="+- f543 f658 0"/>
              <a:gd name="f711" fmla="+- f576 0 f659"/>
              <a:gd name="f712" fmla="+- f577 0 f660"/>
              <a:gd name="f713" fmla="+- f576 f659 0"/>
              <a:gd name="f714" fmla="+- f577 f660 0"/>
              <a:gd name="f715" fmla="+- f602 0 f661"/>
              <a:gd name="f716" fmla="+- f603 0 f662"/>
              <a:gd name="f717" fmla="+- f602 f661 0"/>
              <a:gd name="f718" fmla="+- f603 f662 0"/>
              <a:gd name="f719" fmla="+- f620 0 f663"/>
              <a:gd name="f720" fmla="+- f621 0 f664"/>
              <a:gd name="f721" fmla="+- f633 f665 0"/>
              <a:gd name="f722" fmla="+- f634 f666 0"/>
              <a:gd name="f723" fmla="+- f635 0 f667"/>
              <a:gd name="f724" fmla="+- f636 0 f668"/>
              <a:gd name="f725" fmla="+- f635 f667 0"/>
              <a:gd name="f726" fmla="+- f636 f668 0"/>
              <a:gd name="f727" fmla="+- f637 0 f669"/>
              <a:gd name="f728" fmla="+- f638 0 f670"/>
              <a:gd name="f729" fmla="+- f637 f669 0"/>
              <a:gd name="f730" fmla="+- f638 f670 0"/>
              <a:gd name="f731" fmla="+- f639 0 f671"/>
              <a:gd name="f732" fmla="+- f640 0 f672"/>
              <a:gd name="f733" fmla="+- f639 f671 0"/>
              <a:gd name="f734" fmla="+- f640 f672 0"/>
              <a:gd name="f735" fmla="+- f641 0 f673"/>
              <a:gd name="f736" fmla="+- f642 0 f674"/>
              <a:gd name="f737" fmla="+- f675 f679 0"/>
              <a:gd name="f738" fmla="+- f676 f680 0"/>
              <a:gd name="f739" fmla="+- f677 0 f681"/>
              <a:gd name="f740" fmla="+- f678 0 f682"/>
              <a:gd name="f741" fmla="+- f677 f681 0"/>
              <a:gd name="f742" fmla="+- f678 f682 0"/>
              <a:gd name="f743" fmla="+- f683 0 f685"/>
              <a:gd name="f744" fmla="+- f684 0 f686"/>
              <a:gd name="f745" fmla="+- f683 f685 0"/>
              <a:gd name="f746" fmla="+- f684 f686 0"/>
              <a:gd name="f747" fmla="+- f687 0 f689"/>
              <a:gd name="f748" fmla="+- f688 0 f690"/>
              <a:gd name="f749" fmla="+- f687 f689 0"/>
              <a:gd name="f750" fmla="+- f688 f690 0"/>
              <a:gd name="f751" fmla="+- f691 0 f693"/>
              <a:gd name="f752" fmla="+- f692 0 f694"/>
              <a:gd name="f753" fmla="+- f691 0 f319"/>
              <a:gd name="f754" fmla="+- f692 0 f320"/>
              <a:gd name="f755" fmla="+- f337 f753 0"/>
              <a:gd name="f756" fmla="+- f338 f754 0"/>
              <a:gd name="f757" fmla="+- f534 f753 0"/>
              <a:gd name="f758" fmla="+- f535 f754 0"/>
              <a:gd name="f759" fmla="+- f569 f753 0"/>
              <a:gd name="f760" fmla="+- f570 f754 0"/>
              <a:gd name="f761" fmla="+- f597 f753 0"/>
              <a:gd name="f762" fmla="+- f598 f754 0"/>
              <a:gd name="f763" fmla="+- f617 f753 0"/>
              <a:gd name="f764" fmla="+- f618 f754 0"/>
              <a:gd name="f765" fmla="+- f755 f695 0"/>
              <a:gd name="f766" fmla="+- f756 f696 0"/>
              <a:gd name="f767" fmla="+- f757 0 f697"/>
              <a:gd name="f768" fmla="+- f758 0 f698"/>
              <a:gd name="f769" fmla="+- f757 f697 0"/>
              <a:gd name="f770" fmla="+- f758 f698 0"/>
              <a:gd name="f771" fmla="+- f759 0 f699"/>
              <a:gd name="f772" fmla="+- f760 0 f700"/>
              <a:gd name="f773" fmla="+- f759 f699 0"/>
              <a:gd name="f774" fmla="+- f760 f700 0"/>
              <a:gd name="f775" fmla="+- f761 0 f701"/>
              <a:gd name="f776" fmla="+- f762 0 f702"/>
              <a:gd name="f777" fmla="+- f761 f701 0"/>
              <a:gd name="f778" fmla="+- f762 f702 0"/>
              <a:gd name="f779" fmla="+- f763 0 f703"/>
              <a:gd name="f780" fmla="+- f764 0 f704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67" t="f168" r="f181" b="f182"/>
            <a:pathLst>
              <a:path w="21600" h="21600" stroke="0">
                <a:moveTo>
                  <a:pt x="f4" y="f18"/>
                </a:moveTo>
                <a:cubicBezTo>
                  <a:pt x="f705" y="f706"/>
                  <a:pt x="f707" y="f708"/>
                  <a:pt x="f542" y="f543"/>
                </a:cubicBezTo>
                <a:cubicBezTo>
                  <a:pt x="f709" y="f710"/>
                  <a:pt x="f711" y="f712"/>
                  <a:pt x="f576" y="f577"/>
                </a:cubicBezTo>
                <a:cubicBezTo>
                  <a:pt x="f713" y="f714"/>
                  <a:pt x="f715" y="f716"/>
                  <a:pt x="f602" y="f603"/>
                </a:cubicBezTo>
                <a:cubicBezTo>
                  <a:pt x="f717" y="f718"/>
                  <a:pt x="f719" y="f720"/>
                  <a:pt x="f620" y="f621"/>
                </a:cubicBezTo>
                <a:cubicBezTo>
                  <a:pt x="f721" y="f722"/>
                  <a:pt x="f723" y="f724"/>
                  <a:pt x="f635" y="f636"/>
                </a:cubicBezTo>
                <a:cubicBezTo>
                  <a:pt x="f725" y="f726"/>
                  <a:pt x="f727" y="f728"/>
                  <a:pt x="f637" y="f638"/>
                </a:cubicBezTo>
                <a:cubicBezTo>
                  <a:pt x="f729" y="f730"/>
                  <a:pt x="f731" y="f732"/>
                  <a:pt x="f639" y="f640"/>
                </a:cubicBezTo>
                <a:cubicBezTo>
                  <a:pt x="f733" y="f734"/>
                  <a:pt x="f735" y="f736"/>
                  <a:pt x="f641" y="f642"/>
                </a:cubicBezTo>
                <a:cubicBezTo>
                  <a:pt x="f737" y="f738"/>
                  <a:pt x="f739" y="f740"/>
                  <a:pt x="f677" y="f678"/>
                </a:cubicBezTo>
                <a:cubicBezTo>
                  <a:pt x="f741" y="f742"/>
                  <a:pt x="f743" y="f744"/>
                  <a:pt x="f683" y="f684"/>
                </a:cubicBezTo>
                <a:cubicBezTo>
                  <a:pt x="f745" y="f746"/>
                  <a:pt x="f747" y="f748"/>
                  <a:pt x="f687" y="f688"/>
                </a:cubicBezTo>
                <a:cubicBezTo>
                  <a:pt x="f749" y="f750"/>
                  <a:pt x="f751" y="f752"/>
                  <a:pt x="f691" y="f692"/>
                </a:cubicBezTo>
                <a:cubicBezTo>
                  <a:pt x="f765" y="f766"/>
                  <a:pt x="f767" y="f768"/>
                  <a:pt x="f757" y="f758"/>
                </a:cubicBezTo>
                <a:cubicBezTo>
                  <a:pt x="f769" y="f770"/>
                  <a:pt x="f771" y="f772"/>
                  <a:pt x="f759" y="f760"/>
                </a:cubicBezTo>
                <a:cubicBezTo>
                  <a:pt x="f773" y="f774"/>
                  <a:pt x="f775" y="f776"/>
                  <a:pt x="f761" y="f762"/>
                </a:cubicBezTo>
                <a:cubicBezTo>
                  <a:pt x="f777" y="f778"/>
                  <a:pt x="f779" y="f780"/>
                  <a:pt x="f763" y="f764"/>
                </a:cubicBezTo>
                <a:close/>
              </a:path>
              <a:path w="21600" h="21600" fill="none">
                <a:moveTo>
                  <a:pt x="f74" y="f76"/>
                </a:moveTo>
                <a:lnTo>
                  <a:pt x="f87" y="f88"/>
                </a:lnTo>
                <a:moveTo>
                  <a:pt x="f87" y="f76"/>
                </a:moveTo>
                <a:lnTo>
                  <a:pt x="f74" y="f88"/>
                </a:lnTo>
              </a:path>
              <a:path w="21600" h="21600" fill="none">
                <a:moveTo>
                  <a:pt x="f4" y="f18"/>
                </a:moveTo>
                <a:cubicBezTo>
                  <a:pt x="f705" y="f706"/>
                  <a:pt x="f707" y="f708"/>
                  <a:pt x="f542" y="f543"/>
                </a:cubicBezTo>
                <a:cubicBezTo>
                  <a:pt x="f709" y="f710"/>
                  <a:pt x="f711" y="f712"/>
                  <a:pt x="f576" y="f577"/>
                </a:cubicBezTo>
                <a:cubicBezTo>
                  <a:pt x="f713" y="f714"/>
                  <a:pt x="f715" y="f716"/>
                  <a:pt x="f602" y="f603"/>
                </a:cubicBezTo>
                <a:cubicBezTo>
                  <a:pt x="f717" y="f718"/>
                  <a:pt x="f719" y="f720"/>
                  <a:pt x="f620" y="f621"/>
                </a:cubicBezTo>
                <a:cubicBezTo>
                  <a:pt x="f721" y="f722"/>
                  <a:pt x="f723" y="f724"/>
                  <a:pt x="f635" y="f636"/>
                </a:cubicBezTo>
                <a:cubicBezTo>
                  <a:pt x="f725" y="f726"/>
                  <a:pt x="f727" y="f728"/>
                  <a:pt x="f637" y="f638"/>
                </a:cubicBezTo>
                <a:cubicBezTo>
                  <a:pt x="f729" y="f730"/>
                  <a:pt x="f731" y="f732"/>
                  <a:pt x="f639" y="f640"/>
                </a:cubicBezTo>
                <a:cubicBezTo>
                  <a:pt x="f733" y="f734"/>
                  <a:pt x="f735" y="f736"/>
                  <a:pt x="f641" y="f642"/>
                </a:cubicBezTo>
                <a:cubicBezTo>
                  <a:pt x="f737" y="f738"/>
                  <a:pt x="f739" y="f740"/>
                  <a:pt x="f677" y="f678"/>
                </a:cubicBezTo>
                <a:cubicBezTo>
                  <a:pt x="f741" y="f742"/>
                  <a:pt x="f743" y="f744"/>
                  <a:pt x="f683" y="f684"/>
                </a:cubicBezTo>
                <a:cubicBezTo>
                  <a:pt x="f745" y="f746"/>
                  <a:pt x="f747" y="f748"/>
                  <a:pt x="f687" y="f688"/>
                </a:cubicBezTo>
                <a:cubicBezTo>
                  <a:pt x="f749" y="f750"/>
                  <a:pt x="f751" y="f752"/>
                  <a:pt x="f691" y="f692"/>
                </a:cubicBezTo>
                <a:cubicBezTo>
                  <a:pt x="f765" y="f766"/>
                  <a:pt x="f767" y="f768"/>
                  <a:pt x="f757" y="f758"/>
                </a:cubicBezTo>
                <a:cubicBezTo>
                  <a:pt x="f769" y="f770"/>
                  <a:pt x="f771" y="f772"/>
                  <a:pt x="f759" y="f760"/>
                </a:cubicBezTo>
                <a:cubicBezTo>
                  <a:pt x="f773" y="f774"/>
                  <a:pt x="f775" y="f776"/>
                  <a:pt x="f761" y="f762"/>
                </a:cubicBezTo>
                <a:cubicBezTo>
                  <a:pt x="f777" y="f778"/>
                  <a:pt x="f779" y="f780"/>
                  <a:pt x="f763" y="f764"/>
                </a:cubicBezTo>
                <a:close/>
              </a:path>
            </a:pathLst>
          </a:custGeom>
          <a:solidFill>
            <a:srgbClr val="9999FF"/>
          </a:solidFill>
          <a:ln w="25400">
            <a:solidFill>
              <a:srgbClr val="6600FF"/>
            </a:solidFill>
            <a:prstDash val="solid"/>
          </a:ln>
        </p:spPr>
        <p:txBody>
          <a:bodyPr wrap="square" lIns="91440" tIns="45720" rIns="91440" bIns="45720" anchor="ctr"/>
          <a:lstStyle/>
          <a:p>
            <a:pPr marL="0" marR="0" lv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rgbClr val="FFFFFF"/>
                </a:solidFill>
                <a:latin typeface="Calibri"/>
              </a:defRPr>
            </a:pPr>
            <a:endParaRPr lang="ru-RU" sz="1800" spc="0">
              <a:solidFill>
                <a:srgbClr val="FFFFFF"/>
              </a:solidFill>
              <a:highlight>
                <a:scrgbClr r="0" g="0" b="0">
                  <a:alpha val="0"/>
                </a:scrgbClr>
              </a:highlight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лилиния 1"/>
          <p:cNvSpPr/>
          <p:nvPr/>
        </p:nvSpPr>
        <p:spPr>
          <a:xfrm>
            <a:off x="-1" y="-1"/>
            <a:ext cx="9144001" cy="6858001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3"/>
              <a:gd name="f7" fmla="val f3"/>
              <a:gd name="f8" fmla="*/ f2 1 1"/>
              <a:gd name="f9" fmla="*/ f8 1 f3"/>
              <a:gd name="f10" fmla="*/ f8 1 f3"/>
              <a:gd name="f11" fmla="*/ f6 1 1"/>
              <a:gd name="f12" fmla="*/ f7 1 1"/>
              <a:gd name="f13" fmla="*/ f11 1 f3"/>
              <a:gd name="f14" fmla="*/ f12 1 f3"/>
              <a:gd name="f15" fmla="*/ f9 f3 1"/>
              <a:gd name="f16" fmla="*/ f10 f3 1"/>
              <a:gd name="f17" fmla="*/ f13 f3 1"/>
              <a:gd name="f18" fmla="*/ f14 f3 1"/>
              <a:gd name="f19" fmla="*/ f15 f4 1"/>
              <a:gd name="f20" fmla="*/ f16 f5 1"/>
              <a:gd name="f21" fmla="*/ f17 f4 1"/>
              <a:gd name="f22" fmla="*/ f1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" t="f20" r="f21" b="f2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>
            <a:noFill/>
            <a:prstDash val="solid"/>
          </a:ln>
        </p:spPr>
        <p:txBody>
          <a:bodyPr wrap="square" lIns="45720" tIns="45720" rIns="45720" bIns="45720"/>
          <a:lstStyle/>
          <a:p>
            <a:pPr marR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ru-RU" sz="1200" spc="0">
              <a:solidFill>
                <a:srgbClr val="000000"/>
              </a:solidFill>
              <a:highlight>
                <a:scrgbClr r="0" g="0" b="0">
                  <a:alpha val="0"/>
                </a:scrgbClr>
              </a:highlight>
              <a:latin typeface="XO Thames"/>
            </a:endParaRPr>
          </a:p>
        </p:txBody>
      </p:sp>
      <p:sp>
        <p:nvSpPr>
          <p:cNvPr id="3" name="Полилиния 2"/>
          <p:cNvSpPr/>
          <p:nvPr/>
        </p:nvSpPr>
        <p:spPr>
          <a:xfrm>
            <a:off x="395536" y="1196751"/>
            <a:ext cx="8424936" cy="4832092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3"/>
              <a:gd name="f7" fmla="val f3"/>
              <a:gd name="f8" fmla="*/ f2 1 1"/>
              <a:gd name="f9" fmla="*/ f8 1 f3"/>
              <a:gd name="f10" fmla="*/ f8 1 f3"/>
              <a:gd name="f11" fmla="*/ f6 1 1"/>
              <a:gd name="f12" fmla="*/ f7 1 1"/>
              <a:gd name="f13" fmla="*/ f11 1 f3"/>
              <a:gd name="f14" fmla="*/ f12 1 f3"/>
              <a:gd name="f15" fmla="*/ f9 f3 1"/>
              <a:gd name="f16" fmla="*/ f10 f3 1"/>
              <a:gd name="f17" fmla="*/ f13 f3 1"/>
              <a:gd name="f18" fmla="*/ f14 f3 1"/>
              <a:gd name="f19" fmla="*/ f15 f4 1"/>
              <a:gd name="f20" fmla="*/ f16 f5 1"/>
              <a:gd name="f21" fmla="*/ f17 f4 1"/>
              <a:gd name="f22" fmla="*/ f1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" t="f20" r="f21" b="f2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wrap="square" lIns="91440" tIns="45720" rIns="91440" bIns="45720">
            <a:spAutoFit/>
          </a:bodyPr>
          <a:lstStyle/>
          <a:p>
            <a:pPr marL="0" marR="0" lvl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Times New Roman"/>
              </a:rPr>
              <a:t>https://catherineasquithgallery.com/uploads/posts/2021-02/1613659035_41-p-fon-dlya-prezentatsii-zima-dlya-detskogo-s-64.jpg фон</a:t>
            </a:r>
          </a:p>
          <a:p>
            <a:pPr marL="0" marR="0" lvl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Times New Roman"/>
              </a:rPr>
              <a:t>https://podelkitut.ru/wp-content/uploads/2020/02/z-lwtzwe_JQ.jpg ребёнок на лыжах</a:t>
            </a:r>
          </a:p>
          <a:p>
            <a:pPr marL="0" marR="0" lvl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Times New Roman"/>
              </a:rPr>
              <a:t>https://image.jimcdn.com/app/cms/image/transf/none/path/s7c9edf72bf232109/image/ie89e22605cd10f4d/version/1418056760/image.jpg дети играют в снежки (обрезана)</a:t>
            </a:r>
          </a:p>
          <a:p>
            <a:pPr marL="0" marR="0" lvl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Times New Roman"/>
              </a:rPr>
              <a:t>http://d11172.edu35.ru/images/D05pj4qX0Ao14Ky.jpg_large.jpg дети у водоёма</a:t>
            </a:r>
          </a:p>
          <a:p>
            <a:pPr marL="0" marR="0" lvl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Times New Roman"/>
              </a:rPr>
              <a:t>https://catherineasquithgallery.com/uploads/posts/2021-02/1612238017_63-p-fioletovie-snezhinki-na-prozrachnom-fone-94.jpg снежинка</a:t>
            </a:r>
          </a:p>
          <a:p>
            <a:pPr marL="0" marR="0" lvl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Times New Roman"/>
              </a:rPr>
              <a:t>https://i04.fotocdn.net/s115/3935da1b74f746d1/user_xl/2616823032.jpg мальчик и снежный ком</a:t>
            </a:r>
          </a:p>
          <a:p>
            <a:pPr marL="0" marR="0" lvl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Times New Roman"/>
              </a:rPr>
              <a:t>https://ds05.infourok.ru/uploads/ex/04d5/00084234-720c29d6/1/img1.jpg блокнот</a:t>
            </a:r>
          </a:p>
          <a:p>
            <a:pPr marL="0" marR="0" lvl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Times New Roman"/>
              </a:rPr>
              <a:t>https://i.mycdn.me/i?r=AzEPZsRbOZEKgBhR0XGMT1RkVwtVM1WurUpgBfxRbJhh0KaKTM5SRkZCeTgDn6uOyic сосульки</a:t>
            </a:r>
          </a:p>
          <a:p>
            <a:pPr marL="0" marR="0" lvl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Times New Roman"/>
              </a:rPr>
              <a:t>https://i.pinimg.com/originals/22/02/fb/2202fbda31db04551e2c372894c12d84.jpg мальчик съезжает с горки</a:t>
            </a:r>
          </a:p>
          <a:p>
            <a:pPr marL="0" marR="0" lvl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Times New Roman"/>
              </a:rPr>
              <a:t>https://oir.mobi/uploads/posts/2020-01/1578318827_1-1.jpg зимний водоём</a:t>
            </a:r>
          </a:p>
          <a:p>
            <a:pPr marL="0" marR="0" lvl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Times New Roman"/>
              </a:rPr>
              <a:t>https://muzusogorsk.komi.muzkult.ru/media/2021/10/25/1306193949/Ki1r0rE_B2E.jpg водоём</a:t>
            </a:r>
          </a:p>
          <a:p>
            <a:pPr marL="0" marR="0" lvl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Times New Roman"/>
              </a:rPr>
              <a:t>https://muzusogorsk.komi.muzkult.ru/media/2021/10/25/1306193949/Ki1r0rE_B2E.jpg гололёд</a:t>
            </a:r>
          </a:p>
          <a:p>
            <a:pPr marL="0" marR="0" lvl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Times New Roman"/>
              </a:rPr>
              <a:t>https://media.istockphoto.com/vectors/young-woman-skating-on-ice-rink-cityscape-landscape-background-scene-vector-id840180702?k=6&amp;m=840180702&amp;s=612x612&amp;w=0&amp;h=KMflHkrVWNTgTL7z0rFTJAVMH1Hs-b_CW3xtp_cEiHw= девочка катается на коньках</a:t>
            </a:r>
          </a:p>
          <a:p>
            <a:pPr marL="0" marR="0" lvl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Times New Roman"/>
              </a:rPr>
              <a:t>https://st3.depositphotos.com/2435397/15964/i/450/depositphotos_159642314-stock-photo-cartoon-scene-with-kids-playing.jpg дети играют в снежки</a:t>
            </a:r>
          </a:p>
          <a:p>
            <a:pPr marL="0" marR="0" lvl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Times New Roman"/>
              </a:rPr>
              <a:t>http://mpsc.ru/uploads/posts/2017-02/1486589919_010.jpg службы спасения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587625" y="374749"/>
            <a:ext cx="3929062" cy="461962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marL="0" marR="0" lvl="0" indent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Times New Roman"/>
              </a:rPr>
              <a:t>Используемые источники:</a:t>
            </a:r>
          </a:p>
        </p:txBody>
      </p:sp>
      <p:sp>
        <p:nvSpPr>
          <p:cNvPr id="5" name="Полилиния 4"/>
          <p:cNvSpPr/>
          <p:nvPr/>
        </p:nvSpPr>
        <p:spPr>
          <a:xfrm>
            <a:off x="8604495" y="6237367"/>
            <a:ext cx="431999" cy="503999"/>
          </a:xfrm>
          <a:custGeom>
            <a:avLst/>
            <a:gdLst>
              <a:gd name="f0" fmla="val w"/>
              <a:gd name="f1" fmla="val h"/>
              <a:gd name="f2" fmla="val ss"/>
              <a:gd name="f3" fmla="val 0"/>
              <a:gd name="f4" fmla="val 21600"/>
              <a:gd name="f5" fmla="abs f0"/>
              <a:gd name="f6" fmla="abs f1"/>
              <a:gd name="f7" fmla="abs f2"/>
              <a:gd name="f8" fmla="min f4 f4"/>
              <a:gd name="f9" fmla="val f4"/>
              <a:gd name="f10" fmla="val f4"/>
              <a:gd name="f11" fmla="*/ f3 1 1"/>
              <a:gd name="f12" fmla="?: f5 f0 1"/>
              <a:gd name="f13" fmla="?: f6 f1 1"/>
              <a:gd name="f14" fmla="?: f7 f2 1"/>
              <a:gd name="f15" fmla="*/ f8 3 1"/>
              <a:gd name="f16" fmla="*/ f11 1 f4"/>
              <a:gd name="f17" fmla="*/ f11 1 f4"/>
              <a:gd name="f18" fmla="*/ f9 1 1"/>
              <a:gd name="f19" fmla="*/ f10 1 1"/>
              <a:gd name="f20" fmla="*/ f12 1 21600"/>
              <a:gd name="f21" fmla="*/ f13 1 21600"/>
              <a:gd name="f22" fmla="*/ 21600 f12 1"/>
              <a:gd name="f23" fmla="*/ 21600 f13 1"/>
              <a:gd name="f24" fmla="*/ f15 1 8"/>
              <a:gd name="f25" fmla="*/ f15 1 4"/>
              <a:gd name="f26" fmla="*/ f18 1 f4"/>
              <a:gd name="f27" fmla="*/ f19 1 f4"/>
              <a:gd name="f28" fmla="min f21 f20"/>
              <a:gd name="f29" fmla="*/ f22 1 f14"/>
              <a:gd name="f30" fmla="*/ f23 1 f14"/>
              <a:gd name="f31" fmla="*/ f25 1 1"/>
              <a:gd name="f32" fmla="*/ f25 3 1"/>
              <a:gd name="f33" fmla="*/ f25 5 1"/>
              <a:gd name="f34" fmla="*/ f25 7 1"/>
              <a:gd name="f35" fmla="*/ f25 9 1"/>
              <a:gd name="f36" fmla="*/ f25 11 1"/>
              <a:gd name="f37" fmla="*/ f25 13 1"/>
              <a:gd name="f38" fmla="val f29"/>
              <a:gd name="f39" fmla="val f30"/>
              <a:gd name="f40" fmla="*/ f31 1 16"/>
              <a:gd name="f41" fmla="*/ f31 1 8"/>
              <a:gd name="f42" fmla="*/ f32 1 16"/>
              <a:gd name="f43" fmla="*/ f33 1 16"/>
              <a:gd name="f44" fmla="*/ f34 1 16"/>
              <a:gd name="f45" fmla="*/ f35 1 16"/>
              <a:gd name="f46" fmla="*/ f36 1 16"/>
              <a:gd name="f47" fmla="*/ f32 1 4"/>
              <a:gd name="f48" fmla="*/ f37 1 16"/>
              <a:gd name="f49" fmla="*/ f34 1 8"/>
              <a:gd name="f50" fmla="*/ f3 f28 1"/>
              <a:gd name="f51" fmla="*/ f38 1 1"/>
              <a:gd name="f52" fmla="*/ f39 1 1"/>
              <a:gd name="f53" fmla="*/ f16 f38 1"/>
              <a:gd name="f54" fmla="*/ f17 f39 1"/>
              <a:gd name="f55" fmla="*/ f26 f38 1"/>
              <a:gd name="f56" fmla="*/ f27 f39 1"/>
              <a:gd name="f57" fmla="*/ f38 f28 1"/>
              <a:gd name="f58" fmla="*/ f39 f28 1"/>
              <a:gd name="f59" fmla="*/ f51 1 2"/>
              <a:gd name="f60" fmla="*/ f52 1 2"/>
              <a:gd name="f61" fmla="*/ f53 f28 1"/>
              <a:gd name="f62" fmla="*/ f54 f28 1"/>
              <a:gd name="f63" fmla="*/ f55 f28 1"/>
              <a:gd name="f64" fmla="*/ f56 f28 1"/>
              <a:gd name="f65" fmla="+- f60 0 0"/>
              <a:gd name="f66" fmla="+- f60 f24 0"/>
              <a:gd name="f67" fmla="+- f59 0 0"/>
              <a:gd name="f68" fmla="+- f59 f24 0"/>
              <a:gd name="f69" fmla="*/ f59 f28 1"/>
              <a:gd name="f70" fmla="*/ f60 f28 1"/>
              <a:gd name="f71" fmla="+- f65 0 f24"/>
              <a:gd name="f72" fmla="+- f66 0 0"/>
              <a:gd name="f73" fmla="+- f67 0 f24"/>
              <a:gd name="f74" fmla="+- f68 0 0"/>
              <a:gd name="f75" fmla="+- f71 f40 0"/>
              <a:gd name="f76" fmla="+- f71 f42 0"/>
              <a:gd name="f77" fmla="+- f71 f43 0"/>
              <a:gd name="f78" fmla="+- f71 f47 0"/>
              <a:gd name="f79" fmla="+- f73 f41 0"/>
              <a:gd name="f80" fmla="+- f73 f44 0"/>
              <a:gd name="f81" fmla="+- f73 f45 0"/>
              <a:gd name="f82" fmla="+- f73 f46 0"/>
              <a:gd name="f83" fmla="+- f73 f48 0"/>
              <a:gd name="f84" fmla="+- f73 f49 0"/>
              <a:gd name="f85" fmla="*/ f71 f28 1"/>
              <a:gd name="f86" fmla="*/ f73 f28 1"/>
              <a:gd name="f87" fmla="*/ f72 f28 1"/>
              <a:gd name="f88" fmla="*/ f74 f28 1"/>
              <a:gd name="f89" fmla="+- f75 0 0"/>
              <a:gd name="f90" fmla="+- f76 0 0"/>
              <a:gd name="f91" fmla="+- f77 0 0"/>
              <a:gd name="f92" fmla="+- f78 0 0"/>
              <a:gd name="f93" fmla="+- f79 0 0"/>
              <a:gd name="f94" fmla="+- f80 0 0"/>
              <a:gd name="f95" fmla="+- f81 0 0"/>
              <a:gd name="f96" fmla="+- f82 0 0"/>
              <a:gd name="f97" fmla="+- f83 0 0"/>
              <a:gd name="f98" fmla="+- f84 0 0"/>
              <a:gd name="f99" fmla="*/ f93 f28 1"/>
              <a:gd name="f100" fmla="*/ f98 f28 1"/>
              <a:gd name="f101" fmla="*/ f97 f28 1"/>
              <a:gd name="f102" fmla="*/ f91 f28 1"/>
              <a:gd name="f103" fmla="*/ f89 f28 1"/>
              <a:gd name="f104" fmla="*/ f96 f28 1"/>
              <a:gd name="f105" fmla="*/ f90 f28 1"/>
              <a:gd name="f106" fmla="*/ f94 f28 1"/>
              <a:gd name="f107" fmla="*/ f92 f28 1"/>
              <a:gd name="f108" fmla="*/ f95 f28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61" t="f62" r="f63" b="f64"/>
            <a:pathLst>
              <a:path stroke="0">
                <a:moveTo>
                  <a:pt x="f50" y="f50"/>
                </a:moveTo>
                <a:lnTo>
                  <a:pt x="f57" y="f50"/>
                </a:lnTo>
                <a:lnTo>
                  <a:pt x="f57" y="f58"/>
                </a:lnTo>
                <a:lnTo>
                  <a:pt x="f50" y="f58"/>
                </a:lnTo>
                <a:close/>
                <a:moveTo>
                  <a:pt x="f69" y="f85"/>
                </a:moveTo>
                <a:lnTo>
                  <a:pt x="f86" y="f70"/>
                </a:lnTo>
                <a:lnTo>
                  <a:pt x="f99" y="f70"/>
                </a:lnTo>
                <a:lnTo>
                  <a:pt x="f99" y="f87"/>
                </a:lnTo>
                <a:lnTo>
                  <a:pt x="f100" y="f87"/>
                </a:lnTo>
                <a:lnTo>
                  <a:pt x="f100" y="f70"/>
                </a:lnTo>
                <a:lnTo>
                  <a:pt x="f88" y="f70"/>
                </a:lnTo>
                <a:lnTo>
                  <a:pt x="f101" y="f102"/>
                </a:lnTo>
                <a:lnTo>
                  <a:pt x="f101" y="f103"/>
                </a:lnTo>
                <a:lnTo>
                  <a:pt x="f104" y="f103"/>
                </a:lnTo>
                <a:lnTo>
                  <a:pt x="f104" y="f105"/>
                </a:lnTo>
                <a:close/>
              </a:path>
              <a:path stroke="0">
                <a:moveTo>
                  <a:pt x="f101" y="f102"/>
                </a:moveTo>
                <a:lnTo>
                  <a:pt x="f101" y="f103"/>
                </a:lnTo>
                <a:lnTo>
                  <a:pt x="f104" y="f103"/>
                </a:lnTo>
                <a:lnTo>
                  <a:pt x="f104" y="f105"/>
                </a:lnTo>
                <a:close/>
                <a:moveTo>
                  <a:pt x="f99" y="f70"/>
                </a:moveTo>
                <a:lnTo>
                  <a:pt x="f99" y="f87"/>
                </a:lnTo>
                <a:lnTo>
                  <a:pt x="f106" y="f87"/>
                </a:lnTo>
                <a:lnTo>
                  <a:pt x="f106" y="f107"/>
                </a:lnTo>
                <a:lnTo>
                  <a:pt x="f108" y="f107"/>
                </a:lnTo>
                <a:lnTo>
                  <a:pt x="f108" y="f87"/>
                </a:lnTo>
                <a:lnTo>
                  <a:pt x="f100" y="f87"/>
                </a:lnTo>
                <a:lnTo>
                  <a:pt x="f100" y="f70"/>
                </a:lnTo>
                <a:close/>
              </a:path>
              <a:path stroke="0">
                <a:moveTo>
                  <a:pt x="f69" y="f85"/>
                </a:moveTo>
                <a:lnTo>
                  <a:pt x="f86" y="f70"/>
                </a:lnTo>
                <a:lnTo>
                  <a:pt x="f88" y="f70"/>
                </a:lnTo>
                <a:close/>
                <a:moveTo>
                  <a:pt x="f106" y="f107"/>
                </a:moveTo>
                <a:lnTo>
                  <a:pt x="f108" y="f107"/>
                </a:lnTo>
                <a:lnTo>
                  <a:pt x="f108" y="f87"/>
                </a:lnTo>
                <a:lnTo>
                  <a:pt x="f106" y="f87"/>
                </a:lnTo>
                <a:close/>
              </a:path>
              <a:path fill="none">
                <a:moveTo>
                  <a:pt x="f69" y="f85"/>
                </a:moveTo>
                <a:lnTo>
                  <a:pt x="f104" y="f105"/>
                </a:lnTo>
                <a:lnTo>
                  <a:pt x="f104" y="f103"/>
                </a:lnTo>
                <a:lnTo>
                  <a:pt x="f101" y="f103"/>
                </a:lnTo>
                <a:lnTo>
                  <a:pt x="f101" y="f102"/>
                </a:lnTo>
                <a:lnTo>
                  <a:pt x="f88" y="f70"/>
                </a:lnTo>
                <a:lnTo>
                  <a:pt x="f100" y="f70"/>
                </a:lnTo>
                <a:lnTo>
                  <a:pt x="f100" y="f87"/>
                </a:lnTo>
                <a:lnTo>
                  <a:pt x="f99" y="f87"/>
                </a:lnTo>
                <a:lnTo>
                  <a:pt x="f99" y="f70"/>
                </a:lnTo>
                <a:lnTo>
                  <a:pt x="f86" y="f70"/>
                </a:lnTo>
                <a:close/>
                <a:moveTo>
                  <a:pt x="f104" y="f105"/>
                </a:moveTo>
                <a:lnTo>
                  <a:pt x="f101" y="f102"/>
                </a:lnTo>
                <a:moveTo>
                  <a:pt x="f100" y="f70"/>
                </a:moveTo>
                <a:lnTo>
                  <a:pt x="f99" y="f70"/>
                </a:lnTo>
                <a:moveTo>
                  <a:pt x="f106" y="f87"/>
                </a:moveTo>
                <a:lnTo>
                  <a:pt x="f106" y="f107"/>
                </a:lnTo>
                <a:lnTo>
                  <a:pt x="f108" y="f107"/>
                </a:lnTo>
                <a:lnTo>
                  <a:pt x="f108" y="f87"/>
                </a:lnTo>
              </a:path>
              <a:path fill="none">
                <a:moveTo>
                  <a:pt x="f50" y="f50"/>
                </a:moveTo>
                <a:lnTo>
                  <a:pt x="f57" y="f50"/>
                </a:lnTo>
                <a:lnTo>
                  <a:pt x="f57" y="f58"/>
                </a:lnTo>
                <a:lnTo>
                  <a:pt x="f50" y="f58"/>
                </a:lnTo>
                <a:close/>
              </a:path>
            </a:pathLst>
          </a:custGeom>
          <a:solidFill>
            <a:srgbClr val="9999FF"/>
          </a:solidFill>
          <a:ln w="9525">
            <a:solidFill>
              <a:srgbClr val="6600FF"/>
            </a:solidFill>
            <a:prstDash val="solid"/>
          </a:ln>
        </p:spPr>
        <p:txBody>
          <a:bodyPr wrap="square" lIns="91440" tIns="45720" rIns="91440" bIns="45720" anchor="ctr"/>
          <a:lstStyle/>
          <a:p>
            <a:pPr marL="0" marR="0" lv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rgbClr val="000000"/>
                </a:solidFill>
                <a:latin typeface="Calibri"/>
              </a:defRPr>
            </a:pPr>
            <a:endParaRPr lang="ru-RU" sz="1800" spc="0">
              <a:solidFill>
                <a:srgbClr val="000000"/>
              </a:solidFill>
              <a:highlight>
                <a:scrgbClr r="0" g="0" b="0">
                  <a:alpha val="0"/>
                </a:scrgbClr>
              </a:highlight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лилиния 1"/>
          <p:cNvSpPr/>
          <p:nvPr/>
        </p:nvSpPr>
        <p:spPr>
          <a:xfrm>
            <a:off x="-1" y="0"/>
            <a:ext cx="9144001" cy="6858001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3"/>
              <a:gd name="f7" fmla="val f3"/>
              <a:gd name="f8" fmla="*/ f2 1 1"/>
              <a:gd name="f9" fmla="*/ f8 1 f3"/>
              <a:gd name="f10" fmla="*/ f8 1 f3"/>
              <a:gd name="f11" fmla="*/ f6 1 1"/>
              <a:gd name="f12" fmla="*/ f7 1 1"/>
              <a:gd name="f13" fmla="*/ f11 1 f3"/>
              <a:gd name="f14" fmla="*/ f12 1 f3"/>
              <a:gd name="f15" fmla="*/ f9 f3 1"/>
              <a:gd name="f16" fmla="*/ f10 f3 1"/>
              <a:gd name="f17" fmla="*/ f13 f3 1"/>
              <a:gd name="f18" fmla="*/ f14 f3 1"/>
              <a:gd name="f19" fmla="*/ f15 f4 1"/>
              <a:gd name="f20" fmla="*/ f16 f5 1"/>
              <a:gd name="f21" fmla="*/ f17 f4 1"/>
              <a:gd name="f22" fmla="*/ f1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" t="f20" r="f21" b="f2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>
            <a:noFill/>
            <a:prstDash val="solid"/>
          </a:ln>
        </p:spPr>
        <p:txBody>
          <a:bodyPr wrap="square" lIns="45720" tIns="45720" rIns="45720" bIns="45720"/>
          <a:lstStyle/>
          <a:p>
            <a:pPr marR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ru-RU" sz="1200" spc="0">
              <a:solidFill>
                <a:srgbClr val="000000"/>
              </a:solidFill>
              <a:highlight>
                <a:scrgbClr r="0" g="0" b="0">
                  <a:alpha val="0"/>
                </a:scrgbClr>
              </a:highlight>
              <a:latin typeface="XO Thame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15616" y="836711"/>
            <a:ext cx="6984776" cy="5016757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spc="0">
                <a:solidFill>
                  <a:srgbClr val="FF0000"/>
                </a:solidFill>
                <a:highlight>
                  <a:scrgbClr r="0" g="0" b="0">
                    <a:alpha val="0"/>
                  </a:scrgbClr>
                </a:highlight>
                <a:latin typeface="Times New Roman"/>
              </a:rPr>
              <a:t>Дорогой друг!</a:t>
            </a:r>
          </a:p>
          <a:p>
            <a:pPr marL="0" marR="0" lv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spc="0">
                <a:solidFill>
                  <a:srgbClr val="6600FF"/>
                </a:solidFill>
                <a:highlight>
                  <a:scrgbClr r="0" g="0" b="0">
                    <a:alpha val="0"/>
                  </a:scrgbClr>
                </a:highlight>
                <a:latin typeface="Times New Roman"/>
              </a:rPr>
              <a:t>В зимнее время во время прогулки и игр очень важно быть внимательным и соблюдать правила безопасного поведения.</a:t>
            </a:r>
          </a:p>
          <a:p>
            <a:pPr marL="0" marR="0" lv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spc="0">
                <a:solidFill>
                  <a:srgbClr val="6600FF"/>
                </a:solidFill>
                <a:highlight>
                  <a:scrgbClr r="0" g="0" b="0">
                    <a:alpha val="0"/>
                  </a:scrgbClr>
                </a:highlight>
                <a:latin typeface="Times New Roman"/>
              </a:rPr>
              <a:t>Давай вместе вспомним эти правила.</a:t>
            </a:r>
          </a:p>
          <a:p>
            <a:pPr marL="0" marR="0" lv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spc="0">
                <a:solidFill>
                  <a:srgbClr val="6600FF"/>
                </a:solidFill>
                <a:highlight>
                  <a:scrgbClr r="0" g="0" b="0">
                    <a:alpha val="0"/>
                  </a:scrgbClr>
                </a:highlight>
                <a:latin typeface="Times New Roman"/>
              </a:rPr>
              <a:t>Отгадай загадку. Выбрав правильный ответ, ты сможешь прочитать необходимые рекомендации по личной безопасности в зимнее время.</a:t>
            </a:r>
          </a:p>
        </p:txBody>
      </p:sp>
      <p:sp>
        <p:nvSpPr>
          <p:cNvPr id="4" name="Полилиния 3"/>
          <p:cNvSpPr/>
          <p:nvPr/>
        </p:nvSpPr>
        <p:spPr>
          <a:xfrm>
            <a:off x="8316495" y="6273360"/>
            <a:ext cx="719999" cy="395999"/>
          </a:xfrm>
          <a:custGeom>
            <a:avLst>
              <a:gd name="f7" fmla="val 50000"/>
              <a:gd name="f8" fmla="val 50000"/>
            </a:avLst>
            <a:gdLst>
              <a:gd name="f2" fmla="val w"/>
              <a:gd name="f3" fmla="val h"/>
              <a:gd name="f4" fmla="val ss"/>
              <a:gd name="f5" fmla="val 0"/>
              <a:gd name="f6" fmla="val 21600"/>
              <a:gd name="f7" fmla="val 50000"/>
              <a:gd name="f8" fmla="val 50000"/>
              <a:gd name="f9" fmla="abs f2"/>
              <a:gd name="f10" fmla="abs f3"/>
              <a:gd name="f11" fmla="abs f4"/>
              <a:gd name="f12" fmla="min f6 f6"/>
              <a:gd name="f13" fmla="+- f7 0 100000"/>
              <a:gd name="f14" fmla="+- 0 0 f7"/>
              <a:gd name="f15" fmla="+- 0 0 f8"/>
              <a:gd name="f16" fmla="*/ f5 1 1"/>
              <a:gd name="f17" fmla="?: f9 f2 1"/>
              <a:gd name="f18" fmla="?: f10 f3 1"/>
              <a:gd name="f19" fmla="?: f11 f4 1"/>
              <a:gd name="f20" fmla="?: f13 100000 f7"/>
              <a:gd name="f21" fmla="*/ f16 1 f6"/>
              <a:gd name="f22" fmla="*/ f17 1 21600"/>
              <a:gd name="f23" fmla="*/ f18 1 21600"/>
              <a:gd name="f24" fmla="*/ 21600 f17 1"/>
              <a:gd name="f25" fmla="*/ 21600 f18 1"/>
              <a:gd name="f26" fmla="?: f14 0 f20"/>
              <a:gd name="f27" fmla="min f23 f22"/>
              <a:gd name="f28" fmla="*/ f24 1 f19"/>
              <a:gd name="f29" fmla="*/ f25 1 f19"/>
              <a:gd name="f30" fmla="val f28"/>
              <a:gd name="f31" fmla="val f29"/>
              <a:gd name="f32" fmla="*/ f5 f27 1"/>
              <a:gd name="f33" fmla="*/ f31 1 1"/>
              <a:gd name="f34" fmla="*/ 100000 f30 1"/>
              <a:gd name="f35" fmla="+- f30 0 0"/>
              <a:gd name="f36" fmla="*/ f31 f26 1"/>
              <a:gd name="f37" fmla="*/ f21 f30 1"/>
              <a:gd name="f38" fmla="*/ f30 f27 1"/>
              <a:gd name="f39" fmla="*/ f31 f27 1"/>
              <a:gd name="f40" fmla="*/ f33 1 2"/>
              <a:gd name="f41" fmla="*/ f34 1 f12"/>
              <a:gd name="f42" fmla="*/ f36 1 200000"/>
              <a:gd name="f43" fmla="*/ f37 f27 1"/>
              <a:gd name="f44" fmla="+- f8 0 f41"/>
              <a:gd name="f45" fmla="+- f40 0 0"/>
              <a:gd name="f46" fmla="+- f40 f42 0"/>
              <a:gd name="f47" fmla="*/ f40 f27 1"/>
              <a:gd name="f48" fmla="?: f44 f41 f8"/>
              <a:gd name="f49" fmla="+- f45 0 f42"/>
              <a:gd name="f50" fmla="+- f46 0 0"/>
              <a:gd name="f51" fmla="?: f15 0 f48"/>
              <a:gd name="f52" fmla="*/ f49 f6 1"/>
              <a:gd name="f53" fmla="*/ f50 f6 1"/>
              <a:gd name="f54" fmla="*/ f49 f27 1"/>
              <a:gd name="f55" fmla="*/ f50 f27 1"/>
              <a:gd name="f56" fmla="*/ f12 f51 1"/>
              <a:gd name="f57" fmla="*/ f52 1 f31"/>
              <a:gd name="f58" fmla="*/ f53 1 f31"/>
              <a:gd name="f59" fmla="*/ f56 1 100000"/>
              <a:gd name="f60" fmla="val f57"/>
              <a:gd name="f61" fmla="val f58"/>
              <a:gd name="f62" fmla="+- f35 0 f59"/>
              <a:gd name="f63" fmla="*/ f49 f59 1"/>
              <a:gd name="f64" fmla="*/ f60 1 1"/>
              <a:gd name="f65" fmla="*/ f61 1 1"/>
              <a:gd name="f66" fmla="*/ f63 1 f40"/>
              <a:gd name="f67" fmla="*/ f64 1 f6"/>
              <a:gd name="f68" fmla="*/ f65 1 f6"/>
              <a:gd name="f69" fmla="*/ f62 f27 1"/>
              <a:gd name="f70" fmla="+- f62 f66 0"/>
              <a:gd name="f71" fmla="*/ f67 f31 1"/>
              <a:gd name="f72" fmla="*/ f68 f31 1"/>
              <a:gd name="f73" fmla="+- f70 0 0"/>
              <a:gd name="f74" fmla="*/ f71 f27 1"/>
              <a:gd name="f75" fmla="*/ f72 f27 1"/>
              <a:gd name="f76" fmla="*/ f73 f6 1"/>
              <a:gd name="f77" fmla="*/ f76 1 f30"/>
              <a:gd name="f78" fmla="val f77"/>
              <a:gd name="f79" fmla="*/ f78 1 1"/>
              <a:gd name="f80" fmla="*/ f79 1 f6"/>
              <a:gd name="f81" fmla="*/ f80 f30 1"/>
              <a:gd name="f82" fmla="*/ f81 f2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43" t="f74" r="f82" b="f75"/>
            <a:pathLst>
              <a:path>
                <a:moveTo>
                  <a:pt x="f32" y="f54"/>
                </a:moveTo>
                <a:lnTo>
                  <a:pt x="f69" y="f54"/>
                </a:lnTo>
                <a:lnTo>
                  <a:pt x="f69" y="f32"/>
                </a:lnTo>
                <a:lnTo>
                  <a:pt x="f38" y="f47"/>
                </a:lnTo>
                <a:lnTo>
                  <a:pt x="f69" y="f39"/>
                </a:lnTo>
                <a:lnTo>
                  <a:pt x="f69" y="f55"/>
                </a:lnTo>
                <a:lnTo>
                  <a:pt x="f32" y="f55"/>
                </a:lnTo>
                <a:close/>
              </a:path>
            </a:pathLst>
          </a:custGeom>
          <a:solidFill>
            <a:srgbClr val="9999FF"/>
          </a:solidFill>
          <a:ln w="25400">
            <a:solidFill>
              <a:srgbClr val="9966FF"/>
            </a:solidFill>
            <a:prstDash val="solid"/>
          </a:ln>
        </p:spPr>
        <p:txBody>
          <a:bodyPr wrap="square" lIns="91440" tIns="45720" rIns="91440" bIns="45720" anchor="ctr"/>
          <a:lstStyle/>
          <a:p>
            <a:pPr marL="0" marR="0" lv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rgbClr val="FFFFFF"/>
                </a:solidFill>
                <a:latin typeface="Calibri"/>
              </a:defRPr>
            </a:pPr>
            <a:endParaRPr lang="ru-RU" sz="1800" spc="0">
              <a:solidFill>
                <a:srgbClr val="FFFFFF"/>
              </a:solidFill>
              <a:highlight>
                <a:scrgbClr r="0" g="0" b="0">
                  <a:alpha val="0"/>
                </a:scrgbClr>
              </a:highlight>
              <a:latin typeface="Calibri"/>
            </a:endParaRPr>
          </a:p>
        </p:txBody>
      </p:sp>
      <p:sp>
        <p:nvSpPr>
          <p:cNvPr id="5" name="Полилиния 4"/>
          <p:cNvSpPr/>
          <p:nvPr/>
        </p:nvSpPr>
        <p:spPr>
          <a:xfrm>
            <a:off x="107504" y="6237311"/>
            <a:ext cx="431999" cy="503999"/>
          </a:xfrm>
          <a:custGeom>
            <a:avLst/>
            <a:gdLst>
              <a:gd name="f0" fmla="val 10800000"/>
              <a:gd name="f1" fmla="val 5400000"/>
              <a:gd name="f2" fmla="val w"/>
              <a:gd name="f3" fmla="val h"/>
              <a:gd name="f4" fmla="val ss"/>
              <a:gd name="f5" fmla="val 0"/>
              <a:gd name="f6" fmla="*/ 5419351 1 1725033"/>
              <a:gd name="f7" fmla="val 21600"/>
              <a:gd name="f8" fmla="*/ 3 1 4"/>
              <a:gd name="f9" fmla="+- 21600000 0 1"/>
              <a:gd name="f10" fmla="*/ 21600000 1 60000"/>
              <a:gd name="f11" fmla="+- 0 0 1"/>
              <a:gd name="f12" fmla="abs f2"/>
              <a:gd name="f13" fmla="abs f3"/>
              <a:gd name="f14" fmla="abs f4"/>
              <a:gd name="f15" fmla="min f7 f7"/>
              <a:gd name="f16" fmla="val f7"/>
              <a:gd name="f17" fmla="val f7"/>
              <a:gd name="f18" fmla="*/ f5 1 1"/>
              <a:gd name="f19" fmla="*/ 21600000 f8 1"/>
              <a:gd name="f20" fmla="*/ f9 1 60000"/>
              <a:gd name="f21" fmla="*/ 2 f6 1"/>
              <a:gd name="f22" fmla="?: f12 f2 1"/>
              <a:gd name="f23" fmla="?: f13 f3 1"/>
              <a:gd name="f24" fmla="?: f14 f4 1"/>
              <a:gd name="f25" fmla="*/ f15 3 1"/>
              <a:gd name="f26" fmla="*/ f18 1 f7"/>
              <a:gd name="f27" fmla="*/ f18 1 f7"/>
              <a:gd name="f28" fmla="*/ f16 1 1"/>
              <a:gd name="f29" fmla="*/ f17 1 1"/>
              <a:gd name="f30" fmla="*/ f19 1 60000"/>
              <a:gd name="f31" fmla="+- f10 0 f20"/>
              <a:gd name="f32" fmla="*/ f22 1 21600"/>
              <a:gd name="f33" fmla="*/ f23 1 21600"/>
              <a:gd name="f34" fmla="*/ 21600 f22 1"/>
              <a:gd name="f35" fmla="*/ 21600 f23 1"/>
              <a:gd name="f36" fmla="*/ f25 1 8"/>
              <a:gd name="f37" fmla="*/ f25 1 4"/>
              <a:gd name="f38" fmla="*/ f28 1 f7"/>
              <a:gd name="f39" fmla="*/ f29 1 f7"/>
              <a:gd name="f40" fmla="*/ f30 f6 1"/>
              <a:gd name="f41" fmla="?: f31 f20 f10"/>
              <a:gd name="f42" fmla="min f33 f32"/>
              <a:gd name="f43" fmla="*/ f34 1 f24"/>
              <a:gd name="f44" fmla="*/ f35 1 f24"/>
              <a:gd name="f45" fmla="*/ f37 1 1"/>
              <a:gd name="f46" fmla="*/ f37 5 1"/>
              <a:gd name="f47" fmla="*/ f37 3 1"/>
              <a:gd name="f48" fmla="*/ f37 13 1"/>
              <a:gd name="f49" fmla="*/ f37 19 1"/>
              <a:gd name="f50" fmla="*/ f37 11 1"/>
              <a:gd name="f51" fmla="*/ f37 7 1"/>
              <a:gd name="f52" fmla="val f36"/>
              <a:gd name="f53" fmla="*/ f40 1 180"/>
              <a:gd name="f54" fmla="*/ f41 f6 1"/>
              <a:gd name="f55" fmla="val f43"/>
              <a:gd name="f56" fmla="val f44"/>
              <a:gd name="f57" fmla="*/ f45 1 32"/>
              <a:gd name="f58" fmla="*/ f46 1 16"/>
              <a:gd name="f59" fmla="*/ f47 1 8"/>
              <a:gd name="f60" fmla="*/ f48 1 32"/>
              <a:gd name="f61" fmla="*/ f49 1 32"/>
              <a:gd name="f62" fmla="*/ f50 1 16"/>
              <a:gd name="f63" fmla="*/ f48 1 16"/>
              <a:gd name="f64" fmla="*/ f51 1 8"/>
              <a:gd name="f65" fmla="*/ f47 1 32"/>
              <a:gd name="f66" fmla="*/ 2 f52 1"/>
              <a:gd name="f67" fmla="*/ f54 1 180"/>
              <a:gd name="f68" fmla="+- 0 0 f53"/>
              <a:gd name="f69" fmla="*/ f5 f42 1"/>
              <a:gd name="f70" fmla="*/ f55 1 1"/>
              <a:gd name="f71" fmla="*/ f56 1 1"/>
              <a:gd name="f72" fmla="+- f53 f67 0"/>
              <a:gd name="f73" fmla="*/ f68 f0 1"/>
              <a:gd name="f74" fmla="?: f67 0 f21"/>
              <a:gd name="f75" fmla="*/ f66 1 2"/>
              <a:gd name="f76" fmla="val f65"/>
              <a:gd name="f77" fmla="*/ f26 f55 1"/>
              <a:gd name="f78" fmla="*/ f27 f56 1"/>
              <a:gd name="f79" fmla="*/ f38 f55 1"/>
              <a:gd name="f80" fmla="*/ f39 f56 1"/>
              <a:gd name="f81" fmla="*/ f55 f42 1"/>
              <a:gd name="f82" fmla="*/ f56 f42 1"/>
              <a:gd name="f83" fmla="*/ f70 1 2"/>
              <a:gd name="f84" fmla="*/ f71 1 2"/>
              <a:gd name="f85" fmla="*/ f73 1 f6"/>
              <a:gd name="f86" fmla="+- 0 0 f72"/>
              <a:gd name="f87" fmla="*/ 2 f76 1"/>
              <a:gd name="f88" fmla="*/ f77 f42 1"/>
              <a:gd name="f89" fmla="*/ f78 f42 1"/>
              <a:gd name="f90" fmla="*/ f79 f42 1"/>
              <a:gd name="f91" fmla="*/ f80 f42 1"/>
              <a:gd name="f92" fmla="+- f84 0 0"/>
              <a:gd name="f93" fmla="+- f83 0 0"/>
              <a:gd name="f94" fmla="+- f85 0 f1"/>
              <a:gd name="f95" fmla="*/ f86 f0 1"/>
              <a:gd name="f96" fmla="*/ f87 1 2"/>
              <a:gd name="f97" fmla="*/ f83 f42 1"/>
              <a:gd name="f98" fmla="+- f92 0 f36"/>
              <a:gd name="f99" fmla="+- f93 0 f36"/>
              <a:gd name="f100" fmla="cos 1 f94"/>
              <a:gd name="f101" fmla="sin 1 f94"/>
              <a:gd name="f102" fmla="*/ f95 1 f6"/>
              <a:gd name="f103" fmla="+- f98 f57 0"/>
              <a:gd name="f104" fmla="+- f98 f58 0"/>
              <a:gd name="f105" fmla="+- f98 f59 0"/>
              <a:gd name="f106" fmla="+- f98 f63 0"/>
              <a:gd name="f107" fmla="+- f98 f64 0"/>
              <a:gd name="f108" fmla="+- f99 f58 0"/>
              <a:gd name="f109" fmla="+- f99 f60 0"/>
              <a:gd name="f110" fmla="+- f99 f61 0"/>
              <a:gd name="f111" fmla="+- f99 f62 0"/>
              <a:gd name="f112" fmla="+- 0 0 f100"/>
              <a:gd name="f113" fmla="+- 0 0 f101"/>
              <a:gd name="f114" fmla="+- f102 0 f1"/>
              <a:gd name="f115" fmla="*/ f98 f42 1"/>
              <a:gd name="f116" fmla="+- f103 0 0"/>
              <a:gd name="f117" fmla="+- f104 0 0"/>
              <a:gd name="f118" fmla="+- f105 0 0"/>
              <a:gd name="f119" fmla="+- f106 0 0"/>
              <a:gd name="f120" fmla="+- f107 0 0"/>
              <a:gd name="f121" fmla="+- f108 0 0"/>
              <a:gd name="f122" fmla="+- f109 0 0"/>
              <a:gd name="f123" fmla="+- f110 0 0"/>
              <a:gd name="f124" fmla="+- f111 0 0"/>
              <a:gd name="f125" fmla="*/ f112 1 f66"/>
              <a:gd name="f126" fmla="*/ f113 1 f66"/>
              <a:gd name="f127" fmla="cos 1 f114"/>
              <a:gd name="f128" fmla="sin 1 f114"/>
              <a:gd name="f129" fmla="*/ f112 1 f87"/>
              <a:gd name="f130" fmla="*/ f113 1 f87"/>
              <a:gd name="f131" fmla="+- 0 0 f125"/>
              <a:gd name="f132" fmla="+- 0 0 f126"/>
              <a:gd name="f133" fmla="+- 0 0 f127"/>
              <a:gd name="f134" fmla="+- 0 0 f128"/>
              <a:gd name="f135" fmla="+- 0 0 f129"/>
              <a:gd name="f136" fmla="+- 0 0 f130"/>
              <a:gd name="f137" fmla="*/ f116 f42 1"/>
              <a:gd name="f138" fmla="*/ f121 f42 1"/>
              <a:gd name="f139" fmla="*/ f117 f42 1"/>
              <a:gd name="f140" fmla="*/ f118 f42 1"/>
              <a:gd name="f141" fmla="*/ f122 f42 1"/>
              <a:gd name="f142" fmla="*/ f119 f42 1"/>
              <a:gd name="f143" fmla="*/ f120 f42 1"/>
              <a:gd name="f144" fmla="*/ f124 f42 1"/>
              <a:gd name="f145" fmla="*/ f123 f42 1"/>
              <a:gd name="f146" fmla="at2 f131 f132"/>
              <a:gd name="f147" fmla="*/ f133 1 f66"/>
              <a:gd name="f148" fmla="*/ f134 1 f66"/>
              <a:gd name="f149" fmla="at2 f135 f136"/>
              <a:gd name="f150" fmla="*/ f133 1 f87"/>
              <a:gd name="f151" fmla="*/ f134 1 f87"/>
              <a:gd name="f152" fmla="+- f146 f1 0"/>
              <a:gd name="f153" fmla="+- 0 0 f147"/>
              <a:gd name="f154" fmla="+- 0 0 f148"/>
              <a:gd name="f155" fmla="+- f149 f1 0"/>
              <a:gd name="f156" fmla="+- 0 0 f150"/>
              <a:gd name="f157" fmla="+- 0 0 f151"/>
              <a:gd name="f158" fmla="*/ f152 f6 1"/>
              <a:gd name="f159" fmla="at2 f153 f154"/>
              <a:gd name="f160" fmla="*/ f155 f6 1"/>
              <a:gd name="f161" fmla="at2 f156 f157"/>
              <a:gd name="f162" fmla="*/ f158 1 f0"/>
              <a:gd name="f163" fmla="+- f159 f1 0"/>
              <a:gd name="f164" fmla="*/ f160 1 f0"/>
              <a:gd name="f165" fmla="+- f161 f1 0"/>
              <a:gd name="f166" fmla="+- 0 0 f162"/>
              <a:gd name="f167" fmla="*/ f163 f6 1"/>
              <a:gd name="f168" fmla="+- 0 0 f164"/>
              <a:gd name="f169" fmla="*/ f165 f6 1"/>
              <a:gd name="f170" fmla="val f166"/>
              <a:gd name="f171" fmla="*/ f167 1 f0"/>
              <a:gd name="f172" fmla="val f168"/>
              <a:gd name="f173" fmla="*/ f169 1 f0"/>
              <a:gd name="f174" fmla="+- 0 0 f171"/>
              <a:gd name="f175" fmla="+- 0 0 f170"/>
              <a:gd name="f176" fmla="val f170"/>
              <a:gd name="f177" fmla="+- 0 0 f173"/>
              <a:gd name="f178" fmla="+- 0 0 f172"/>
              <a:gd name="f179" fmla="val f172"/>
              <a:gd name="f180" fmla="val f174"/>
              <a:gd name="f181" fmla="*/ f175 f0 1"/>
              <a:gd name="f182" fmla="+- 0 0 f176"/>
              <a:gd name="f183" fmla="val f177"/>
              <a:gd name="f184" fmla="*/ f178 f0 1"/>
              <a:gd name="f185" fmla="+- 0 0 f179"/>
              <a:gd name="f186" fmla="*/ f181 1 f6"/>
              <a:gd name="f187" fmla="+- f180 0 f170"/>
              <a:gd name="f188" fmla="*/ f182 f0 1"/>
              <a:gd name="f189" fmla="*/ f184 1 f6"/>
              <a:gd name="f190" fmla="+- f183 0 f172"/>
              <a:gd name="f191" fmla="*/ f185 f0 1"/>
              <a:gd name="f192" fmla="+- f186 0 f1"/>
              <a:gd name="f193" fmla="?: f187 0 f21"/>
              <a:gd name="f194" fmla="*/ f188 1 f6"/>
              <a:gd name="f195" fmla="+- f189 0 f1"/>
              <a:gd name="f196" fmla="?: f190 0 f21"/>
              <a:gd name="f197" fmla="*/ f191 1 f6"/>
              <a:gd name="f198" fmla="sin 1 f192"/>
              <a:gd name="f199" fmla="cos 1 f192"/>
              <a:gd name="f200" fmla="+- f180 f193 0"/>
              <a:gd name="f201" fmla="+- f194 0 f1"/>
              <a:gd name="f202" fmla="sin 1 f195"/>
              <a:gd name="f203" fmla="cos 1 f195"/>
              <a:gd name="f204" fmla="+- f183 f196 0"/>
              <a:gd name="f205" fmla="+- f197 0 f1"/>
              <a:gd name="f206" fmla="+- 0 0 f198"/>
              <a:gd name="f207" fmla="+- 0 0 f199"/>
              <a:gd name="f208" fmla="+- f200 0 f170"/>
              <a:gd name="f209" fmla="cos 1 f201"/>
              <a:gd name="f210" fmla="sin 1 f201"/>
              <a:gd name="f211" fmla="+- 0 0 f202"/>
              <a:gd name="f212" fmla="+- 0 0 f203"/>
              <a:gd name="f213" fmla="+- f204 0 f172"/>
              <a:gd name="f214" fmla="cos 1 f205"/>
              <a:gd name="f215" fmla="sin 1 f205"/>
              <a:gd name="f216" fmla="*/ f52 f206 1"/>
              <a:gd name="f217" fmla="*/ f52 f207 1"/>
              <a:gd name="f218" fmla="+- f208 0 f74"/>
              <a:gd name="f219" fmla="+- 0 0 f209"/>
              <a:gd name="f220" fmla="+- 0 0 f210"/>
              <a:gd name="f221" fmla="*/ f76 f211 1"/>
              <a:gd name="f222" fmla="*/ f76 f212 1"/>
              <a:gd name="f223" fmla="+- f213 0 f74"/>
              <a:gd name="f224" fmla="+- 0 0 f214"/>
              <a:gd name="f225" fmla="+- 0 0 f215"/>
              <a:gd name="f226" fmla="+- f83 0 f216"/>
              <a:gd name="f227" fmla="+- f98 0 f217"/>
              <a:gd name="f228" fmla="+- f218 0 f21"/>
              <a:gd name="f229" fmla="*/ f11 f219 1"/>
              <a:gd name="f230" fmla="*/ f75 f220 1"/>
              <a:gd name="f231" fmla="*/ f75 f219 1"/>
              <a:gd name="f232" fmla="+- f83 0 f221"/>
              <a:gd name="f233" fmla="+- f116 0 f222"/>
              <a:gd name="f234" fmla="+- f223 0 f21"/>
              <a:gd name="f235" fmla="*/ f11 f224 1"/>
              <a:gd name="f236" fmla="*/ f96 f225 1"/>
              <a:gd name="f237" fmla="*/ f96 f224 1"/>
              <a:gd name="f238" fmla="?: f228 f21 f218"/>
              <a:gd name="f239" fmla="+- f230 f226 0"/>
              <a:gd name="f240" fmla="+- f231 f227 0"/>
              <a:gd name="f241" fmla="?: f234 f21 f223"/>
              <a:gd name="f242" fmla="+- f236 f232 0"/>
              <a:gd name="f243" fmla="+- f237 f233 0"/>
              <a:gd name="f244" fmla="*/ f238 1 4"/>
              <a:gd name="f245" fmla="*/ f241 1 4"/>
              <a:gd name="f246" fmla="+- f176 f244 0"/>
              <a:gd name="f247" fmla="+- 0 0 f244"/>
              <a:gd name="f248" fmla="*/ f244 1 2"/>
              <a:gd name="f249" fmla="+- f179 f245 0"/>
              <a:gd name="f250" fmla="+- 0 0 f245"/>
              <a:gd name="f251" fmla="*/ f245 1 2"/>
              <a:gd name="f252" fmla="*/ f247 f0 1"/>
              <a:gd name="f253" fmla="+- 0 0 f248"/>
              <a:gd name="f254" fmla="+- 0 0 f246"/>
              <a:gd name="f255" fmla="+- f246 f244 0"/>
              <a:gd name="f256" fmla="*/ f250 f0 1"/>
              <a:gd name="f257" fmla="+- 0 0 f251"/>
              <a:gd name="f258" fmla="+- 0 0 f249"/>
              <a:gd name="f259" fmla="+- f249 f245 0"/>
              <a:gd name="f260" fmla="*/ f252 1 f6"/>
              <a:gd name="f261" fmla="*/ f253 f0 1"/>
              <a:gd name="f262" fmla="*/ f254 f0 1"/>
              <a:gd name="f263" fmla="+- 0 0 f255"/>
              <a:gd name="f264" fmla="+- f255 f244 0"/>
              <a:gd name="f265" fmla="*/ f256 1 f6"/>
              <a:gd name="f266" fmla="*/ f257 f0 1"/>
              <a:gd name="f267" fmla="*/ f258 f0 1"/>
              <a:gd name="f268" fmla="+- 0 0 f259"/>
              <a:gd name="f269" fmla="+- f259 f245 0"/>
              <a:gd name="f270" fmla="+- f260 0 f1"/>
              <a:gd name="f271" fmla="*/ f261 1 f6"/>
              <a:gd name="f272" fmla="*/ f262 1 f6"/>
              <a:gd name="f273" fmla="*/ f263 f0 1"/>
              <a:gd name="f274" fmla="+- 0 0 f264"/>
              <a:gd name="f275" fmla="+- f264 f244 0"/>
              <a:gd name="f276" fmla="+- f265 0 f1"/>
              <a:gd name="f277" fmla="*/ f266 1 f6"/>
              <a:gd name="f278" fmla="*/ f267 1 f6"/>
              <a:gd name="f279" fmla="*/ f268 f0 1"/>
              <a:gd name="f280" fmla="+- 0 0 f269"/>
              <a:gd name="f281" fmla="+- f269 f245 0"/>
              <a:gd name="f282" fmla="cos 1 f270"/>
              <a:gd name="f283" fmla="+- f271 0 f1"/>
              <a:gd name="f284" fmla="+- f272 0 f1"/>
              <a:gd name="f285" fmla="*/ f273 1 f6"/>
              <a:gd name="f286" fmla="*/ f274 f0 1"/>
              <a:gd name="f287" fmla="+- 0 0 f275"/>
              <a:gd name="f288" fmla="cos 1 f276"/>
              <a:gd name="f289" fmla="+- f277 0 f1"/>
              <a:gd name="f290" fmla="+- f278 0 f1"/>
              <a:gd name="f291" fmla="*/ f279 1 f6"/>
              <a:gd name="f292" fmla="*/ f280 f0 1"/>
              <a:gd name="f293" fmla="+- 0 0 f281"/>
              <a:gd name="f294" fmla="+- 0 0 f282"/>
              <a:gd name="f295" fmla="tan 1 f283"/>
              <a:gd name="f296" fmla="cos 1 f284"/>
              <a:gd name="f297" fmla="sin 1 f284"/>
              <a:gd name="f298" fmla="+- f285 0 f1"/>
              <a:gd name="f299" fmla="*/ f286 1 f6"/>
              <a:gd name="f300" fmla="*/ f287 f0 1"/>
              <a:gd name="f301" fmla="+- 0 0 f288"/>
              <a:gd name="f302" fmla="tan 1 f289"/>
              <a:gd name="f303" fmla="cos 1 f290"/>
              <a:gd name="f304" fmla="sin 1 f290"/>
              <a:gd name="f305" fmla="+- f291 0 f1"/>
              <a:gd name="f306" fmla="*/ f292 1 f6"/>
              <a:gd name="f307" fmla="*/ f293 f0 1"/>
              <a:gd name="f308" fmla="*/ 1 1 f295"/>
              <a:gd name="f309" fmla="+- 0 0 f296"/>
              <a:gd name="f310" fmla="+- 0 0 f297"/>
              <a:gd name="f311" fmla="cos 1 f298"/>
              <a:gd name="f312" fmla="sin 1 f298"/>
              <a:gd name="f313" fmla="+- f299 0 f1"/>
              <a:gd name="f314" fmla="*/ f300 1 f6"/>
              <a:gd name="f315" fmla="*/ 1 1 f302"/>
              <a:gd name="f316" fmla="+- 0 0 f303"/>
              <a:gd name="f317" fmla="+- 0 0 f304"/>
              <a:gd name="f318" fmla="cos 1 f305"/>
              <a:gd name="f319" fmla="sin 1 f305"/>
              <a:gd name="f320" fmla="+- f306 0 f1"/>
              <a:gd name="f321" fmla="*/ f307 1 f6"/>
              <a:gd name="f322" fmla="*/ f308 f308 1"/>
              <a:gd name="f323" fmla="*/ f11 f309 1"/>
              <a:gd name="f324" fmla="*/ f75 f310 1"/>
              <a:gd name="f325" fmla="*/ f75 f309 1"/>
              <a:gd name="f326" fmla="+- 0 0 f311"/>
              <a:gd name="f327" fmla="+- 0 0 f312"/>
              <a:gd name="f328" fmla="cos 1 f313"/>
              <a:gd name="f329" fmla="sin 1 f313"/>
              <a:gd name="f330" fmla="+- f314 0 f1"/>
              <a:gd name="f331" fmla="*/ f315 f315 1"/>
              <a:gd name="f332" fmla="*/ f11 f316 1"/>
              <a:gd name="f333" fmla="*/ f96 f317 1"/>
              <a:gd name="f334" fmla="*/ f96 f316 1"/>
              <a:gd name="f335" fmla="+- 0 0 f318"/>
              <a:gd name="f336" fmla="+- 0 0 f319"/>
              <a:gd name="f337" fmla="cos 1 f320"/>
              <a:gd name="f338" fmla="sin 1 f320"/>
              <a:gd name="f339" fmla="+- f321 0 f1"/>
              <a:gd name="f340" fmla="*/ 3 f322 1"/>
              <a:gd name="f341" fmla="+- f324 f226 0"/>
              <a:gd name="f342" fmla="+- f325 f227 0"/>
              <a:gd name="f343" fmla="*/ f11 f326 1"/>
              <a:gd name="f344" fmla="*/ f75 f327 1"/>
              <a:gd name="f345" fmla="*/ f75 f326 1"/>
              <a:gd name="f346" fmla="+- 0 0 f328"/>
              <a:gd name="f347" fmla="+- 0 0 f329"/>
              <a:gd name="f348" fmla="cos 1 f330"/>
              <a:gd name="f349" fmla="sin 1 f330"/>
              <a:gd name="f350" fmla="*/ 3 f331 1"/>
              <a:gd name="f351" fmla="+- f333 f232 0"/>
              <a:gd name="f352" fmla="+- f334 f233 0"/>
              <a:gd name="f353" fmla="*/ f11 f335 1"/>
              <a:gd name="f354" fmla="*/ f96 f336 1"/>
              <a:gd name="f355" fmla="*/ f96 f335 1"/>
              <a:gd name="f356" fmla="+- 0 0 f337"/>
              <a:gd name="f357" fmla="+- 0 0 f338"/>
              <a:gd name="f358" fmla="cos 1 f339"/>
              <a:gd name="f359" fmla="sin 1 f339"/>
              <a:gd name="f360" fmla="+- 4 f340 0"/>
              <a:gd name="f361" fmla="+- f344 f226 0"/>
              <a:gd name="f362" fmla="+- f345 f227 0"/>
              <a:gd name="f363" fmla="*/ f11 f346 1"/>
              <a:gd name="f364" fmla="*/ f75 f347 1"/>
              <a:gd name="f365" fmla="*/ f75 f346 1"/>
              <a:gd name="f366" fmla="+- 0 0 f348"/>
              <a:gd name="f367" fmla="+- 0 0 f349"/>
              <a:gd name="f368" fmla="+- 4 f350 0"/>
              <a:gd name="f369" fmla="+- f354 f232 0"/>
              <a:gd name="f370" fmla="+- f355 f233 0"/>
              <a:gd name="f371" fmla="*/ f11 f356 1"/>
              <a:gd name="f372" fmla="*/ f96 f357 1"/>
              <a:gd name="f373" fmla="*/ f96 f356 1"/>
              <a:gd name="f374" fmla="+- 0 0 f358"/>
              <a:gd name="f375" fmla="+- 0 0 f359"/>
              <a:gd name="f376" fmla="*/ f341 f42 1"/>
              <a:gd name="f377" fmla="*/ f342 f42 1"/>
              <a:gd name="f378" fmla="*/ f351 f42 1"/>
              <a:gd name="f379" fmla="*/ f352 f42 1"/>
              <a:gd name="f380" fmla="sqrt f360"/>
              <a:gd name="f381" fmla="+- f364 f226 0"/>
              <a:gd name="f382" fmla="+- f365 f227 0"/>
              <a:gd name="f383" fmla="*/ f11 f366 1"/>
              <a:gd name="f384" fmla="*/ f75 f367 1"/>
              <a:gd name="f385" fmla="*/ f75 f366 1"/>
              <a:gd name="f386" fmla="sqrt f368"/>
              <a:gd name="f387" fmla="+- f372 f232 0"/>
              <a:gd name="f388" fmla="+- f373 f233 0"/>
              <a:gd name="f389" fmla="*/ f11 f374 1"/>
              <a:gd name="f390" fmla="*/ f96 f375 1"/>
              <a:gd name="f391" fmla="*/ f96 f374 1"/>
              <a:gd name="f392" fmla="*/ f361 f42 1"/>
              <a:gd name="f393" fmla="*/ f362 f42 1"/>
              <a:gd name="f394" fmla="*/ f369 f42 1"/>
              <a:gd name="f395" fmla="*/ f370 f42 1"/>
              <a:gd name="f396" fmla="+- f380 0 1"/>
              <a:gd name="f397" fmla="+- f384 f226 0"/>
              <a:gd name="f398" fmla="+- f385 f227 0"/>
              <a:gd name="f399" fmla="+- f386 0 1"/>
              <a:gd name="f400" fmla="+- f390 f232 0"/>
              <a:gd name="f401" fmla="+- f391 f233 0"/>
              <a:gd name="f402" fmla="*/ f381 f42 1"/>
              <a:gd name="f403" fmla="*/ f382 f42 1"/>
              <a:gd name="f404" fmla="*/ f387 f42 1"/>
              <a:gd name="f405" fmla="*/ f388 f42 1"/>
              <a:gd name="f406" fmla="*/ f294 f396 1"/>
              <a:gd name="f407" fmla="*/ f301 f399 1"/>
              <a:gd name="f408" fmla="*/ f397 f42 1"/>
              <a:gd name="f409" fmla="*/ f398 f42 1"/>
              <a:gd name="f410" fmla="*/ f400 f42 1"/>
              <a:gd name="f411" fmla="*/ f401 f42 1"/>
              <a:gd name="f412" fmla="*/ f406 1 3"/>
              <a:gd name="f413" fmla="*/ f407 1 3"/>
              <a:gd name="f414" fmla="*/ f412 f75 1"/>
              <a:gd name="f415" fmla="*/ f413 f96 1"/>
              <a:gd name="f416" fmla="*/ f414 f229 1"/>
              <a:gd name="f417" fmla="*/ f414 f220 1"/>
              <a:gd name="f418" fmla="*/ f414 f323 1"/>
              <a:gd name="f419" fmla="*/ f414 f310 1"/>
              <a:gd name="f420" fmla="*/ f414 f343 1"/>
              <a:gd name="f421" fmla="*/ f414 f327 1"/>
              <a:gd name="f422" fmla="*/ f414 f363 1"/>
              <a:gd name="f423" fmla="*/ f414 f347 1"/>
              <a:gd name="f424" fmla="*/ f414 f383 1"/>
              <a:gd name="f425" fmla="*/ f414 f367 1"/>
              <a:gd name="f426" fmla="*/ f415 f235 1"/>
              <a:gd name="f427" fmla="*/ f415 f225 1"/>
              <a:gd name="f428" fmla="*/ f415 f332 1"/>
              <a:gd name="f429" fmla="*/ f415 f317 1"/>
              <a:gd name="f430" fmla="*/ f415 f353 1"/>
              <a:gd name="f431" fmla="*/ f415 f336 1"/>
              <a:gd name="f432" fmla="*/ f415 f371 1"/>
              <a:gd name="f433" fmla="*/ f415 f357 1"/>
              <a:gd name="f434" fmla="*/ f415 f389 1"/>
              <a:gd name="f435" fmla="*/ f415 f375 1"/>
              <a:gd name="f436" fmla="+- f239 f416 0"/>
              <a:gd name="f437" fmla="+- f240 f417 0"/>
              <a:gd name="f438" fmla="+- f341 0 f418"/>
              <a:gd name="f439" fmla="+- f342 0 f419"/>
              <a:gd name="f440" fmla="+- f341 f418 0"/>
              <a:gd name="f441" fmla="+- f342 f419 0"/>
              <a:gd name="f442" fmla="+- f361 0 f420"/>
              <a:gd name="f443" fmla="+- f362 0 f421"/>
              <a:gd name="f444" fmla="+- f361 f420 0"/>
              <a:gd name="f445" fmla="+- f362 f421 0"/>
              <a:gd name="f446" fmla="+- f381 0 f422"/>
              <a:gd name="f447" fmla="+- f382 0 f423"/>
              <a:gd name="f448" fmla="+- f381 f422 0"/>
              <a:gd name="f449" fmla="+- f382 f423 0"/>
              <a:gd name="f450" fmla="+- f397 0 f424"/>
              <a:gd name="f451" fmla="+- f398 0 f425"/>
              <a:gd name="f452" fmla="+- f242 f426 0"/>
              <a:gd name="f453" fmla="+- f243 f427 0"/>
              <a:gd name="f454" fmla="+- f351 0 f428"/>
              <a:gd name="f455" fmla="+- f352 0 f429"/>
              <a:gd name="f456" fmla="+- f351 f428 0"/>
              <a:gd name="f457" fmla="+- f352 f429 0"/>
              <a:gd name="f458" fmla="+- f369 0 f430"/>
              <a:gd name="f459" fmla="+- f370 0 f431"/>
              <a:gd name="f460" fmla="+- f369 f430 0"/>
              <a:gd name="f461" fmla="+- f370 f431 0"/>
              <a:gd name="f462" fmla="+- f387 0 f432"/>
              <a:gd name="f463" fmla="+- f388 0 f433"/>
              <a:gd name="f464" fmla="+- f387 f432 0"/>
              <a:gd name="f465" fmla="+- f388 f433 0"/>
              <a:gd name="f466" fmla="+- f400 0 f434"/>
              <a:gd name="f467" fmla="+- f401 0 f435"/>
              <a:gd name="f468" fmla="*/ f436 f42 1"/>
              <a:gd name="f469" fmla="*/ f437 f42 1"/>
              <a:gd name="f470" fmla="*/ f438 f42 1"/>
              <a:gd name="f471" fmla="*/ f439 f42 1"/>
              <a:gd name="f472" fmla="*/ f440 f42 1"/>
              <a:gd name="f473" fmla="*/ f441 f42 1"/>
              <a:gd name="f474" fmla="*/ f442 f42 1"/>
              <a:gd name="f475" fmla="*/ f443 f42 1"/>
              <a:gd name="f476" fmla="*/ f444 f42 1"/>
              <a:gd name="f477" fmla="*/ f445 f42 1"/>
              <a:gd name="f478" fmla="*/ f446 f42 1"/>
              <a:gd name="f479" fmla="*/ f447 f42 1"/>
              <a:gd name="f480" fmla="*/ f448 f42 1"/>
              <a:gd name="f481" fmla="*/ f449 f42 1"/>
              <a:gd name="f482" fmla="*/ f450 f42 1"/>
              <a:gd name="f483" fmla="*/ f451 f42 1"/>
              <a:gd name="f484" fmla="*/ f452 f42 1"/>
              <a:gd name="f485" fmla="*/ f453 f42 1"/>
              <a:gd name="f486" fmla="*/ f454 f42 1"/>
              <a:gd name="f487" fmla="*/ f455 f42 1"/>
              <a:gd name="f488" fmla="*/ f456 f42 1"/>
              <a:gd name="f489" fmla="*/ f457 f42 1"/>
              <a:gd name="f490" fmla="*/ f458 f42 1"/>
              <a:gd name="f491" fmla="*/ f459 f42 1"/>
              <a:gd name="f492" fmla="*/ f460 f42 1"/>
              <a:gd name="f493" fmla="*/ f461 f42 1"/>
              <a:gd name="f494" fmla="*/ f462 f42 1"/>
              <a:gd name="f495" fmla="*/ f463 f42 1"/>
              <a:gd name="f496" fmla="*/ f464 f42 1"/>
              <a:gd name="f497" fmla="*/ f465 f42 1"/>
              <a:gd name="f498" fmla="*/ f466 f42 1"/>
              <a:gd name="f499" fmla="*/ f467 f42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88" t="f89" r="f90" b="f91"/>
            <a:pathLst>
              <a:path stroke="0">
                <a:moveTo>
                  <a:pt x="f69" y="f69"/>
                </a:moveTo>
                <a:lnTo>
                  <a:pt x="f81" y="f69"/>
                </a:lnTo>
                <a:lnTo>
                  <a:pt x="f81" y="f82"/>
                </a:lnTo>
                <a:lnTo>
                  <a:pt x="f69" y="f82"/>
                </a:lnTo>
                <a:close/>
                <a:moveTo>
                  <a:pt x="f97" y="f115"/>
                </a:moveTo>
                <a:cubicBezTo>
                  <a:pt x="f468" y="f469"/>
                  <a:pt x="f470" y="f471"/>
                  <a:pt x="f376" y="f377"/>
                </a:cubicBezTo>
                <a:cubicBezTo>
                  <a:pt x="f472" y="f473"/>
                  <a:pt x="f474" y="f475"/>
                  <a:pt x="f392" y="f393"/>
                </a:cubicBezTo>
                <a:cubicBezTo>
                  <a:pt x="f476" y="f477"/>
                  <a:pt x="f478" y="f479"/>
                  <a:pt x="f402" y="f403"/>
                </a:cubicBezTo>
                <a:cubicBezTo>
                  <a:pt x="f480" y="f481"/>
                  <a:pt x="f482" y="f483"/>
                  <a:pt x="f408" y="f409"/>
                </a:cubicBezTo>
                <a:close/>
              </a:path>
              <a:path stroke="0">
                <a:moveTo>
                  <a:pt x="f97" y="f115"/>
                </a:moveTo>
                <a:cubicBezTo>
                  <a:pt x="f468" y="f469"/>
                  <a:pt x="f470" y="f471"/>
                  <a:pt x="f376" y="f377"/>
                </a:cubicBezTo>
                <a:cubicBezTo>
                  <a:pt x="f472" y="f473"/>
                  <a:pt x="f474" y="f475"/>
                  <a:pt x="f392" y="f393"/>
                </a:cubicBezTo>
                <a:cubicBezTo>
                  <a:pt x="f476" y="f477"/>
                  <a:pt x="f478" y="f479"/>
                  <a:pt x="f402" y="f403"/>
                </a:cubicBezTo>
                <a:cubicBezTo>
                  <a:pt x="f480" y="f481"/>
                  <a:pt x="f482" y="f483"/>
                  <a:pt x="f408" y="f409"/>
                </a:cubicBezTo>
                <a:close/>
                <a:moveTo>
                  <a:pt x="f97" y="f137"/>
                </a:moveTo>
                <a:cubicBezTo>
                  <a:pt x="f484" y="f485"/>
                  <a:pt x="f486" y="f487"/>
                  <a:pt x="f378" y="f379"/>
                </a:cubicBezTo>
                <a:cubicBezTo>
                  <a:pt x="f488" y="f489"/>
                  <a:pt x="f490" y="f491"/>
                  <a:pt x="f394" y="f395"/>
                </a:cubicBezTo>
                <a:cubicBezTo>
                  <a:pt x="f492" y="f493"/>
                  <a:pt x="f494" y="f495"/>
                  <a:pt x="f404" y="f405"/>
                </a:cubicBezTo>
                <a:cubicBezTo>
                  <a:pt x="f496" y="f497"/>
                  <a:pt x="f498" y="f499"/>
                  <a:pt x="f410" y="f411"/>
                </a:cubicBezTo>
                <a:moveTo>
                  <a:pt x="f138" y="f139"/>
                </a:moveTo>
                <a:lnTo>
                  <a:pt x="f138" y="f140"/>
                </a:lnTo>
                <a:lnTo>
                  <a:pt x="f141" y="f140"/>
                </a:lnTo>
                <a:lnTo>
                  <a:pt x="f141" y="f142"/>
                </a:lnTo>
                <a:lnTo>
                  <a:pt x="f138" y="f142"/>
                </a:lnTo>
                <a:lnTo>
                  <a:pt x="f138" y="f143"/>
                </a:lnTo>
                <a:lnTo>
                  <a:pt x="f144" y="f143"/>
                </a:lnTo>
                <a:lnTo>
                  <a:pt x="f144" y="f142"/>
                </a:lnTo>
                <a:lnTo>
                  <a:pt x="f145" y="f142"/>
                </a:lnTo>
                <a:lnTo>
                  <a:pt x="f145" y="f139"/>
                </a:lnTo>
                <a:close/>
              </a:path>
              <a:path stroke="0">
                <a:moveTo>
                  <a:pt x="f97" y="f137"/>
                </a:moveTo>
                <a:cubicBezTo>
                  <a:pt x="f484" y="f485"/>
                  <a:pt x="f486" y="f487"/>
                  <a:pt x="f378" y="f379"/>
                </a:cubicBezTo>
                <a:cubicBezTo>
                  <a:pt x="f488" y="f489"/>
                  <a:pt x="f490" y="f491"/>
                  <a:pt x="f394" y="f395"/>
                </a:cubicBezTo>
                <a:cubicBezTo>
                  <a:pt x="f492" y="f493"/>
                  <a:pt x="f494" y="f495"/>
                  <a:pt x="f404" y="f405"/>
                </a:cubicBezTo>
                <a:cubicBezTo>
                  <a:pt x="f496" y="f497"/>
                  <a:pt x="f498" y="f499"/>
                  <a:pt x="f410" y="f411"/>
                </a:cubicBezTo>
                <a:moveTo>
                  <a:pt x="f138" y="f139"/>
                </a:moveTo>
                <a:lnTo>
                  <a:pt x="f145" y="f139"/>
                </a:lnTo>
                <a:lnTo>
                  <a:pt x="f145" y="f142"/>
                </a:lnTo>
                <a:lnTo>
                  <a:pt x="f144" y="f142"/>
                </a:lnTo>
                <a:lnTo>
                  <a:pt x="f144" y="f143"/>
                </a:lnTo>
                <a:lnTo>
                  <a:pt x="f138" y="f143"/>
                </a:lnTo>
                <a:lnTo>
                  <a:pt x="f138" y="f142"/>
                </a:lnTo>
                <a:lnTo>
                  <a:pt x="f141" y="f142"/>
                </a:lnTo>
                <a:lnTo>
                  <a:pt x="f141" y="f140"/>
                </a:lnTo>
                <a:lnTo>
                  <a:pt x="f138" y="f140"/>
                </a:lnTo>
                <a:close/>
              </a:path>
              <a:path fill="none">
                <a:moveTo>
                  <a:pt x="f97" y="f115"/>
                </a:moveTo>
                <a:cubicBezTo>
                  <a:pt x="f468" y="f469"/>
                  <a:pt x="f470" y="f471"/>
                  <a:pt x="f376" y="f377"/>
                </a:cubicBezTo>
                <a:cubicBezTo>
                  <a:pt x="f472" y="f473"/>
                  <a:pt x="f474" y="f475"/>
                  <a:pt x="f392" y="f393"/>
                </a:cubicBezTo>
                <a:cubicBezTo>
                  <a:pt x="f476" y="f477"/>
                  <a:pt x="f478" y="f479"/>
                  <a:pt x="f402" y="f403"/>
                </a:cubicBezTo>
                <a:cubicBezTo>
                  <a:pt x="f480" y="f481"/>
                  <a:pt x="f482" y="f483"/>
                  <a:pt x="f408" y="f409"/>
                </a:cubicBezTo>
                <a:close/>
                <a:moveTo>
                  <a:pt x="f97" y="f137"/>
                </a:moveTo>
                <a:cubicBezTo>
                  <a:pt x="f484" y="f485"/>
                  <a:pt x="f486" y="f487"/>
                  <a:pt x="f378" y="f379"/>
                </a:cubicBezTo>
                <a:cubicBezTo>
                  <a:pt x="f488" y="f489"/>
                  <a:pt x="f490" y="f491"/>
                  <a:pt x="f394" y="f395"/>
                </a:cubicBezTo>
                <a:cubicBezTo>
                  <a:pt x="f492" y="f493"/>
                  <a:pt x="f494" y="f495"/>
                  <a:pt x="f404" y="f405"/>
                </a:cubicBezTo>
                <a:cubicBezTo>
                  <a:pt x="f496" y="f497"/>
                  <a:pt x="f498" y="f499"/>
                  <a:pt x="f410" y="f411"/>
                </a:cubicBezTo>
                <a:moveTo>
                  <a:pt x="f138" y="f139"/>
                </a:moveTo>
                <a:lnTo>
                  <a:pt x="f145" y="f139"/>
                </a:lnTo>
                <a:lnTo>
                  <a:pt x="f145" y="f142"/>
                </a:lnTo>
                <a:lnTo>
                  <a:pt x="f144" y="f142"/>
                </a:lnTo>
                <a:lnTo>
                  <a:pt x="f144" y="f143"/>
                </a:lnTo>
                <a:lnTo>
                  <a:pt x="f138" y="f143"/>
                </a:lnTo>
                <a:lnTo>
                  <a:pt x="f138" y="f142"/>
                </a:lnTo>
                <a:lnTo>
                  <a:pt x="f141" y="f142"/>
                </a:lnTo>
                <a:lnTo>
                  <a:pt x="f141" y="f140"/>
                </a:lnTo>
                <a:lnTo>
                  <a:pt x="f138" y="f140"/>
                </a:lnTo>
                <a:close/>
              </a:path>
              <a:path fill="none">
                <a:moveTo>
                  <a:pt x="f69" y="f69"/>
                </a:moveTo>
                <a:lnTo>
                  <a:pt x="f81" y="f69"/>
                </a:lnTo>
                <a:lnTo>
                  <a:pt x="f81" y="f82"/>
                </a:lnTo>
                <a:lnTo>
                  <a:pt x="f69" y="f82"/>
                </a:lnTo>
                <a:close/>
              </a:path>
            </a:pathLst>
          </a:custGeom>
          <a:solidFill>
            <a:srgbClr val="9999FF"/>
          </a:solidFill>
          <a:ln w="9525">
            <a:solidFill>
              <a:srgbClr val="6600FF"/>
            </a:solidFill>
            <a:prstDash val="solid"/>
          </a:ln>
        </p:spPr>
        <p:txBody>
          <a:bodyPr wrap="square" lIns="91440" tIns="45720" rIns="91440" bIns="45720" anchor="ctr"/>
          <a:lstStyle/>
          <a:p>
            <a:pPr marL="0" marR="0" lv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rgbClr val="000000"/>
                </a:solidFill>
                <a:latin typeface="Calibri"/>
              </a:defRPr>
            </a:pPr>
            <a:endParaRPr lang="ru-RU" sz="1800" spc="0">
              <a:solidFill>
                <a:srgbClr val="000000"/>
              </a:solidFill>
              <a:highlight>
                <a:scrgbClr r="0" g="0" b="0">
                  <a:alpha val="0"/>
                </a:scrgbClr>
              </a:highlight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лилиния 1"/>
          <p:cNvSpPr/>
          <p:nvPr/>
        </p:nvSpPr>
        <p:spPr>
          <a:xfrm>
            <a:off x="-1" y="-1"/>
            <a:ext cx="9144001" cy="6858001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3"/>
              <a:gd name="f7" fmla="val f3"/>
              <a:gd name="f8" fmla="*/ f2 1 1"/>
              <a:gd name="f9" fmla="*/ f8 1 f3"/>
              <a:gd name="f10" fmla="*/ f8 1 f3"/>
              <a:gd name="f11" fmla="*/ f6 1 1"/>
              <a:gd name="f12" fmla="*/ f7 1 1"/>
              <a:gd name="f13" fmla="*/ f11 1 f3"/>
              <a:gd name="f14" fmla="*/ f12 1 f3"/>
              <a:gd name="f15" fmla="*/ f9 f3 1"/>
              <a:gd name="f16" fmla="*/ f10 f3 1"/>
              <a:gd name="f17" fmla="*/ f13 f3 1"/>
              <a:gd name="f18" fmla="*/ f14 f3 1"/>
              <a:gd name="f19" fmla="*/ f15 f4 1"/>
              <a:gd name="f20" fmla="*/ f16 f5 1"/>
              <a:gd name="f21" fmla="*/ f17 f4 1"/>
              <a:gd name="f22" fmla="*/ f1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" t="f20" r="f21" b="f2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>
            <a:noFill/>
            <a:prstDash val="solid"/>
          </a:ln>
        </p:spPr>
        <p:txBody>
          <a:bodyPr wrap="square" lIns="45720" tIns="45720" rIns="45720" bIns="45720"/>
          <a:lstStyle/>
          <a:p>
            <a:pPr marR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ru-RU" sz="1200" spc="0">
              <a:solidFill>
                <a:srgbClr val="000000"/>
              </a:solidFill>
              <a:highlight>
                <a:scrgbClr r="0" g="0" b="0">
                  <a:alpha val="0"/>
                </a:scrgbClr>
              </a:highlight>
              <a:latin typeface="XO Thames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539551" y="404663"/>
            <a:ext cx="1988840" cy="1988840"/>
            <a:chOff x="539551" y="404663"/>
            <a:chExt cx="1988840" cy="1988840"/>
          </a:xfrm>
        </p:grpSpPr>
        <p:sp>
          <p:nvSpPr>
            <p:cNvPr id="4" name="Полилиния 3"/>
            <p:cNvSpPr/>
            <p:nvPr/>
          </p:nvSpPr>
          <p:spPr>
            <a:xfrm>
              <a:off x="539551" y="404663"/>
              <a:ext cx="1988840" cy="198884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1600"/>
                <a:gd name="f4" fmla="*/ f0 1 21600"/>
                <a:gd name="f5" fmla="*/ f1 1 21600"/>
                <a:gd name="f6" fmla="val f3"/>
                <a:gd name="f7" fmla="val f3"/>
                <a:gd name="f8" fmla="*/ f2 1 1"/>
                <a:gd name="f9" fmla="*/ f8 1 f3"/>
                <a:gd name="f10" fmla="*/ f8 1 f3"/>
                <a:gd name="f11" fmla="*/ f6 1 1"/>
                <a:gd name="f12" fmla="*/ f7 1 1"/>
                <a:gd name="f13" fmla="*/ f11 1 f3"/>
                <a:gd name="f14" fmla="*/ f12 1 f3"/>
                <a:gd name="f15" fmla="*/ f9 f3 1"/>
                <a:gd name="f16" fmla="*/ f10 f3 1"/>
                <a:gd name="f17" fmla="*/ f13 f3 1"/>
                <a:gd name="f18" fmla="*/ f14 f3 1"/>
                <a:gd name="f19" fmla="*/ f15 f4 1"/>
                <a:gd name="f20" fmla="*/ f16 f5 1"/>
                <a:gd name="f21" fmla="*/ f17 f4 1"/>
                <a:gd name="f22" fmla="*/ f18 f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0" r="f21" b="f22"/>
              <a:pathLst>
                <a:path w="21600" h="21600">
                  <a:moveTo>
                    <a:pt x="f2" y="f2"/>
                  </a:moveTo>
                  <a:lnTo>
                    <a:pt x="f3" y="f2"/>
                  </a:lnTo>
                  <a:lnTo>
                    <a:pt x="f3" y="f3"/>
                  </a:lnTo>
                  <a:lnTo>
                    <a:pt x="f2" y="f3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  <a:ln>
              <a:noFill/>
              <a:prstDash val="solid"/>
            </a:ln>
          </p:spPr>
          <p:txBody>
            <a:bodyPr wrap="square" lIns="45720" tIns="45720" rIns="45720" bIns="45720"/>
            <a:lstStyle/>
            <a:p>
              <a:pPr marR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ru-RU" sz="12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XO Thames"/>
              </a:endParaRPr>
            </a:p>
          </p:txBody>
        </p:sp>
        <p:sp>
          <p:nvSpPr>
            <p:cNvPr id="5" name="Полилиния 4"/>
            <p:cNvSpPr/>
            <p:nvPr/>
          </p:nvSpPr>
          <p:spPr>
            <a:xfrm>
              <a:off x="827584" y="1052736"/>
              <a:ext cx="1368151" cy="792087"/>
            </a:xfrm>
            <a:custGeom>
              <a:avLst>
                <a:gd name="f15" fmla="val 16667"/>
              </a:avLst>
              <a:gdLst>
                <a:gd name="f1" fmla="val 10800000"/>
                <a:gd name="f2" fmla="val 5400000"/>
                <a:gd name="f3" fmla="val w"/>
                <a:gd name="f4" fmla="val h"/>
                <a:gd name="f5" fmla="val ss"/>
                <a:gd name="f6" fmla="val 0"/>
                <a:gd name="f7" fmla="*/ 5419351 1 1725033"/>
                <a:gd name="f8" fmla="val 21600"/>
                <a:gd name="f9" fmla="*/ 1 1 2"/>
                <a:gd name="f10" fmla="+- 21600000 0 1"/>
                <a:gd name="f11" fmla="*/ 1 1 4"/>
                <a:gd name="f12" fmla="+- 0 0 1"/>
                <a:gd name="f13" fmla="*/ 3 1 4"/>
                <a:gd name="f14" fmla="*/ 0 1 60000"/>
                <a:gd name="f15" fmla="val 16667"/>
                <a:gd name="f16" fmla="abs f3"/>
                <a:gd name="f17" fmla="abs f4"/>
                <a:gd name="f18" fmla="abs f5"/>
                <a:gd name="f19" fmla="+- f15 0 50000"/>
                <a:gd name="f20" fmla="+- 0 0 f15"/>
                <a:gd name="f21" fmla="min f8 f8"/>
                <a:gd name="f22" fmla="*/ 21600000 f9 1"/>
                <a:gd name="f23" fmla="*/ f10 1 60000"/>
                <a:gd name="f24" fmla="*/ 21600000 f11 1"/>
                <a:gd name="f25" fmla="*/ 2 f7 1"/>
                <a:gd name="f26" fmla="*/ 21600000 f13 1"/>
                <a:gd name="f27" fmla="*/ f14 f7 1"/>
                <a:gd name="f28" fmla="?: f16 f3 1"/>
                <a:gd name="f29" fmla="?: f17 f4 1"/>
                <a:gd name="f30" fmla="?: f18 f5 1"/>
                <a:gd name="f31" fmla="?: f19 50000 f15"/>
                <a:gd name="f32" fmla="*/ f22 1 60000"/>
                <a:gd name="f33" fmla="*/ f24 1 60000"/>
                <a:gd name="f34" fmla="*/ f26 1 60000"/>
                <a:gd name="f35" fmla="*/ f27 1 180"/>
                <a:gd name="f36" fmla="*/ f28 1 21600"/>
                <a:gd name="f37" fmla="*/ f29 1 21600"/>
                <a:gd name="f38" fmla="*/ 21600 f28 1"/>
                <a:gd name="f39" fmla="*/ 21600 f29 1"/>
                <a:gd name="f40" fmla="?: f20 0 f31"/>
                <a:gd name="f41" fmla="*/ f32 f7 1"/>
                <a:gd name="f42" fmla="+- f33 0 f23"/>
                <a:gd name="f43" fmla="*/ f34 f7 1"/>
                <a:gd name="f44" fmla="+- 0 0 f35"/>
                <a:gd name="f45" fmla="*/ f33 f7 1"/>
                <a:gd name="f46" fmla="min f37 f36"/>
                <a:gd name="f47" fmla="*/ f38 1 f30"/>
                <a:gd name="f48" fmla="*/ f39 1 f30"/>
                <a:gd name="f49" fmla="*/ f21 f40 1"/>
                <a:gd name="f50" fmla="*/ f41 1 180"/>
                <a:gd name="f51" fmla="?: f42 f23 f33"/>
                <a:gd name="f52" fmla="*/ f43 1 180"/>
                <a:gd name="f53" fmla="*/ f44 f1 1"/>
                <a:gd name="f54" fmla="*/ f45 1 180"/>
                <a:gd name="f55" fmla="val f47"/>
                <a:gd name="f56" fmla="val f48"/>
                <a:gd name="f57" fmla="*/ f49 1 100000"/>
                <a:gd name="f58" fmla="*/ f51 f7 1"/>
                <a:gd name="f59" fmla="+- 0 0 f50"/>
                <a:gd name="f60" fmla="+- 0 0 f52"/>
                <a:gd name="f61" fmla="*/ f53 1 f7"/>
                <a:gd name="f62" fmla="+- 0 0 f54"/>
                <a:gd name="f63" fmla="*/ f6 f46 1"/>
                <a:gd name="f64" fmla="+- f55 0 0"/>
                <a:gd name="f65" fmla="+- f56 0 0"/>
                <a:gd name="f66" fmla="*/ f57 29289 1"/>
                <a:gd name="f67" fmla="val f57"/>
                <a:gd name="f68" fmla="*/ f58 1 180"/>
                <a:gd name="f69" fmla="*/ f59 f1 1"/>
                <a:gd name="f70" fmla="*/ f60 f1 1"/>
                <a:gd name="f71" fmla="+- f61 0 f2"/>
                <a:gd name="f72" fmla="*/ f62 f1 1"/>
                <a:gd name="f73" fmla="*/ f57 f46 1"/>
                <a:gd name="f74" fmla="*/ f55 f46 1"/>
                <a:gd name="f75" fmla="*/ f56 f46 1"/>
                <a:gd name="f76" fmla="+- f64 0 f57"/>
                <a:gd name="f77" fmla="+- f65 0 f57"/>
                <a:gd name="f78" fmla="*/ f66 1 100000"/>
                <a:gd name="f79" fmla="*/ 2 f67 1"/>
                <a:gd name="f80" fmla="+- f50 f68 0"/>
                <a:gd name="f81" fmla="*/ f69 1 f7"/>
                <a:gd name="f82" fmla="?: f68 0 f25"/>
                <a:gd name="f83" fmla="+- f52 f68 0"/>
                <a:gd name="f84" fmla="*/ f70 1 f7"/>
                <a:gd name="f85" fmla="+- f35 f68 0"/>
                <a:gd name="f86" fmla="cos 1 f71"/>
                <a:gd name="f87" fmla="sin 1 f71"/>
                <a:gd name="f88" fmla="+- f54 f68 0"/>
                <a:gd name="f89" fmla="*/ f72 1 f7"/>
                <a:gd name="f90" fmla="+- f64 0 f78"/>
                <a:gd name="f91" fmla="+- f65 0 f78"/>
                <a:gd name="f92" fmla="*/ f78 f8 1"/>
                <a:gd name="f93" fmla="*/ f78 f8 1"/>
                <a:gd name="f94" fmla="+- f81 0 f2"/>
                <a:gd name="f95" fmla="+- 0 0 f80"/>
                <a:gd name="f96" fmla="*/ f79 1 2"/>
                <a:gd name="f97" fmla="+- f84 0 f2"/>
                <a:gd name="f98" fmla="+- 0 0 f83"/>
                <a:gd name="f99" fmla="+- 0 0 f86"/>
                <a:gd name="f100" fmla="+- 0 0 f87"/>
                <a:gd name="f101" fmla="+- 0 0 f85"/>
                <a:gd name="f102" fmla="+- f89 0 f2"/>
                <a:gd name="f103" fmla="+- 0 0 f88"/>
                <a:gd name="f104" fmla="*/ f76 f46 1"/>
                <a:gd name="f105" fmla="*/ f77 f46 1"/>
                <a:gd name="f106" fmla="*/ f92 1 f55"/>
                <a:gd name="f107" fmla="*/ f90 f8 1"/>
                <a:gd name="f108" fmla="*/ f93 1 f56"/>
                <a:gd name="f109" fmla="*/ f91 f8 1"/>
                <a:gd name="f110" fmla="cos 1 f94"/>
                <a:gd name="f111" fmla="sin 1 f94"/>
                <a:gd name="f112" fmla="*/ f95 f1 1"/>
                <a:gd name="f113" fmla="cos 1 f97"/>
                <a:gd name="f114" fmla="sin 1 f97"/>
                <a:gd name="f115" fmla="*/ f98 f1 1"/>
                <a:gd name="f116" fmla="*/ f99 1 f79"/>
                <a:gd name="f117" fmla="*/ f100 1 f79"/>
                <a:gd name="f118" fmla="*/ f101 f1 1"/>
                <a:gd name="f119" fmla="cos 1 f102"/>
                <a:gd name="f120" fmla="sin 1 f102"/>
                <a:gd name="f121" fmla="*/ f103 f1 1"/>
                <a:gd name="f122" fmla="*/ f107 1 f55"/>
                <a:gd name="f123" fmla="*/ f109 1 f56"/>
                <a:gd name="f124" fmla="val f106"/>
                <a:gd name="f125" fmla="val f108"/>
                <a:gd name="f126" fmla="+- 0 0 f110"/>
                <a:gd name="f127" fmla="+- 0 0 f111"/>
                <a:gd name="f128" fmla="*/ f112 1 f7"/>
                <a:gd name="f129" fmla="+- 0 0 f113"/>
                <a:gd name="f130" fmla="+- 0 0 f114"/>
                <a:gd name="f131" fmla="*/ f115 1 f7"/>
                <a:gd name="f132" fmla="+- 0 0 f116"/>
                <a:gd name="f133" fmla="+- 0 0 f117"/>
                <a:gd name="f134" fmla="*/ f118 1 f7"/>
                <a:gd name="f135" fmla="+- 0 0 f119"/>
                <a:gd name="f136" fmla="+- 0 0 f120"/>
                <a:gd name="f137" fmla="*/ f121 1 f7"/>
                <a:gd name="f138" fmla="val f122"/>
                <a:gd name="f139" fmla="val f123"/>
                <a:gd name="f140" fmla="*/ f124 1 1"/>
                <a:gd name="f141" fmla="*/ f125 1 1"/>
                <a:gd name="f142" fmla="*/ f126 1 f79"/>
                <a:gd name="f143" fmla="*/ f127 1 f79"/>
                <a:gd name="f144" fmla="+- f128 0 f2"/>
                <a:gd name="f145" fmla="*/ f129 1 f79"/>
                <a:gd name="f146" fmla="*/ f130 1 f79"/>
                <a:gd name="f147" fmla="+- f131 0 f2"/>
                <a:gd name="f148" fmla="at2 f132 f133"/>
                <a:gd name="f149" fmla="+- f134 0 f2"/>
                <a:gd name="f150" fmla="*/ f135 1 f79"/>
                <a:gd name="f151" fmla="*/ f136 1 f79"/>
                <a:gd name="f152" fmla="+- f137 0 f2"/>
                <a:gd name="f153" fmla="*/ f140 1 f8"/>
                <a:gd name="f154" fmla="*/ f141 1 f8"/>
                <a:gd name="f155" fmla="*/ f138 1 1"/>
                <a:gd name="f156" fmla="*/ f139 1 1"/>
                <a:gd name="f157" fmla="+- 0 0 f142"/>
                <a:gd name="f158" fmla="+- 0 0 f143"/>
                <a:gd name="f159" fmla="cos 1 f144"/>
                <a:gd name="f160" fmla="sin 1 f144"/>
                <a:gd name="f161" fmla="+- 0 0 f145"/>
                <a:gd name="f162" fmla="+- 0 0 f146"/>
                <a:gd name="f163" fmla="cos 1 f147"/>
                <a:gd name="f164" fmla="sin 1 f147"/>
                <a:gd name="f165" fmla="+- f148 f2 0"/>
                <a:gd name="f166" fmla="cos 1 f149"/>
                <a:gd name="f167" fmla="sin 1 f149"/>
                <a:gd name="f168" fmla="+- 0 0 f150"/>
                <a:gd name="f169" fmla="+- 0 0 f151"/>
                <a:gd name="f170" fmla="cos 1 f152"/>
                <a:gd name="f171" fmla="sin 1 f152"/>
                <a:gd name="f172" fmla="*/ f155 1 f8"/>
                <a:gd name="f173" fmla="*/ f156 1 f8"/>
                <a:gd name="f174" fmla="at2 f157 f158"/>
                <a:gd name="f175" fmla="+- 0 0 f159"/>
                <a:gd name="f176" fmla="+- 0 0 f160"/>
                <a:gd name="f177" fmla="at2 f161 f162"/>
                <a:gd name="f178" fmla="+- 0 0 f163"/>
                <a:gd name="f179" fmla="+- 0 0 f164"/>
                <a:gd name="f180" fmla="*/ f165 f7 1"/>
                <a:gd name="f181" fmla="+- 0 0 f166"/>
                <a:gd name="f182" fmla="+- 0 0 f167"/>
                <a:gd name="f183" fmla="at2 f168 f169"/>
                <a:gd name="f184" fmla="+- 0 0 f170"/>
                <a:gd name="f185" fmla="+- 0 0 f171"/>
                <a:gd name="f186" fmla="*/ f153 f55 1"/>
                <a:gd name="f187" fmla="*/ f154 f56 1"/>
                <a:gd name="f188" fmla="+- f174 f2 0"/>
                <a:gd name="f189" fmla="*/ f175 1 f79"/>
                <a:gd name="f190" fmla="*/ f176 1 f79"/>
                <a:gd name="f191" fmla="+- f177 f2 0"/>
                <a:gd name="f192" fmla="*/ f178 1 f79"/>
                <a:gd name="f193" fmla="*/ f179 1 f79"/>
                <a:gd name="f194" fmla="*/ f180 1 f1"/>
                <a:gd name="f195" fmla="*/ f181 1 f79"/>
                <a:gd name="f196" fmla="*/ f182 1 f79"/>
                <a:gd name="f197" fmla="+- f183 f2 0"/>
                <a:gd name="f198" fmla="*/ f184 1 f79"/>
                <a:gd name="f199" fmla="*/ f185 1 f79"/>
                <a:gd name="f200" fmla="*/ f172 f55 1"/>
                <a:gd name="f201" fmla="*/ f173 f56 1"/>
                <a:gd name="f202" fmla="*/ f186 f46 1"/>
                <a:gd name="f203" fmla="*/ f187 f46 1"/>
                <a:gd name="f204" fmla="*/ f188 f7 1"/>
                <a:gd name="f205" fmla="+- 0 0 f189"/>
                <a:gd name="f206" fmla="+- 0 0 f190"/>
                <a:gd name="f207" fmla="*/ f191 f7 1"/>
                <a:gd name="f208" fmla="+- 0 0 f192"/>
                <a:gd name="f209" fmla="+- 0 0 f193"/>
                <a:gd name="f210" fmla="+- 0 0 f194"/>
                <a:gd name="f211" fmla="+- 0 0 f195"/>
                <a:gd name="f212" fmla="+- 0 0 f196"/>
                <a:gd name="f213" fmla="*/ f197 f7 1"/>
                <a:gd name="f214" fmla="+- 0 0 f198"/>
                <a:gd name="f215" fmla="+- 0 0 f199"/>
                <a:gd name="f216" fmla="*/ f200 f46 1"/>
                <a:gd name="f217" fmla="*/ f201 f46 1"/>
                <a:gd name="f218" fmla="*/ f204 1 f1"/>
                <a:gd name="f219" fmla="at2 f205 f206"/>
                <a:gd name="f220" fmla="*/ f207 1 f1"/>
                <a:gd name="f221" fmla="at2 f208 f209"/>
                <a:gd name="f222" fmla="val f210"/>
                <a:gd name="f223" fmla="at2 f211 f212"/>
                <a:gd name="f224" fmla="*/ f213 1 f1"/>
                <a:gd name="f225" fmla="at2 f214 f215"/>
                <a:gd name="f226" fmla="+- 0 0 f218"/>
                <a:gd name="f227" fmla="+- f219 f2 0"/>
                <a:gd name="f228" fmla="+- 0 0 f220"/>
                <a:gd name="f229" fmla="+- f221 f2 0"/>
                <a:gd name="f230" fmla="+- f223 f2 0"/>
                <a:gd name="f231" fmla="+- 0 0 f222"/>
                <a:gd name="f232" fmla="val f222"/>
                <a:gd name="f233" fmla="+- 0 0 f224"/>
                <a:gd name="f234" fmla="+- f225 f2 0"/>
                <a:gd name="f235" fmla="val f226"/>
                <a:gd name="f236" fmla="*/ f227 f7 1"/>
                <a:gd name="f237" fmla="val f228"/>
                <a:gd name="f238" fmla="*/ f229 f7 1"/>
                <a:gd name="f239" fmla="*/ f230 f7 1"/>
                <a:gd name="f240" fmla="*/ f231 f1 1"/>
                <a:gd name="f241" fmla="+- 0 0 f232"/>
                <a:gd name="f242" fmla="val f233"/>
                <a:gd name="f243" fmla="*/ f234 f7 1"/>
                <a:gd name="f244" fmla="*/ f236 1 f1"/>
                <a:gd name="f245" fmla="+- 0 0 f235"/>
                <a:gd name="f246" fmla="val f235"/>
                <a:gd name="f247" fmla="*/ f238 1 f1"/>
                <a:gd name="f248" fmla="+- 0 0 f237"/>
                <a:gd name="f249" fmla="val f237"/>
                <a:gd name="f250" fmla="*/ f239 1 f1"/>
                <a:gd name="f251" fmla="*/ f240 1 f7"/>
                <a:gd name="f252" fmla="*/ f241 f1 1"/>
                <a:gd name="f253" fmla="*/ f243 1 f1"/>
                <a:gd name="f254" fmla="+- 0 0 f242"/>
                <a:gd name="f255" fmla="val f242"/>
                <a:gd name="f256" fmla="+- 0 0 f244"/>
                <a:gd name="f257" fmla="*/ f245 f1 1"/>
                <a:gd name="f258" fmla="+- 0 0 f246"/>
                <a:gd name="f259" fmla="+- 0 0 f247"/>
                <a:gd name="f260" fmla="*/ f248 f1 1"/>
                <a:gd name="f261" fmla="+- 0 0 f249"/>
                <a:gd name="f262" fmla="+- 0 0 f250"/>
                <a:gd name="f263" fmla="+- f251 0 f2"/>
                <a:gd name="f264" fmla="*/ f252 1 f7"/>
                <a:gd name="f265" fmla="+- 0 0 f253"/>
                <a:gd name="f266" fmla="*/ f254 f1 1"/>
                <a:gd name="f267" fmla="+- 0 0 f255"/>
                <a:gd name="f268" fmla="val f256"/>
                <a:gd name="f269" fmla="*/ f257 1 f7"/>
                <a:gd name="f270" fmla="*/ f258 f1 1"/>
                <a:gd name="f271" fmla="val f259"/>
                <a:gd name="f272" fmla="*/ f260 1 f7"/>
                <a:gd name="f273" fmla="*/ f261 f1 1"/>
                <a:gd name="f274" fmla="val f262"/>
                <a:gd name="f275" fmla="sin 1 f263"/>
                <a:gd name="f276" fmla="cos 1 f263"/>
                <a:gd name="f277" fmla="+- f264 0 f2"/>
                <a:gd name="f278" fmla="val f265"/>
                <a:gd name="f279" fmla="*/ f266 1 f7"/>
                <a:gd name="f280" fmla="*/ f267 f1 1"/>
                <a:gd name="f281" fmla="+- f269 0 f2"/>
                <a:gd name="f282" fmla="+- f268 0 f235"/>
                <a:gd name="f283" fmla="*/ f270 1 f7"/>
                <a:gd name="f284" fmla="+- f272 0 f2"/>
                <a:gd name="f285" fmla="+- f271 0 f237"/>
                <a:gd name="f286" fmla="*/ f273 1 f7"/>
                <a:gd name="f287" fmla="+- 0 0 f275"/>
                <a:gd name="f288" fmla="+- 0 0 f276"/>
                <a:gd name="f289" fmla="+- f274 0 f222"/>
                <a:gd name="f290" fmla="cos 1 f277"/>
                <a:gd name="f291" fmla="sin 1 f277"/>
                <a:gd name="f292" fmla="+- f279 0 f2"/>
                <a:gd name="f293" fmla="+- f278 0 f242"/>
                <a:gd name="f294" fmla="*/ f280 1 f7"/>
                <a:gd name="f295" fmla="sin 1 f281"/>
                <a:gd name="f296" fmla="cos 1 f281"/>
                <a:gd name="f297" fmla="?: f282 0 f25"/>
                <a:gd name="f298" fmla="+- f283 0 f2"/>
                <a:gd name="f299" fmla="sin 1 f284"/>
                <a:gd name="f300" fmla="cos 1 f284"/>
                <a:gd name="f301" fmla="?: f285 0 f25"/>
                <a:gd name="f302" fmla="+- f286 0 f2"/>
                <a:gd name="f303" fmla="*/ f67 f287 1"/>
                <a:gd name="f304" fmla="*/ f67 f288 1"/>
                <a:gd name="f305" fmla="?: f289 0 f25"/>
                <a:gd name="f306" fmla="+- 0 0 f290"/>
                <a:gd name="f307" fmla="+- 0 0 f291"/>
                <a:gd name="f308" fmla="sin 1 f292"/>
                <a:gd name="f309" fmla="cos 1 f292"/>
                <a:gd name="f310" fmla="?: f293 0 f25"/>
                <a:gd name="f311" fmla="+- f294 0 f2"/>
                <a:gd name="f312" fmla="+- 0 0 f295"/>
                <a:gd name="f313" fmla="+- 0 0 f296"/>
                <a:gd name="f314" fmla="+- f268 f297 0"/>
                <a:gd name="f315" fmla="cos 1 f298"/>
                <a:gd name="f316" fmla="sin 1 f298"/>
                <a:gd name="f317" fmla="+- 0 0 f299"/>
                <a:gd name="f318" fmla="+- 0 0 f300"/>
                <a:gd name="f319" fmla="+- f271 f301 0"/>
                <a:gd name="f320" fmla="cos 1 f302"/>
                <a:gd name="f321" fmla="sin 1 f302"/>
                <a:gd name="f322" fmla="+- f55 0 f303"/>
                <a:gd name="f323" fmla="+- f77 0 f304"/>
                <a:gd name="f324" fmla="+- f274 f305 0"/>
                <a:gd name="f325" fmla="*/ f12 f306 1"/>
                <a:gd name="f326" fmla="*/ f96 f307 1"/>
                <a:gd name="f327" fmla="*/ f96 f306 1"/>
                <a:gd name="f328" fmla="+- 0 0 f308"/>
                <a:gd name="f329" fmla="+- 0 0 f309"/>
                <a:gd name="f330" fmla="+- f278 f310 0"/>
                <a:gd name="f331" fmla="cos 1 f311"/>
                <a:gd name="f332" fmla="sin 1 f311"/>
                <a:gd name="f333" fmla="*/ f67 f312 1"/>
                <a:gd name="f334" fmla="*/ f67 f313 1"/>
                <a:gd name="f335" fmla="+- f314 0 f235"/>
                <a:gd name="f336" fmla="+- 0 0 f315"/>
                <a:gd name="f337" fmla="+- 0 0 f316"/>
                <a:gd name="f338" fmla="*/ f67 f317 1"/>
                <a:gd name="f339" fmla="*/ f67 f318 1"/>
                <a:gd name="f340" fmla="+- f319 0 f237"/>
                <a:gd name="f341" fmla="+- 0 0 f320"/>
                <a:gd name="f342" fmla="+- 0 0 f321"/>
                <a:gd name="f343" fmla="+- f324 0 f222"/>
                <a:gd name="f344" fmla="+- f326 f322 0"/>
                <a:gd name="f345" fmla="+- f327 f323 0"/>
                <a:gd name="f346" fmla="*/ f67 f328 1"/>
                <a:gd name="f347" fmla="*/ f67 f329 1"/>
                <a:gd name="f348" fmla="+- f330 0 f242"/>
                <a:gd name="f349" fmla="+- 0 0 f331"/>
                <a:gd name="f350" fmla="+- 0 0 f332"/>
                <a:gd name="f351" fmla="+- 0 0 f333"/>
                <a:gd name="f352" fmla="+- f57 0 f334"/>
                <a:gd name="f353" fmla="+- f335 0 f82"/>
                <a:gd name="f354" fmla="*/ f12 f336 1"/>
                <a:gd name="f355" fmla="*/ f96 f337 1"/>
                <a:gd name="f356" fmla="*/ f96 f336 1"/>
                <a:gd name="f357" fmla="+- f76 0 f338"/>
                <a:gd name="f358" fmla="+- 0 0 f339"/>
                <a:gd name="f359" fmla="+- f340 0 f82"/>
                <a:gd name="f360" fmla="*/ f12 f341 1"/>
                <a:gd name="f361" fmla="*/ f96 f342 1"/>
                <a:gd name="f362" fmla="*/ f96 f341 1"/>
                <a:gd name="f363" fmla="+- f343 0 f82"/>
                <a:gd name="f364" fmla="+- f57 0 f346"/>
                <a:gd name="f365" fmla="+- f56 0 f347"/>
                <a:gd name="f366" fmla="+- f348 0 f82"/>
                <a:gd name="f367" fmla="*/ f12 f349 1"/>
                <a:gd name="f368" fmla="*/ f96 f350 1"/>
                <a:gd name="f369" fmla="*/ f96 f349 1"/>
                <a:gd name="f370" fmla="+- f353 0 f25"/>
                <a:gd name="f371" fmla="+- f355 f351 0"/>
                <a:gd name="f372" fmla="+- f356 f352 0"/>
                <a:gd name="f373" fmla="+- f359 0 f25"/>
                <a:gd name="f374" fmla="+- f361 f357 0"/>
                <a:gd name="f375" fmla="+- f362 f358 0"/>
                <a:gd name="f376" fmla="+- f363 0 f25"/>
                <a:gd name="f377" fmla="+- f366 0 f25"/>
                <a:gd name="f378" fmla="+- f368 f364 0"/>
                <a:gd name="f379" fmla="+- f369 f365 0"/>
                <a:gd name="f380" fmla="?: f370 f25 f353"/>
                <a:gd name="f381" fmla="?: f373 f25 f359"/>
                <a:gd name="f382" fmla="?: f376 f25 f363"/>
                <a:gd name="f383" fmla="?: f377 f25 f366"/>
                <a:gd name="f384" fmla="*/ f380 1 4"/>
                <a:gd name="f385" fmla="*/ f381 1 4"/>
                <a:gd name="f386" fmla="*/ f382 1 4"/>
                <a:gd name="f387" fmla="*/ f383 1 4"/>
                <a:gd name="f388" fmla="+- f246 f384 0"/>
                <a:gd name="f389" fmla="+- 0 0 f384"/>
                <a:gd name="f390" fmla="*/ f384 1 2"/>
                <a:gd name="f391" fmla="+- f249 f385 0"/>
                <a:gd name="f392" fmla="+- 0 0 f385"/>
                <a:gd name="f393" fmla="*/ f385 1 2"/>
                <a:gd name="f394" fmla="+- f232 f386 0"/>
                <a:gd name="f395" fmla="+- 0 0 f386"/>
                <a:gd name="f396" fmla="*/ f386 1 2"/>
                <a:gd name="f397" fmla="+- f255 f387 0"/>
                <a:gd name="f398" fmla="+- 0 0 f387"/>
                <a:gd name="f399" fmla="*/ f387 1 2"/>
                <a:gd name="f400" fmla="*/ f389 f1 1"/>
                <a:gd name="f401" fmla="+- 0 0 f390"/>
                <a:gd name="f402" fmla="+- 0 0 f388"/>
                <a:gd name="f403" fmla="+- f388 f384 0"/>
                <a:gd name="f404" fmla="*/ f392 f1 1"/>
                <a:gd name="f405" fmla="+- 0 0 f393"/>
                <a:gd name="f406" fmla="+- 0 0 f391"/>
                <a:gd name="f407" fmla="+- f391 f385 0"/>
                <a:gd name="f408" fmla="*/ f395 f1 1"/>
                <a:gd name="f409" fmla="+- 0 0 f396"/>
                <a:gd name="f410" fmla="+- 0 0 f394"/>
                <a:gd name="f411" fmla="+- f394 f386 0"/>
                <a:gd name="f412" fmla="*/ f398 f1 1"/>
                <a:gd name="f413" fmla="+- 0 0 f399"/>
                <a:gd name="f414" fmla="+- 0 0 f397"/>
                <a:gd name="f415" fmla="+- f397 f387 0"/>
                <a:gd name="f416" fmla="*/ f400 1 f7"/>
                <a:gd name="f417" fmla="*/ f401 f1 1"/>
                <a:gd name="f418" fmla="*/ f402 f1 1"/>
                <a:gd name="f419" fmla="+- 0 0 f403"/>
                <a:gd name="f420" fmla="+- f403 f384 0"/>
                <a:gd name="f421" fmla="*/ f404 1 f7"/>
                <a:gd name="f422" fmla="*/ f405 f1 1"/>
                <a:gd name="f423" fmla="*/ f406 f1 1"/>
                <a:gd name="f424" fmla="+- 0 0 f407"/>
                <a:gd name="f425" fmla="+- f407 f385 0"/>
                <a:gd name="f426" fmla="*/ f408 1 f7"/>
                <a:gd name="f427" fmla="*/ f409 f1 1"/>
                <a:gd name="f428" fmla="*/ f410 f1 1"/>
                <a:gd name="f429" fmla="+- 0 0 f411"/>
                <a:gd name="f430" fmla="+- f411 f386 0"/>
                <a:gd name="f431" fmla="*/ f412 1 f7"/>
                <a:gd name="f432" fmla="*/ f413 f1 1"/>
                <a:gd name="f433" fmla="*/ f414 f1 1"/>
                <a:gd name="f434" fmla="+- 0 0 f415"/>
                <a:gd name="f435" fmla="+- f415 f387 0"/>
                <a:gd name="f436" fmla="+- f416 0 f2"/>
                <a:gd name="f437" fmla="*/ f417 1 f7"/>
                <a:gd name="f438" fmla="*/ f418 1 f7"/>
                <a:gd name="f439" fmla="*/ f419 f1 1"/>
                <a:gd name="f440" fmla="+- 0 0 f420"/>
                <a:gd name="f441" fmla="+- f420 f384 0"/>
                <a:gd name="f442" fmla="+- f421 0 f2"/>
                <a:gd name="f443" fmla="*/ f422 1 f7"/>
                <a:gd name="f444" fmla="*/ f423 1 f7"/>
                <a:gd name="f445" fmla="*/ f424 f1 1"/>
                <a:gd name="f446" fmla="+- 0 0 f425"/>
                <a:gd name="f447" fmla="+- f425 f385 0"/>
                <a:gd name="f448" fmla="+- f426 0 f2"/>
                <a:gd name="f449" fmla="*/ f427 1 f7"/>
                <a:gd name="f450" fmla="*/ f428 1 f7"/>
                <a:gd name="f451" fmla="*/ f429 f1 1"/>
                <a:gd name="f452" fmla="+- 0 0 f430"/>
                <a:gd name="f453" fmla="+- f430 f386 0"/>
                <a:gd name="f454" fmla="+- f431 0 f2"/>
                <a:gd name="f455" fmla="*/ f432 1 f7"/>
                <a:gd name="f456" fmla="*/ f433 1 f7"/>
                <a:gd name="f457" fmla="*/ f434 f1 1"/>
                <a:gd name="f458" fmla="+- 0 0 f435"/>
                <a:gd name="f459" fmla="+- f435 f387 0"/>
                <a:gd name="f460" fmla="cos 1 f436"/>
                <a:gd name="f461" fmla="+- f437 0 f2"/>
                <a:gd name="f462" fmla="+- f438 0 f2"/>
                <a:gd name="f463" fmla="*/ f439 1 f7"/>
                <a:gd name="f464" fmla="*/ f440 f1 1"/>
                <a:gd name="f465" fmla="+- 0 0 f441"/>
                <a:gd name="f466" fmla="cos 1 f442"/>
                <a:gd name="f467" fmla="+- f443 0 f2"/>
                <a:gd name="f468" fmla="+- f444 0 f2"/>
                <a:gd name="f469" fmla="*/ f445 1 f7"/>
                <a:gd name="f470" fmla="*/ f446 f1 1"/>
                <a:gd name="f471" fmla="+- 0 0 f447"/>
                <a:gd name="f472" fmla="cos 1 f448"/>
                <a:gd name="f473" fmla="+- f449 0 f2"/>
                <a:gd name="f474" fmla="+- f450 0 f2"/>
                <a:gd name="f475" fmla="*/ f451 1 f7"/>
                <a:gd name="f476" fmla="*/ f452 f1 1"/>
                <a:gd name="f477" fmla="+- 0 0 f453"/>
                <a:gd name="f478" fmla="cos 1 f454"/>
                <a:gd name="f479" fmla="+- f455 0 f2"/>
                <a:gd name="f480" fmla="+- f456 0 f2"/>
                <a:gd name="f481" fmla="*/ f457 1 f7"/>
                <a:gd name="f482" fmla="*/ f458 f1 1"/>
                <a:gd name="f483" fmla="+- 0 0 f459"/>
                <a:gd name="f484" fmla="+- 0 0 f460"/>
                <a:gd name="f485" fmla="tan 1 f461"/>
                <a:gd name="f486" fmla="cos 1 f462"/>
                <a:gd name="f487" fmla="sin 1 f462"/>
                <a:gd name="f488" fmla="+- f463 0 f2"/>
                <a:gd name="f489" fmla="*/ f464 1 f7"/>
                <a:gd name="f490" fmla="*/ f465 f1 1"/>
                <a:gd name="f491" fmla="+- 0 0 f466"/>
                <a:gd name="f492" fmla="tan 1 f467"/>
                <a:gd name="f493" fmla="cos 1 f468"/>
                <a:gd name="f494" fmla="sin 1 f468"/>
                <a:gd name="f495" fmla="+- f469 0 f2"/>
                <a:gd name="f496" fmla="*/ f470 1 f7"/>
                <a:gd name="f497" fmla="*/ f471 f1 1"/>
                <a:gd name="f498" fmla="+- 0 0 f472"/>
                <a:gd name="f499" fmla="tan 1 f473"/>
                <a:gd name="f500" fmla="cos 1 f474"/>
                <a:gd name="f501" fmla="sin 1 f474"/>
                <a:gd name="f502" fmla="+- f475 0 f2"/>
                <a:gd name="f503" fmla="*/ f476 1 f7"/>
                <a:gd name="f504" fmla="*/ f477 f1 1"/>
                <a:gd name="f505" fmla="+- 0 0 f478"/>
                <a:gd name="f506" fmla="tan 1 f479"/>
                <a:gd name="f507" fmla="cos 1 f480"/>
                <a:gd name="f508" fmla="sin 1 f480"/>
                <a:gd name="f509" fmla="+- f481 0 f2"/>
                <a:gd name="f510" fmla="*/ f482 1 f7"/>
                <a:gd name="f511" fmla="*/ f483 f1 1"/>
                <a:gd name="f512" fmla="*/ 1 1 f485"/>
                <a:gd name="f513" fmla="+- 0 0 f486"/>
                <a:gd name="f514" fmla="+- 0 0 f487"/>
                <a:gd name="f515" fmla="cos 1 f488"/>
                <a:gd name="f516" fmla="sin 1 f488"/>
                <a:gd name="f517" fmla="+- f489 0 f2"/>
                <a:gd name="f518" fmla="*/ f490 1 f7"/>
                <a:gd name="f519" fmla="*/ 1 1 f492"/>
                <a:gd name="f520" fmla="+- 0 0 f493"/>
                <a:gd name="f521" fmla="+- 0 0 f494"/>
                <a:gd name="f522" fmla="cos 1 f495"/>
                <a:gd name="f523" fmla="sin 1 f495"/>
                <a:gd name="f524" fmla="+- f496 0 f2"/>
                <a:gd name="f525" fmla="*/ f497 1 f7"/>
                <a:gd name="f526" fmla="*/ 1 1 f499"/>
                <a:gd name="f527" fmla="+- 0 0 f500"/>
                <a:gd name="f528" fmla="+- 0 0 f501"/>
                <a:gd name="f529" fmla="cos 1 f502"/>
                <a:gd name="f530" fmla="sin 1 f502"/>
                <a:gd name="f531" fmla="+- f503 0 f2"/>
                <a:gd name="f532" fmla="*/ f504 1 f7"/>
                <a:gd name="f533" fmla="*/ 1 1 f506"/>
                <a:gd name="f534" fmla="+- 0 0 f507"/>
                <a:gd name="f535" fmla="+- 0 0 f508"/>
                <a:gd name="f536" fmla="cos 1 f509"/>
                <a:gd name="f537" fmla="sin 1 f509"/>
                <a:gd name="f538" fmla="+- f510 0 f2"/>
                <a:gd name="f539" fmla="*/ f511 1 f7"/>
                <a:gd name="f540" fmla="*/ f512 f512 1"/>
                <a:gd name="f541" fmla="*/ f12 f513 1"/>
                <a:gd name="f542" fmla="*/ f96 f514 1"/>
                <a:gd name="f543" fmla="*/ f96 f513 1"/>
                <a:gd name="f544" fmla="+- 0 0 f515"/>
                <a:gd name="f545" fmla="+- 0 0 f516"/>
                <a:gd name="f546" fmla="cos 1 f517"/>
                <a:gd name="f547" fmla="sin 1 f517"/>
                <a:gd name="f548" fmla="+- f518 0 f2"/>
                <a:gd name="f549" fmla="*/ f519 f519 1"/>
                <a:gd name="f550" fmla="*/ f12 f520 1"/>
                <a:gd name="f551" fmla="*/ f96 f521 1"/>
                <a:gd name="f552" fmla="*/ f96 f520 1"/>
                <a:gd name="f553" fmla="+- 0 0 f522"/>
                <a:gd name="f554" fmla="+- 0 0 f523"/>
                <a:gd name="f555" fmla="cos 1 f524"/>
                <a:gd name="f556" fmla="sin 1 f524"/>
                <a:gd name="f557" fmla="+- f525 0 f2"/>
                <a:gd name="f558" fmla="*/ f526 f526 1"/>
                <a:gd name="f559" fmla="*/ f12 f527 1"/>
                <a:gd name="f560" fmla="*/ f96 f528 1"/>
                <a:gd name="f561" fmla="*/ f96 f527 1"/>
                <a:gd name="f562" fmla="+- 0 0 f529"/>
                <a:gd name="f563" fmla="+- 0 0 f530"/>
                <a:gd name="f564" fmla="cos 1 f531"/>
                <a:gd name="f565" fmla="sin 1 f531"/>
                <a:gd name="f566" fmla="+- f532 0 f2"/>
                <a:gd name="f567" fmla="*/ f533 f533 1"/>
                <a:gd name="f568" fmla="*/ f12 f534 1"/>
                <a:gd name="f569" fmla="*/ f96 f535 1"/>
                <a:gd name="f570" fmla="*/ f96 f534 1"/>
                <a:gd name="f571" fmla="+- 0 0 f536"/>
                <a:gd name="f572" fmla="+- 0 0 f537"/>
                <a:gd name="f573" fmla="cos 1 f538"/>
                <a:gd name="f574" fmla="sin 1 f538"/>
                <a:gd name="f575" fmla="+- f539 0 f2"/>
                <a:gd name="f576" fmla="*/ 3 f540 1"/>
                <a:gd name="f577" fmla="+- f542 f351 0"/>
                <a:gd name="f578" fmla="+- f543 f352 0"/>
                <a:gd name="f579" fmla="*/ f12 f544 1"/>
                <a:gd name="f580" fmla="*/ f96 f545 1"/>
                <a:gd name="f581" fmla="*/ f96 f544 1"/>
                <a:gd name="f582" fmla="+- 0 0 f546"/>
                <a:gd name="f583" fmla="+- 0 0 f547"/>
                <a:gd name="f584" fmla="cos 1 f548"/>
                <a:gd name="f585" fmla="sin 1 f548"/>
                <a:gd name="f586" fmla="*/ 3 f549 1"/>
                <a:gd name="f587" fmla="+- f551 f357 0"/>
                <a:gd name="f588" fmla="+- f552 f358 0"/>
                <a:gd name="f589" fmla="*/ f12 f553 1"/>
                <a:gd name="f590" fmla="*/ f96 f554 1"/>
                <a:gd name="f591" fmla="*/ f96 f553 1"/>
                <a:gd name="f592" fmla="+- 0 0 f555"/>
                <a:gd name="f593" fmla="+- 0 0 f556"/>
                <a:gd name="f594" fmla="cos 1 f557"/>
                <a:gd name="f595" fmla="sin 1 f557"/>
                <a:gd name="f596" fmla="*/ 3 f558 1"/>
                <a:gd name="f597" fmla="+- f560 f322 0"/>
                <a:gd name="f598" fmla="+- f561 f323 0"/>
                <a:gd name="f599" fmla="*/ f12 f562 1"/>
                <a:gd name="f600" fmla="*/ f96 f563 1"/>
                <a:gd name="f601" fmla="*/ f96 f562 1"/>
                <a:gd name="f602" fmla="+- 0 0 f564"/>
                <a:gd name="f603" fmla="+- 0 0 f565"/>
                <a:gd name="f604" fmla="cos 1 f566"/>
                <a:gd name="f605" fmla="sin 1 f566"/>
                <a:gd name="f606" fmla="*/ 3 f567 1"/>
                <a:gd name="f607" fmla="+- f569 f364 0"/>
                <a:gd name="f608" fmla="+- f570 f365 0"/>
                <a:gd name="f609" fmla="*/ f12 f571 1"/>
                <a:gd name="f610" fmla="*/ f96 f572 1"/>
                <a:gd name="f611" fmla="*/ f96 f571 1"/>
                <a:gd name="f612" fmla="+- 0 0 f573"/>
                <a:gd name="f613" fmla="+- 0 0 f574"/>
                <a:gd name="f614" fmla="cos 1 f575"/>
                <a:gd name="f615" fmla="sin 1 f575"/>
                <a:gd name="f616" fmla="+- 4 f576 0"/>
                <a:gd name="f617" fmla="+- f580 f351 0"/>
                <a:gd name="f618" fmla="+- f581 f352 0"/>
                <a:gd name="f619" fmla="*/ f12 f582 1"/>
                <a:gd name="f620" fmla="*/ f96 f583 1"/>
                <a:gd name="f621" fmla="*/ f96 f582 1"/>
                <a:gd name="f622" fmla="+- 0 0 f584"/>
                <a:gd name="f623" fmla="+- 0 0 f585"/>
                <a:gd name="f624" fmla="+- 4 f586 0"/>
                <a:gd name="f625" fmla="+- f590 f357 0"/>
                <a:gd name="f626" fmla="+- f591 f358 0"/>
                <a:gd name="f627" fmla="*/ f12 f592 1"/>
                <a:gd name="f628" fmla="*/ f96 f593 1"/>
                <a:gd name="f629" fmla="*/ f96 f592 1"/>
                <a:gd name="f630" fmla="+- 0 0 f594"/>
                <a:gd name="f631" fmla="+- 0 0 f595"/>
                <a:gd name="f632" fmla="+- 4 f596 0"/>
                <a:gd name="f633" fmla="+- f600 f322 0"/>
                <a:gd name="f634" fmla="+- f601 f323 0"/>
                <a:gd name="f635" fmla="*/ f12 f602 1"/>
                <a:gd name="f636" fmla="*/ f96 f603 1"/>
                <a:gd name="f637" fmla="*/ f96 f602 1"/>
                <a:gd name="f638" fmla="+- 0 0 f604"/>
                <a:gd name="f639" fmla="+- 0 0 f605"/>
                <a:gd name="f640" fmla="+- 4 f606 0"/>
                <a:gd name="f641" fmla="+- f610 f364 0"/>
                <a:gd name="f642" fmla="+- f611 f365 0"/>
                <a:gd name="f643" fmla="*/ f12 f612 1"/>
                <a:gd name="f644" fmla="*/ f96 f613 1"/>
                <a:gd name="f645" fmla="*/ f96 f612 1"/>
                <a:gd name="f646" fmla="+- 0 0 f614"/>
                <a:gd name="f647" fmla="+- 0 0 f615"/>
                <a:gd name="f648" fmla="*/ f577 f46 1"/>
                <a:gd name="f649" fmla="*/ f578 f46 1"/>
                <a:gd name="f650" fmla="*/ f587 f46 1"/>
                <a:gd name="f651" fmla="*/ f588 f46 1"/>
                <a:gd name="f652" fmla="*/ f597 f46 1"/>
                <a:gd name="f653" fmla="*/ f598 f46 1"/>
                <a:gd name="f654" fmla="*/ f607 f46 1"/>
                <a:gd name="f655" fmla="*/ f608 f46 1"/>
                <a:gd name="f656" fmla="sqrt f616"/>
                <a:gd name="f657" fmla="+- f620 f351 0"/>
                <a:gd name="f658" fmla="+- f621 f352 0"/>
                <a:gd name="f659" fmla="*/ f12 f622 1"/>
                <a:gd name="f660" fmla="*/ f96 f623 1"/>
                <a:gd name="f661" fmla="*/ f96 f622 1"/>
                <a:gd name="f662" fmla="sqrt f624"/>
                <a:gd name="f663" fmla="+- f628 f357 0"/>
                <a:gd name="f664" fmla="+- f629 f358 0"/>
                <a:gd name="f665" fmla="*/ f12 f630 1"/>
                <a:gd name="f666" fmla="*/ f96 f631 1"/>
                <a:gd name="f667" fmla="*/ f96 f630 1"/>
                <a:gd name="f668" fmla="sqrt f632"/>
                <a:gd name="f669" fmla="+- f636 f322 0"/>
                <a:gd name="f670" fmla="+- f637 f323 0"/>
                <a:gd name="f671" fmla="*/ f12 f638 1"/>
                <a:gd name="f672" fmla="*/ f96 f639 1"/>
                <a:gd name="f673" fmla="*/ f96 f638 1"/>
                <a:gd name="f674" fmla="sqrt f640"/>
                <a:gd name="f675" fmla="+- f644 f364 0"/>
                <a:gd name="f676" fmla="+- f645 f365 0"/>
                <a:gd name="f677" fmla="*/ f12 f646 1"/>
                <a:gd name="f678" fmla="*/ f96 f647 1"/>
                <a:gd name="f679" fmla="*/ f96 f646 1"/>
                <a:gd name="f680" fmla="*/ f617 f46 1"/>
                <a:gd name="f681" fmla="*/ f618 f46 1"/>
                <a:gd name="f682" fmla="*/ f625 f46 1"/>
                <a:gd name="f683" fmla="*/ f626 f46 1"/>
                <a:gd name="f684" fmla="*/ f633 f46 1"/>
                <a:gd name="f685" fmla="*/ f634 f46 1"/>
                <a:gd name="f686" fmla="*/ f641 f46 1"/>
                <a:gd name="f687" fmla="*/ f642 f46 1"/>
                <a:gd name="f688" fmla="+- f656 0 1"/>
                <a:gd name="f689" fmla="+- f660 f351 0"/>
                <a:gd name="f690" fmla="+- f661 f352 0"/>
                <a:gd name="f691" fmla="+- f662 0 1"/>
                <a:gd name="f692" fmla="+- f666 f357 0"/>
                <a:gd name="f693" fmla="+- f667 f358 0"/>
                <a:gd name="f694" fmla="+- f668 0 1"/>
                <a:gd name="f695" fmla="+- f672 f322 0"/>
                <a:gd name="f696" fmla="+- f673 f323 0"/>
                <a:gd name="f697" fmla="+- f674 0 1"/>
                <a:gd name="f698" fmla="+- f678 f364 0"/>
                <a:gd name="f699" fmla="+- f679 f365 0"/>
                <a:gd name="f700" fmla="*/ f657 f46 1"/>
                <a:gd name="f701" fmla="*/ f658 f46 1"/>
                <a:gd name="f702" fmla="*/ f663 f46 1"/>
                <a:gd name="f703" fmla="*/ f664 f46 1"/>
                <a:gd name="f704" fmla="*/ f669 f46 1"/>
                <a:gd name="f705" fmla="*/ f670 f46 1"/>
                <a:gd name="f706" fmla="*/ f675 f46 1"/>
                <a:gd name="f707" fmla="*/ f676 f46 1"/>
                <a:gd name="f708" fmla="*/ f484 f688 1"/>
                <a:gd name="f709" fmla="*/ f491 f691 1"/>
                <a:gd name="f710" fmla="*/ f498 f694 1"/>
                <a:gd name="f711" fmla="*/ f505 f697 1"/>
                <a:gd name="f712" fmla="*/ f689 f46 1"/>
                <a:gd name="f713" fmla="*/ f690 f46 1"/>
                <a:gd name="f714" fmla="*/ f692 f46 1"/>
                <a:gd name="f715" fmla="*/ f693 f46 1"/>
                <a:gd name="f716" fmla="*/ f695 f46 1"/>
                <a:gd name="f717" fmla="*/ f696 f46 1"/>
                <a:gd name="f718" fmla="*/ f698 f46 1"/>
                <a:gd name="f719" fmla="*/ f699 f46 1"/>
                <a:gd name="f720" fmla="*/ f708 1 3"/>
                <a:gd name="f721" fmla="*/ f709 1 3"/>
                <a:gd name="f722" fmla="*/ f710 1 3"/>
                <a:gd name="f723" fmla="*/ f711 1 3"/>
                <a:gd name="f724" fmla="*/ f720 f96 1"/>
                <a:gd name="f725" fmla="*/ f721 f96 1"/>
                <a:gd name="f726" fmla="*/ f722 f96 1"/>
                <a:gd name="f727" fmla="*/ f723 f96 1"/>
                <a:gd name="f728" fmla="*/ f724 f354 1"/>
                <a:gd name="f729" fmla="*/ f724 f337 1"/>
                <a:gd name="f730" fmla="*/ f724 f541 1"/>
                <a:gd name="f731" fmla="*/ f724 f514 1"/>
                <a:gd name="f732" fmla="*/ f724 f579 1"/>
                <a:gd name="f733" fmla="*/ f724 f545 1"/>
                <a:gd name="f734" fmla="*/ f724 f619 1"/>
                <a:gd name="f735" fmla="*/ f724 f583 1"/>
                <a:gd name="f736" fmla="*/ f724 f659 1"/>
                <a:gd name="f737" fmla="*/ f724 f623 1"/>
                <a:gd name="f738" fmla="*/ f725 f360 1"/>
                <a:gd name="f739" fmla="*/ f725 f342 1"/>
                <a:gd name="f740" fmla="*/ f725 f550 1"/>
                <a:gd name="f741" fmla="*/ f725 f521 1"/>
                <a:gd name="f742" fmla="*/ f725 f589 1"/>
                <a:gd name="f743" fmla="*/ f725 f554 1"/>
                <a:gd name="f744" fmla="*/ f725 f627 1"/>
                <a:gd name="f745" fmla="*/ f725 f593 1"/>
                <a:gd name="f746" fmla="*/ f725 f665 1"/>
                <a:gd name="f747" fmla="*/ f725 f631 1"/>
                <a:gd name="f748" fmla="*/ f726 f325 1"/>
                <a:gd name="f749" fmla="*/ f726 f307 1"/>
                <a:gd name="f750" fmla="*/ f726 f559 1"/>
                <a:gd name="f751" fmla="*/ f726 f528 1"/>
                <a:gd name="f752" fmla="*/ f726 f599 1"/>
                <a:gd name="f753" fmla="*/ f726 f563 1"/>
                <a:gd name="f754" fmla="*/ f726 f635 1"/>
                <a:gd name="f755" fmla="*/ f726 f603 1"/>
                <a:gd name="f756" fmla="*/ f726 f671 1"/>
                <a:gd name="f757" fmla="*/ f726 f639 1"/>
                <a:gd name="f758" fmla="*/ f727 f367 1"/>
                <a:gd name="f759" fmla="*/ f727 f350 1"/>
                <a:gd name="f760" fmla="*/ f727 f568 1"/>
                <a:gd name="f761" fmla="*/ f727 f535 1"/>
                <a:gd name="f762" fmla="*/ f727 f609 1"/>
                <a:gd name="f763" fmla="*/ f727 f572 1"/>
                <a:gd name="f764" fmla="*/ f727 f643 1"/>
                <a:gd name="f765" fmla="*/ f727 f613 1"/>
                <a:gd name="f766" fmla="*/ f727 f677 1"/>
                <a:gd name="f767" fmla="*/ f727 f647 1"/>
                <a:gd name="f768" fmla="+- f371 f728 0"/>
                <a:gd name="f769" fmla="+- f372 f729 0"/>
                <a:gd name="f770" fmla="+- f577 0 f730"/>
                <a:gd name="f771" fmla="+- f578 0 f731"/>
                <a:gd name="f772" fmla="+- f577 f730 0"/>
                <a:gd name="f773" fmla="+- f578 f731 0"/>
                <a:gd name="f774" fmla="+- f617 0 f732"/>
                <a:gd name="f775" fmla="+- f618 0 f733"/>
                <a:gd name="f776" fmla="+- f617 f732 0"/>
                <a:gd name="f777" fmla="+- f618 f733 0"/>
                <a:gd name="f778" fmla="+- f657 0 f734"/>
                <a:gd name="f779" fmla="+- f658 0 f735"/>
                <a:gd name="f780" fmla="+- f657 f734 0"/>
                <a:gd name="f781" fmla="+- f658 f735 0"/>
                <a:gd name="f782" fmla="+- f689 0 f736"/>
                <a:gd name="f783" fmla="+- f690 0 f737"/>
                <a:gd name="f784" fmla="+- f374 f738 0"/>
                <a:gd name="f785" fmla="+- f375 f739 0"/>
                <a:gd name="f786" fmla="+- f587 0 f740"/>
                <a:gd name="f787" fmla="+- f588 0 f741"/>
                <a:gd name="f788" fmla="+- f587 f740 0"/>
                <a:gd name="f789" fmla="+- f588 f741 0"/>
                <a:gd name="f790" fmla="+- f625 0 f742"/>
                <a:gd name="f791" fmla="+- f626 0 f743"/>
                <a:gd name="f792" fmla="+- f625 f742 0"/>
                <a:gd name="f793" fmla="+- f626 f743 0"/>
                <a:gd name="f794" fmla="+- f663 0 f744"/>
                <a:gd name="f795" fmla="+- f664 0 f745"/>
                <a:gd name="f796" fmla="+- f663 f744 0"/>
                <a:gd name="f797" fmla="+- f664 f745 0"/>
                <a:gd name="f798" fmla="+- f692 0 f746"/>
                <a:gd name="f799" fmla="+- f693 0 f747"/>
                <a:gd name="f800" fmla="+- f344 f748 0"/>
                <a:gd name="f801" fmla="+- f345 f749 0"/>
                <a:gd name="f802" fmla="+- f597 0 f750"/>
                <a:gd name="f803" fmla="+- f598 0 f751"/>
                <a:gd name="f804" fmla="+- f597 f750 0"/>
                <a:gd name="f805" fmla="+- f598 f751 0"/>
                <a:gd name="f806" fmla="+- f633 0 f752"/>
                <a:gd name="f807" fmla="+- f634 0 f753"/>
                <a:gd name="f808" fmla="+- f633 f752 0"/>
                <a:gd name="f809" fmla="+- f634 f753 0"/>
                <a:gd name="f810" fmla="+- f669 0 f754"/>
                <a:gd name="f811" fmla="+- f670 0 f755"/>
                <a:gd name="f812" fmla="+- f669 f754 0"/>
                <a:gd name="f813" fmla="+- f670 f755 0"/>
                <a:gd name="f814" fmla="+- f695 0 f756"/>
                <a:gd name="f815" fmla="+- f696 0 f757"/>
                <a:gd name="f816" fmla="+- f378 f758 0"/>
                <a:gd name="f817" fmla="+- f379 f759 0"/>
                <a:gd name="f818" fmla="+- f607 0 f760"/>
                <a:gd name="f819" fmla="+- f608 0 f761"/>
                <a:gd name="f820" fmla="+- f607 f760 0"/>
                <a:gd name="f821" fmla="+- f608 f761 0"/>
                <a:gd name="f822" fmla="+- f641 0 f762"/>
                <a:gd name="f823" fmla="+- f642 0 f763"/>
                <a:gd name="f824" fmla="+- f641 f762 0"/>
                <a:gd name="f825" fmla="+- f642 f763 0"/>
                <a:gd name="f826" fmla="+- f675 0 f764"/>
                <a:gd name="f827" fmla="+- f676 0 f765"/>
                <a:gd name="f828" fmla="+- f675 f764 0"/>
                <a:gd name="f829" fmla="+- f676 f765 0"/>
                <a:gd name="f830" fmla="+- f698 0 f766"/>
                <a:gd name="f831" fmla="+- f699 0 f767"/>
                <a:gd name="f832" fmla="*/ f768 f46 1"/>
                <a:gd name="f833" fmla="*/ f769 f46 1"/>
                <a:gd name="f834" fmla="*/ f770 f46 1"/>
                <a:gd name="f835" fmla="*/ f771 f46 1"/>
                <a:gd name="f836" fmla="*/ f772 f46 1"/>
                <a:gd name="f837" fmla="*/ f773 f46 1"/>
                <a:gd name="f838" fmla="*/ f774 f46 1"/>
                <a:gd name="f839" fmla="*/ f775 f46 1"/>
                <a:gd name="f840" fmla="*/ f776 f46 1"/>
                <a:gd name="f841" fmla="*/ f777 f46 1"/>
                <a:gd name="f842" fmla="*/ f778 f46 1"/>
                <a:gd name="f843" fmla="*/ f779 f46 1"/>
                <a:gd name="f844" fmla="*/ f780 f46 1"/>
                <a:gd name="f845" fmla="*/ f781 f46 1"/>
                <a:gd name="f846" fmla="*/ f782 f46 1"/>
                <a:gd name="f847" fmla="*/ f783 f46 1"/>
                <a:gd name="f848" fmla="*/ f784 f46 1"/>
                <a:gd name="f849" fmla="*/ f785 f46 1"/>
                <a:gd name="f850" fmla="*/ f786 f46 1"/>
                <a:gd name="f851" fmla="*/ f787 f46 1"/>
                <a:gd name="f852" fmla="*/ f788 f46 1"/>
                <a:gd name="f853" fmla="*/ f789 f46 1"/>
                <a:gd name="f854" fmla="*/ f790 f46 1"/>
                <a:gd name="f855" fmla="*/ f791 f46 1"/>
                <a:gd name="f856" fmla="*/ f792 f46 1"/>
                <a:gd name="f857" fmla="*/ f793 f46 1"/>
                <a:gd name="f858" fmla="*/ f794 f46 1"/>
                <a:gd name="f859" fmla="*/ f795 f46 1"/>
                <a:gd name="f860" fmla="*/ f796 f46 1"/>
                <a:gd name="f861" fmla="*/ f797 f46 1"/>
                <a:gd name="f862" fmla="*/ f798 f46 1"/>
                <a:gd name="f863" fmla="*/ f799 f46 1"/>
                <a:gd name="f864" fmla="*/ f800 f46 1"/>
                <a:gd name="f865" fmla="*/ f801 f46 1"/>
                <a:gd name="f866" fmla="*/ f802 f46 1"/>
                <a:gd name="f867" fmla="*/ f803 f46 1"/>
                <a:gd name="f868" fmla="*/ f804 f46 1"/>
                <a:gd name="f869" fmla="*/ f805 f46 1"/>
                <a:gd name="f870" fmla="*/ f806 f46 1"/>
                <a:gd name="f871" fmla="*/ f807 f46 1"/>
                <a:gd name="f872" fmla="*/ f808 f46 1"/>
                <a:gd name="f873" fmla="*/ f809 f46 1"/>
                <a:gd name="f874" fmla="*/ f810 f46 1"/>
                <a:gd name="f875" fmla="*/ f811 f46 1"/>
                <a:gd name="f876" fmla="*/ f812 f46 1"/>
                <a:gd name="f877" fmla="*/ f813 f46 1"/>
                <a:gd name="f878" fmla="*/ f814 f46 1"/>
                <a:gd name="f879" fmla="*/ f815 f46 1"/>
                <a:gd name="f880" fmla="*/ f816 f46 1"/>
                <a:gd name="f881" fmla="*/ f817 f46 1"/>
                <a:gd name="f882" fmla="*/ f818 f46 1"/>
                <a:gd name="f883" fmla="*/ f819 f46 1"/>
                <a:gd name="f884" fmla="*/ f820 f46 1"/>
                <a:gd name="f885" fmla="*/ f821 f46 1"/>
                <a:gd name="f886" fmla="*/ f822 f46 1"/>
                <a:gd name="f887" fmla="*/ f823 f46 1"/>
                <a:gd name="f888" fmla="*/ f824 f46 1"/>
                <a:gd name="f889" fmla="*/ f825 f46 1"/>
                <a:gd name="f890" fmla="*/ f826 f46 1"/>
                <a:gd name="f891" fmla="*/ f827 f46 1"/>
                <a:gd name="f892" fmla="*/ f828 f46 1"/>
                <a:gd name="f893" fmla="*/ f829 f46 1"/>
                <a:gd name="f894" fmla="*/ f830 f46 1"/>
                <a:gd name="f895" fmla="*/ f831 f4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2" t="f203" r="f216" b="f217"/>
              <a:pathLst>
                <a:path>
                  <a:moveTo>
                    <a:pt x="f63" y="f73"/>
                  </a:moveTo>
                  <a:cubicBezTo>
                    <a:pt x="f832" y="f833"/>
                    <a:pt x="f834" y="f835"/>
                    <a:pt x="f648" y="f649"/>
                  </a:cubicBezTo>
                  <a:cubicBezTo>
                    <a:pt x="f836" y="f837"/>
                    <a:pt x="f838" y="f839"/>
                    <a:pt x="f680" y="f681"/>
                  </a:cubicBezTo>
                  <a:cubicBezTo>
                    <a:pt x="f840" y="f841"/>
                    <a:pt x="f842" y="f843"/>
                    <a:pt x="f700" y="f701"/>
                  </a:cubicBezTo>
                  <a:cubicBezTo>
                    <a:pt x="f844" y="f845"/>
                    <a:pt x="f846" y="f847"/>
                    <a:pt x="f712" y="f713"/>
                  </a:cubicBezTo>
                  <a:lnTo>
                    <a:pt x="f104" y="f63"/>
                  </a:lnTo>
                  <a:cubicBezTo>
                    <a:pt x="f848" y="f849"/>
                    <a:pt x="f850" y="f851"/>
                    <a:pt x="f650" y="f651"/>
                  </a:cubicBezTo>
                  <a:cubicBezTo>
                    <a:pt x="f852" y="f853"/>
                    <a:pt x="f854" y="f855"/>
                    <a:pt x="f682" y="f683"/>
                  </a:cubicBezTo>
                  <a:cubicBezTo>
                    <a:pt x="f856" y="f857"/>
                    <a:pt x="f858" y="f859"/>
                    <a:pt x="f702" y="f703"/>
                  </a:cubicBezTo>
                  <a:cubicBezTo>
                    <a:pt x="f860" y="f861"/>
                    <a:pt x="f862" y="f863"/>
                    <a:pt x="f714" y="f715"/>
                  </a:cubicBezTo>
                  <a:lnTo>
                    <a:pt x="f74" y="f105"/>
                  </a:lnTo>
                  <a:cubicBezTo>
                    <a:pt x="f864" y="f865"/>
                    <a:pt x="f866" y="f867"/>
                    <a:pt x="f652" y="f653"/>
                  </a:cubicBezTo>
                  <a:cubicBezTo>
                    <a:pt x="f868" y="f869"/>
                    <a:pt x="f870" y="f871"/>
                    <a:pt x="f684" y="f685"/>
                  </a:cubicBezTo>
                  <a:cubicBezTo>
                    <a:pt x="f872" y="f873"/>
                    <a:pt x="f874" y="f875"/>
                    <a:pt x="f704" y="f705"/>
                  </a:cubicBezTo>
                  <a:cubicBezTo>
                    <a:pt x="f876" y="f877"/>
                    <a:pt x="f878" y="f879"/>
                    <a:pt x="f716" y="f717"/>
                  </a:cubicBezTo>
                  <a:lnTo>
                    <a:pt x="f73" y="f75"/>
                  </a:lnTo>
                  <a:cubicBezTo>
                    <a:pt x="f880" y="f881"/>
                    <a:pt x="f882" y="f883"/>
                    <a:pt x="f654" y="f655"/>
                  </a:cubicBezTo>
                  <a:cubicBezTo>
                    <a:pt x="f884" y="f885"/>
                    <a:pt x="f886" y="f887"/>
                    <a:pt x="f686" y="f687"/>
                  </a:cubicBezTo>
                  <a:cubicBezTo>
                    <a:pt x="f888" y="f889"/>
                    <a:pt x="f890" y="f891"/>
                    <a:pt x="f706" y="f707"/>
                  </a:cubicBezTo>
                  <a:cubicBezTo>
                    <a:pt x="f892" y="f893"/>
                    <a:pt x="f894" y="f895"/>
                    <a:pt x="f718" y="f719"/>
                  </a:cubicBezTo>
                  <a:close/>
                </a:path>
              </a:pathLst>
            </a:custGeom>
            <a:solidFill>
              <a:srgbClr val="9999FF"/>
            </a:solidFill>
            <a:ln w="25400">
              <a:solidFill>
                <a:srgbClr val="CCCCFF"/>
              </a:solidFill>
              <a:prstDash val="solid"/>
            </a:ln>
          </p:spPr>
          <p:txBody>
            <a:bodyPr wrap="square" lIns="91440" tIns="45720" rIns="91440" bIns="45720" anchor="ctr"/>
            <a:lstStyle/>
            <a:p>
              <a:pPr marL="0" marR="0" lvl="0" indent="0" algn="ctr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2400" b="1" spc="0">
                  <a:solidFill>
                    <a:srgbClr val="FFFFFF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снежки</a:t>
              </a:r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2267743" y="4752527"/>
            <a:ext cx="1988840" cy="1988840"/>
            <a:chOff x="2267743" y="4752527"/>
            <a:chExt cx="1988840" cy="1988840"/>
          </a:xfrm>
        </p:grpSpPr>
        <p:sp>
          <p:nvSpPr>
            <p:cNvPr id="7" name="Полилиния 6"/>
            <p:cNvSpPr/>
            <p:nvPr/>
          </p:nvSpPr>
          <p:spPr>
            <a:xfrm>
              <a:off x="2267743" y="4752527"/>
              <a:ext cx="1988840" cy="198884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1600"/>
                <a:gd name="f4" fmla="*/ f0 1 21600"/>
                <a:gd name="f5" fmla="*/ f1 1 21600"/>
                <a:gd name="f6" fmla="val f3"/>
                <a:gd name="f7" fmla="val f3"/>
                <a:gd name="f8" fmla="*/ f2 1 1"/>
                <a:gd name="f9" fmla="*/ f8 1 f3"/>
                <a:gd name="f10" fmla="*/ f8 1 f3"/>
                <a:gd name="f11" fmla="*/ f6 1 1"/>
                <a:gd name="f12" fmla="*/ f7 1 1"/>
                <a:gd name="f13" fmla="*/ f11 1 f3"/>
                <a:gd name="f14" fmla="*/ f12 1 f3"/>
                <a:gd name="f15" fmla="*/ f9 f3 1"/>
                <a:gd name="f16" fmla="*/ f10 f3 1"/>
                <a:gd name="f17" fmla="*/ f13 f3 1"/>
                <a:gd name="f18" fmla="*/ f14 f3 1"/>
                <a:gd name="f19" fmla="*/ f15 f4 1"/>
                <a:gd name="f20" fmla="*/ f16 f5 1"/>
                <a:gd name="f21" fmla="*/ f17 f4 1"/>
                <a:gd name="f22" fmla="*/ f18 f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0" r="f21" b="f22"/>
              <a:pathLst>
                <a:path w="21600" h="21600">
                  <a:moveTo>
                    <a:pt x="f2" y="f2"/>
                  </a:moveTo>
                  <a:lnTo>
                    <a:pt x="f3" y="f2"/>
                  </a:lnTo>
                  <a:lnTo>
                    <a:pt x="f3" y="f3"/>
                  </a:lnTo>
                  <a:lnTo>
                    <a:pt x="f2" y="f3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  <a:ln>
              <a:noFill/>
              <a:prstDash val="solid"/>
            </a:ln>
          </p:spPr>
          <p:txBody>
            <a:bodyPr wrap="square" lIns="45720" tIns="45720" rIns="45720" bIns="45720"/>
            <a:lstStyle/>
            <a:p>
              <a:pPr marR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ru-RU" sz="12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XO Thames"/>
              </a:endParaRPr>
            </a:p>
          </p:txBody>
        </p:sp>
        <p:sp>
          <p:nvSpPr>
            <p:cNvPr id="8" name="Полилиния 7"/>
            <p:cNvSpPr/>
            <p:nvPr/>
          </p:nvSpPr>
          <p:spPr>
            <a:xfrm>
              <a:off x="2555775" y="5400600"/>
              <a:ext cx="1368151" cy="792087"/>
            </a:xfrm>
            <a:custGeom>
              <a:avLst>
                <a:gd name="f15" fmla="val 16667"/>
              </a:avLst>
              <a:gdLst>
                <a:gd name="f1" fmla="val 10800000"/>
                <a:gd name="f2" fmla="val 5400000"/>
                <a:gd name="f3" fmla="val w"/>
                <a:gd name="f4" fmla="val h"/>
                <a:gd name="f5" fmla="val ss"/>
                <a:gd name="f6" fmla="val 0"/>
                <a:gd name="f7" fmla="*/ 5419351 1 1725033"/>
                <a:gd name="f8" fmla="val 21600"/>
                <a:gd name="f9" fmla="*/ 1 1 2"/>
                <a:gd name="f10" fmla="+- 21600000 0 1"/>
                <a:gd name="f11" fmla="*/ 1 1 4"/>
                <a:gd name="f12" fmla="+- 0 0 1"/>
                <a:gd name="f13" fmla="*/ 3 1 4"/>
                <a:gd name="f14" fmla="*/ 0 1 60000"/>
                <a:gd name="f15" fmla="val 16667"/>
                <a:gd name="f16" fmla="abs f3"/>
                <a:gd name="f17" fmla="abs f4"/>
                <a:gd name="f18" fmla="abs f5"/>
                <a:gd name="f19" fmla="+- f15 0 50000"/>
                <a:gd name="f20" fmla="+- 0 0 f15"/>
                <a:gd name="f21" fmla="min f8 f8"/>
                <a:gd name="f22" fmla="*/ 21600000 f9 1"/>
                <a:gd name="f23" fmla="*/ f10 1 60000"/>
                <a:gd name="f24" fmla="*/ 21600000 f11 1"/>
                <a:gd name="f25" fmla="*/ 2 f7 1"/>
                <a:gd name="f26" fmla="*/ 21600000 f13 1"/>
                <a:gd name="f27" fmla="*/ f14 f7 1"/>
                <a:gd name="f28" fmla="?: f16 f3 1"/>
                <a:gd name="f29" fmla="?: f17 f4 1"/>
                <a:gd name="f30" fmla="?: f18 f5 1"/>
                <a:gd name="f31" fmla="?: f19 50000 f15"/>
                <a:gd name="f32" fmla="*/ f22 1 60000"/>
                <a:gd name="f33" fmla="*/ f24 1 60000"/>
                <a:gd name="f34" fmla="*/ f26 1 60000"/>
                <a:gd name="f35" fmla="*/ f27 1 180"/>
                <a:gd name="f36" fmla="*/ f28 1 21600"/>
                <a:gd name="f37" fmla="*/ f29 1 21600"/>
                <a:gd name="f38" fmla="*/ 21600 f28 1"/>
                <a:gd name="f39" fmla="*/ 21600 f29 1"/>
                <a:gd name="f40" fmla="?: f20 0 f31"/>
                <a:gd name="f41" fmla="*/ f32 f7 1"/>
                <a:gd name="f42" fmla="+- f33 0 f23"/>
                <a:gd name="f43" fmla="*/ f34 f7 1"/>
                <a:gd name="f44" fmla="+- 0 0 f35"/>
                <a:gd name="f45" fmla="*/ f33 f7 1"/>
                <a:gd name="f46" fmla="min f37 f36"/>
                <a:gd name="f47" fmla="*/ f38 1 f30"/>
                <a:gd name="f48" fmla="*/ f39 1 f30"/>
                <a:gd name="f49" fmla="*/ f21 f40 1"/>
                <a:gd name="f50" fmla="*/ f41 1 180"/>
                <a:gd name="f51" fmla="?: f42 f23 f33"/>
                <a:gd name="f52" fmla="*/ f43 1 180"/>
                <a:gd name="f53" fmla="*/ f44 f1 1"/>
                <a:gd name="f54" fmla="*/ f45 1 180"/>
                <a:gd name="f55" fmla="val f47"/>
                <a:gd name="f56" fmla="val f48"/>
                <a:gd name="f57" fmla="*/ f49 1 100000"/>
                <a:gd name="f58" fmla="*/ f51 f7 1"/>
                <a:gd name="f59" fmla="+- 0 0 f50"/>
                <a:gd name="f60" fmla="+- 0 0 f52"/>
                <a:gd name="f61" fmla="*/ f53 1 f7"/>
                <a:gd name="f62" fmla="+- 0 0 f54"/>
                <a:gd name="f63" fmla="*/ f6 f46 1"/>
                <a:gd name="f64" fmla="+- f55 0 0"/>
                <a:gd name="f65" fmla="+- f56 0 0"/>
                <a:gd name="f66" fmla="*/ f57 29289 1"/>
                <a:gd name="f67" fmla="val f57"/>
                <a:gd name="f68" fmla="*/ f58 1 180"/>
                <a:gd name="f69" fmla="*/ f59 f1 1"/>
                <a:gd name="f70" fmla="*/ f60 f1 1"/>
                <a:gd name="f71" fmla="+- f61 0 f2"/>
                <a:gd name="f72" fmla="*/ f62 f1 1"/>
                <a:gd name="f73" fmla="*/ f57 f46 1"/>
                <a:gd name="f74" fmla="*/ f55 f46 1"/>
                <a:gd name="f75" fmla="*/ f56 f46 1"/>
                <a:gd name="f76" fmla="+- f64 0 f57"/>
                <a:gd name="f77" fmla="+- f65 0 f57"/>
                <a:gd name="f78" fmla="*/ f66 1 100000"/>
                <a:gd name="f79" fmla="*/ 2 f67 1"/>
                <a:gd name="f80" fmla="+- f50 f68 0"/>
                <a:gd name="f81" fmla="*/ f69 1 f7"/>
                <a:gd name="f82" fmla="?: f68 0 f25"/>
                <a:gd name="f83" fmla="+- f52 f68 0"/>
                <a:gd name="f84" fmla="*/ f70 1 f7"/>
                <a:gd name="f85" fmla="+- f35 f68 0"/>
                <a:gd name="f86" fmla="cos 1 f71"/>
                <a:gd name="f87" fmla="sin 1 f71"/>
                <a:gd name="f88" fmla="+- f54 f68 0"/>
                <a:gd name="f89" fmla="*/ f72 1 f7"/>
                <a:gd name="f90" fmla="+- f64 0 f78"/>
                <a:gd name="f91" fmla="+- f65 0 f78"/>
                <a:gd name="f92" fmla="*/ f78 f8 1"/>
                <a:gd name="f93" fmla="*/ f78 f8 1"/>
                <a:gd name="f94" fmla="+- f81 0 f2"/>
                <a:gd name="f95" fmla="+- 0 0 f80"/>
                <a:gd name="f96" fmla="*/ f79 1 2"/>
                <a:gd name="f97" fmla="+- f84 0 f2"/>
                <a:gd name="f98" fmla="+- 0 0 f83"/>
                <a:gd name="f99" fmla="+- 0 0 f86"/>
                <a:gd name="f100" fmla="+- 0 0 f87"/>
                <a:gd name="f101" fmla="+- 0 0 f85"/>
                <a:gd name="f102" fmla="+- f89 0 f2"/>
                <a:gd name="f103" fmla="+- 0 0 f88"/>
                <a:gd name="f104" fmla="*/ f76 f46 1"/>
                <a:gd name="f105" fmla="*/ f77 f46 1"/>
                <a:gd name="f106" fmla="*/ f92 1 f55"/>
                <a:gd name="f107" fmla="*/ f90 f8 1"/>
                <a:gd name="f108" fmla="*/ f93 1 f56"/>
                <a:gd name="f109" fmla="*/ f91 f8 1"/>
                <a:gd name="f110" fmla="cos 1 f94"/>
                <a:gd name="f111" fmla="sin 1 f94"/>
                <a:gd name="f112" fmla="*/ f95 f1 1"/>
                <a:gd name="f113" fmla="cos 1 f97"/>
                <a:gd name="f114" fmla="sin 1 f97"/>
                <a:gd name="f115" fmla="*/ f98 f1 1"/>
                <a:gd name="f116" fmla="*/ f99 1 f79"/>
                <a:gd name="f117" fmla="*/ f100 1 f79"/>
                <a:gd name="f118" fmla="*/ f101 f1 1"/>
                <a:gd name="f119" fmla="cos 1 f102"/>
                <a:gd name="f120" fmla="sin 1 f102"/>
                <a:gd name="f121" fmla="*/ f103 f1 1"/>
                <a:gd name="f122" fmla="*/ f107 1 f55"/>
                <a:gd name="f123" fmla="*/ f109 1 f56"/>
                <a:gd name="f124" fmla="val f106"/>
                <a:gd name="f125" fmla="val f108"/>
                <a:gd name="f126" fmla="+- 0 0 f110"/>
                <a:gd name="f127" fmla="+- 0 0 f111"/>
                <a:gd name="f128" fmla="*/ f112 1 f7"/>
                <a:gd name="f129" fmla="+- 0 0 f113"/>
                <a:gd name="f130" fmla="+- 0 0 f114"/>
                <a:gd name="f131" fmla="*/ f115 1 f7"/>
                <a:gd name="f132" fmla="+- 0 0 f116"/>
                <a:gd name="f133" fmla="+- 0 0 f117"/>
                <a:gd name="f134" fmla="*/ f118 1 f7"/>
                <a:gd name="f135" fmla="+- 0 0 f119"/>
                <a:gd name="f136" fmla="+- 0 0 f120"/>
                <a:gd name="f137" fmla="*/ f121 1 f7"/>
                <a:gd name="f138" fmla="val f122"/>
                <a:gd name="f139" fmla="val f123"/>
                <a:gd name="f140" fmla="*/ f124 1 1"/>
                <a:gd name="f141" fmla="*/ f125 1 1"/>
                <a:gd name="f142" fmla="*/ f126 1 f79"/>
                <a:gd name="f143" fmla="*/ f127 1 f79"/>
                <a:gd name="f144" fmla="+- f128 0 f2"/>
                <a:gd name="f145" fmla="*/ f129 1 f79"/>
                <a:gd name="f146" fmla="*/ f130 1 f79"/>
                <a:gd name="f147" fmla="+- f131 0 f2"/>
                <a:gd name="f148" fmla="at2 f132 f133"/>
                <a:gd name="f149" fmla="+- f134 0 f2"/>
                <a:gd name="f150" fmla="*/ f135 1 f79"/>
                <a:gd name="f151" fmla="*/ f136 1 f79"/>
                <a:gd name="f152" fmla="+- f137 0 f2"/>
                <a:gd name="f153" fmla="*/ f140 1 f8"/>
                <a:gd name="f154" fmla="*/ f141 1 f8"/>
                <a:gd name="f155" fmla="*/ f138 1 1"/>
                <a:gd name="f156" fmla="*/ f139 1 1"/>
                <a:gd name="f157" fmla="+- 0 0 f142"/>
                <a:gd name="f158" fmla="+- 0 0 f143"/>
                <a:gd name="f159" fmla="cos 1 f144"/>
                <a:gd name="f160" fmla="sin 1 f144"/>
                <a:gd name="f161" fmla="+- 0 0 f145"/>
                <a:gd name="f162" fmla="+- 0 0 f146"/>
                <a:gd name="f163" fmla="cos 1 f147"/>
                <a:gd name="f164" fmla="sin 1 f147"/>
                <a:gd name="f165" fmla="+- f148 f2 0"/>
                <a:gd name="f166" fmla="cos 1 f149"/>
                <a:gd name="f167" fmla="sin 1 f149"/>
                <a:gd name="f168" fmla="+- 0 0 f150"/>
                <a:gd name="f169" fmla="+- 0 0 f151"/>
                <a:gd name="f170" fmla="cos 1 f152"/>
                <a:gd name="f171" fmla="sin 1 f152"/>
                <a:gd name="f172" fmla="*/ f155 1 f8"/>
                <a:gd name="f173" fmla="*/ f156 1 f8"/>
                <a:gd name="f174" fmla="at2 f157 f158"/>
                <a:gd name="f175" fmla="+- 0 0 f159"/>
                <a:gd name="f176" fmla="+- 0 0 f160"/>
                <a:gd name="f177" fmla="at2 f161 f162"/>
                <a:gd name="f178" fmla="+- 0 0 f163"/>
                <a:gd name="f179" fmla="+- 0 0 f164"/>
                <a:gd name="f180" fmla="*/ f165 f7 1"/>
                <a:gd name="f181" fmla="+- 0 0 f166"/>
                <a:gd name="f182" fmla="+- 0 0 f167"/>
                <a:gd name="f183" fmla="at2 f168 f169"/>
                <a:gd name="f184" fmla="+- 0 0 f170"/>
                <a:gd name="f185" fmla="+- 0 0 f171"/>
                <a:gd name="f186" fmla="*/ f153 f55 1"/>
                <a:gd name="f187" fmla="*/ f154 f56 1"/>
                <a:gd name="f188" fmla="+- f174 f2 0"/>
                <a:gd name="f189" fmla="*/ f175 1 f79"/>
                <a:gd name="f190" fmla="*/ f176 1 f79"/>
                <a:gd name="f191" fmla="+- f177 f2 0"/>
                <a:gd name="f192" fmla="*/ f178 1 f79"/>
                <a:gd name="f193" fmla="*/ f179 1 f79"/>
                <a:gd name="f194" fmla="*/ f180 1 f1"/>
                <a:gd name="f195" fmla="*/ f181 1 f79"/>
                <a:gd name="f196" fmla="*/ f182 1 f79"/>
                <a:gd name="f197" fmla="+- f183 f2 0"/>
                <a:gd name="f198" fmla="*/ f184 1 f79"/>
                <a:gd name="f199" fmla="*/ f185 1 f79"/>
                <a:gd name="f200" fmla="*/ f172 f55 1"/>
                <a:gd name="f201" fmla="*/ f173 f56 1"/>
                <a:gd name="f202" fmla="*/ f186 f46 1"/>
                <a:gd name="f203" fmla="*/ f187 f46 1"/>
                <a:gd name="f204" fmla="*/ f188 f7 1"/>
                <a:gd name="f205" fmla="+- 0 0 f189"/>
                <a:gd name="f206" fmla="+- 0 0 f190"/>
                <a:gd name="f207" fmla="*/ f191 f7 1"/>
                <a:gd name="f208" fmla="+- 0 0 f192"/>
                <a:gd name="f209" fmla="+- 0 0 f193"/>
                <a:gd name="f210" fmla="+- 0 0 f194"/>
                <a:gd name="f211" fmla="+- 0 0 f195"/>
                <a:gd name="f212" fmla="+- 0 0 f196"/>
                <a:gd name="f213" fmla="*/ f197 f7 1"/>
                <a:gd name="f214" fmla="+- 0 0 f198"/>
                <a:gd name="f215" fmla="+- 0 0 f199"/>
                <a:gd name="f216" fmla="*/ f200 f46 1"/>
                <a:gd name="f217" fmla="*/ f201 f46 1"/>
                <a:gd name="f218" fmla="*/ f204 1 f1"/>
                <a:gd name="f219" fmla="at2 f205 f206"/>
                <a:gd name="f220" fmla="*/ f207 1 f1"/>
                <a:gd name="f221" fmla="at2 f208 f209"/>
                <a:gd name="f222" fmla="val f210"/>
                <a:gd name="f223" fmla="at2 f211 f212"/>
                <a:gd name="f224" fmla="*/ f213 1 f1"/>
                <a:gd name="f225" fmla="at2 f214 f215"/>
                <a:gd name="f226" fmla="+- 0 0 f218"/>
                <a:gd name="f227" fmla="+- f219 f2 0"/>
                <a:gd name="f228" fmla="+- 0 0 f220"/>
                <a:gd name="f229" fmla="+- f221 f2 0"/>
                <a:gd name="f230" fmla="+- f223 f2 0"/>
                <a:gd name="f231" fmla="+- 0 0 f222"/>
                <a:gd name="f232" fmla="val f222"/>
                <a:gd name="f233" fmla="+- 0 0 f224"/>
                <a:gd name="f234" fmla="+- f225 f2 0"/>
                <a:gd name="f235" fmla="val f226"/>
                <a:gd name="f236" fmla="*/ f227 f7 1"/>
                <a:gd name="f237" fmla="val f228"/>
                <a:gd name="f238" fmla="*/ f229 f7 1"/>
                <a:gd name="f239" fmla="*/ f230 f7 1"/>
                <a:gd name="f240" fmla="*/ f231 f1 1"/>
                <a:gd name="f241" fmla="+- 0 0 f232"/>
                <a:gd name="f242" fmla="val f233"/>
                <a:gd name="f243" fmla="*/ f234 f7 1"/>
                <a:gd name="f244" fmla="*/ f236 1 f1"/>
                <a:gd name="f245" fmla="+- 0 0 f235"/>
                <a:gd name="f246" fmla="val f235"/>
                <a:gd name="f247" fmla="*/ f238 1 f1"/>
                <a:gd name="f248" fmla="+- 0 0 f237"/>
                <a:gd name="f249" fmla="val f237"/>
                <a:gd name="f250" fmla="*/ f239 1 f1"/>
                <a:gd name="f251" fmla="*/ f240 1 f7"/>
                <a:gd name="f252" fmla="*/ f241 f1 1"/>
                <a:gd name="f253" fmla="*/ f243 1 f1"/>
                <a:gd name="f254" fmla="+- 0 0 f242"/>
                <a:gd name="f255" fmla="val f242"/>
                <a:gd name="f256" fmla="+- 0 0 f244"/>
                <a:gd name="f257" fmla="*/ f245 f1 1"/>
                <a:gd name="f258" fmla="+- 0 0 f246"/>
                <a:gd name="f259" fmla="+- 0 0 f247"/>
                <a:gd name="f260" fmla="*/ f248 f1 1"/>
                <a:gd name="f261" fmla="+- 0 0 f249"/>
                <a:gd name="f262" fmla="+- 0 0 f250"/>
                <a:gd name="f263" fmla="+- f251 0 f2"/>
                <a:gd name="f264" fmla="*/ f252 1 f7"/>
                <a:gd name="f265" fmla="+- 0 0 f253"/>
                <a:gd name="f266" fmla="*/ f254 f1 1"/>
                <a:gd name="f267" fmla="+- 0 0 f255"/>
                <a:gd name="f268" fmla="val f256"/>
                <a:gd name="f269" fmla="*/ f257 1 f7"/>
                <a:gd name="f270" fmla="*/ f258 f1 1"/>
                <a:gd name="f271" fmla="val f259"/>
                <a:gd name="f272" fmla="*/ f260 1 f7"/>
                <a:gd name="f273" fmla="*/ f261 f1 1"/>
                <a:gd name="f274" fmla="val f262"/>
                <a:gd name="f275" fmla="sin 1 f263"/>
                <a:gd name="f276" fmla="cos 1 f263"/>
                <a:gd name="f277" fmla="+- f264 0 f2"/>
                <a:gd name="f278" fmla="val f265"/>
                <a:gd name="f279" fmla="*/ f266 1 f7"/>
                <a:gd name="f280" fmla="*/ f267 f1 1"/>
                <a:gd name="f281" fmla="+- f269 0 f2"/>
                <a:gd name="f282" fmla="+- f268 0 f235"/>
                <a:gd name="f283" fmla="*/ f270 1 f7"/>
                <a:gd name="f284" fmla="+- f272 0 f2"/>
                <a:gd name="f285" fmla="+- f271 0 f237"/>
                <a:gd name="f286" fmla="*/ f273 1 f7"/>
                <a:gd name="f287" fmla="+- 0 0 f275"/>
                <a:gd name="f288" fmla="+- 0 0 f276"/>
                <a:gd name="f289" fmla="+- f274 0 f222"/>
                <a:gd name="f290" fmla="cos 1 f277"/>
                <a:gd name="f291" fmla="sin 1 f277"/>
                <a:gd name="f292" fmla="+- f279 0 f2"/>
                <a:gd name="f293" fmla="+- f278 0 f242"/>
                <a:gd name="f294" fmla="*/ f280 1 f7"/>
                <a:gd name="f295" fmla="sin 1 f281"/>
                <a:gd name="f296" fmla="cos 1 f281"/>
                <a:gd name="f297" fmla="?: f282 0 f25"/>
                <a:gd name="f298" fmla="+- f283 0 f2"/>
                <a:gd name="f299" fmla="sin 1 f284"/>
                <a:gd name="f300" fmla="cos 1 f284"/>
                <a:gd name="f301" fmla="?: f285 0 f25"/>
                <a:gd name="f302" fmla="+- f286 0 f2"/>
                <a:gd name="f303" fmla="*/ f67 f287 1"/>
                <a:gd name="f304" fmla="*/ f67 f288 1"/>
                <a:gd name="f305" fmla="?: f289 0 f25"/>
                <a:gd name="f306" fmla="+- 0 0 f290"/>
                <a:gd name="f307" fmla="+- 0 0 f291"/>
                <a:gd name="f308" fmla="sin 1 f292"/>
                <a:gd name="f309" fmla="cos 1 f292"/>
                <a:gd name="f310" fmla="?: f293 0 f25"/>
                <a:gd name="f311" fmla="+- f294 0 f2"/>
                <a:gd name="f312" fmla="+- 0 0 f295"/>
                <a:gd name="f313" fmla="+- 0 0 f296"/>
                <a:gd name="f314" fmla="+- f268 f297 0"/>
                <a:gd name="f315" fmla="cos 1 f298"/>
                <a:gd name="f316" fmla="sin 1 f298"/>
                <a:gd name="f317" fmla="+- 0 0 f299"/>
                <a:gd name="f318" fmla="+- 0 0 f300"/>
                <a:gd name="f319" fmla="+- f271 f301 0"/>
                <a:gd name="f320" fmla="cos 1 f302"/>
                <a:gd name="f321" fmla="sin 1 f302"/>
                <a:gd name="f322" fmla="+- f55 0 f303"/>
                <a:gd name="f323" fmla="+- f77 0 f304"/>
                <a:gd name="f324" fmla="+- f274 f305 0"/>
                <a:gd name="f325" fmla="*/ f12 f306 1"/>
                <a:gd name="f326" fmla="*/ f96 f307 1"/>
                <a:gd name="f327" fmla="*/ f96 f306 1"/>
                <a:gd name="f328" fmla="+- 0 0 f308"/>
                <a:gd name="f329" fmla="+- 0 0 f309"/>
                <a:gd name="f330" fmla="+- f278 f310 0"/>
                <a:gd name="f331" fmla="cos 1 f311"/>
                <a:gd name="f332" fmla="sin 1 f311"/>
                <a:gd name="f333" fmla="*/ f67 f312 1"/>
                <a:gd name="f334" fmla="*/ f67 f313 1"/>
                <a:gd name="f335" fmla="+- f314 0 f235"/>
                <a:gd name="f336" fmla="+- 0 0 f315"/>
                <a:gd name="f337" fmla="+- 0 0 f316"/>
                <a:gd name="f338" fmla="*/ f67 f317 1"/>
                <a:gd name="f339" fmla="*/ f67 f318 1"/>
                <a:gd name="f340" fmla="+- f319 0 f237"/>
                <a:gd name="f341" fmla="+- 0 0 f320"/>
                <a:gd name="f342" fmla="+- 0 0 f321"/>
                <a:gd name="f343" fmla="+- f324 0 f222"/>
                <a:gd name="f344" fmla="+- f326 f322 0"/>
                <a:gd name="f345" fmla="+- f327 f323 0"/>
                <a:gd name="f346" fmla="*/ f67 f328 1"/>
                <a:gd name="f347" fmla="*/ f67 f329 1"/>
                <a:gd name="f348" fmla="+- f330 0 f242"/>
                <a:gd name="f349" fmla="+- 0 0 f331"/>
                <a:gd name="f350" fmla="+- 0 0 f332"/>
                <a:gd name="f351" fmla="+- 0 0 f333"/>
                <a:gd name="f352" fmla="+- f57 0 f334"/>
                <a:gd name="f353" fmla="+- f335 0 f82"/>
                <a:gd name="f354" fmla="*/ f12 f336 1"/>
                <a:gd name="f355" fmla="*/ f96 f337 1"/>
                <a:gd name="f356" fmla="*/ f96 f336 1"/>
                <a:gd name="f357" fmla="+- f76 0 f338"/>
                <a:gd name="f358" fmla="+- 0 0 f339"/>
                <a:gd name="f359" fmla="+- f340 0 f82"/>
                <a:gd name="f360" fmla="*/ f12 f341 1"/>
                <a:gd name="f361" fmla="*/ f96 f342 1"/>
                <a:gd name="f362" fmla="*/ f96 f341 1"/>
                <a:gd name="f363" fmla="+- f343 0 f82"/>
                <a:gd name="f364" fmla="+- f57 0 f346"/>
                <a:gd name="f365" fmla="+- f56 0 f347"/>
                <a:gd name="f366" fmla="+- f348 0 f82"/>
                <a:gd name="f367" fmla="*/ f12 f349 1"/>
                <a:gd name="f368" fmla="*/ f96 f350 1"/>
                <a:gd name="f369" fmla="*/ f96 f349 1"/>
                <a:gd name="f370" fmla="+- f353 0 f25"/>
                <a:gd name="f371" fmla="+- f355 f351 0"/>
                <a:gd name="f372" fmla="+- f356 f352 0"/>
                <a:gd name="f373" fmla="+- f359 0 f25"/>
                <a:gd name="f374" fmla="+- f361 f357 0"/>
                <a:gd name="f375" fmla="+- f362 f358 0"/>
                <a:gd name="f376" fmla="+- f363 0 f25"/>
                <a:gd name="f377" fmla="+- f366 0 f25"/>
                <a:gd name="f378" fmla="+- f368 f364 0"/>
                <a:gd name="f379" fmla="+- f369 f365 0"/>
                <a:gd name="f380" fmla="?: f370 f25 f353"/>
                <a:gd name="f381" fmla="?: f373 f25 f359"/>
                <a:gd name="f382" fmla="?: f376 f25 f363"/>
                <a:gd name="f383" fmla="?: f377 f25 f366"/>
                <a:gd name="f384" fmla="*/ f380 1 4"/>
                <a:gd name="f385" fmla="*/ f381 1 4"/>
                <a:gd name="f386" fmla="*/ f382 1 4"/>
                <a:gd name="f387" fmla="*/ f383 1 4"/>
                <a:gd name="f388" fmla="+- f246 f384 0"/>
                <a:gd name="f389" fmla="+- 0 0 f384"/>
                <a:gd name="f390" fmla="*/ f384 1 2"/>
                <a:gd name="f391" fmla="+- f249 f385 0"/>
                <a:gd name="f392" fmla="+- 0 0 f385"/>
                <a:gd name="f393" fmla="*/ f385 1 2"/>
                <a:gd name="f394" fmla="+- f232 f386 0"/>
                <a:gd name="f395" fmla="+- 0 0 f386"/>
                <a:gd name="f396" fmla="*/ f386 1 2"/>
                <a:gd name="f397" fmla="+- f255 f387 0"/>
                <a:gd name="f398" fmla="+- 0 0 f387"/>
                <a:gd name="f399" fmla="*/ f387 1 2"/>
                <a:gd name="f400" fmla="*/ f389 f1 1"/>
                <a:gd name="f401" fmla="+- 0 0 f390"/>
                <a:gd name="f402" fmla="+- 0 0 f388"/>
                <a:gd name="f403" fmla="+- f388 f384 0"/>
                <a:gd name="f404" fmla="*/ f392 f1 1"/>
                <a:gd name="f405" fmla="+- 0 0 f393"/>
                <a:gd name="f406" fmla="+- 0 0 f391"/>
                <a:gd name="f407" fmla="+- f391 f385 0"/>
                <a:gd name="f408" fmla="*/ f395 f1 1"/>
                <a:gd name="f409" fmla="+- 0 0 f396"/>
                <a:gd name="f410" fmla="+- 0 0 f394"/>
                <a:gd name="f411" fmla="+- f394 f386 0"/>
                <a:gd name="f412" fmla="*/ f398 f1 1"/>
                <a:gd name="f413" fmla="+- 0 0 f399"/>
                <a:gd name="f414" fmla="+- 0 0 f397"/>
                <a:gd name="f415" fmla="+- f397 f387 0"/>
                <a:gd name="f416" fmla="*/ f400 1 f7"/>
                <a:gd name="f417" fmla="*/ f401 f1 1"/>
                <a:gd name="f418" fmla="*/ f402 f1 1"/>
                <a:gd name="f419" fmla="+- 0 0 f403"/>
                <a:gd name="f420" fmla="+- f403 f384 0"/>
                <a:gd name="f421" fmla="*/ f404 1 f7"/>
                <a:gd name="f422" fmla="*/ f405 f1 1"/>
                <a:gd name="f423" fmla="*/ f406 f1 1"/>
                <a:gd name="f424" fmla="+- 0 0 f407"/>
                <a:gd name="f425" fmla="+- f407 f385 0"/>
                <a:gd name="f426" fmla="*/ f408 1 f7"/>
                <a:gd name="f427" fmla="*/ f409 f1 1"/>
                <a:gd name="f428" fmla="*/ f410 f1 1"/>
                <a:gd name="f429" fmla="+- 0 0 f411"/>
                <a:gd name="f430" fmla="+- f411 f386 0"/>
                <a:gd name="f431" fmla="*/ f412 1 f7"/>
                <a:gd name="f432" fmla="*/ f413 f1 1"/>
                <a:gd name="f433" fmla="*/ f414 f1 1"/>
                <a:gd name="f434" fmla="+- 0 0 f415"/>
                <a:gd name="f435" fmla="+- f415 f387 0"/>
                <a:gd name="f436" fmla="+- f416 0 f2"/>
                <a:gd name="f437" fmla="*/ f417 1 f7"/>
                <a:gd name="f438" fmla="*/ f418 1 f7"/>
                <a:gd name="f439" fmla="*/ f419 f1 1"/>
                <a:gd name="f440" fmla="+- 0 0 f420"/>
                <a:gd name="f441" fmla="+- f420 f384 0"/>
                <a:gd name="f442" fmla="+- f421 0 f2"/>
                <a:gd name="f443" fmla="*/ f422 1 f7"/>
                <a:gd name="f444" fmla="*/ f423 1 f7"/>
                <a:gd name="f445" fmla="*/ f424 f1 1"/>
                <a:gd name="f446" fmla="+- 0 0 f425"/>
                <a:gd name="f447" fmla="+- f425 f385 0"/>
                <a:gd name="f448" fmla="+- f426 0 f2"/>
                <a:gd name="f449" fmla="*/ f427 1 f7"/>
                <a:gd name="f450" fmla="*/ f428 1 f7"/>
                <a:gd name="f451" fmla="*/ f429 f1 1"/>
                <a:gd name="f452" fmla="+- 0 0 f430"/>
                <a:gd name="f453" fmla="+- f430 f386 0"/>
                <a:gd name="f454" fmla="+- f431 0 f2"/>
                <a:gd name="f455" fmla="*/ f432 1 f7"/>
                <a:gd name="f456" fmla="*/ f433 1 f7"/>
                <a:gd name="f457" fmla="*/ f434 f1 1"/>
                <a:gd name="f458" fmla="+- 0 0 f435"/>
                <a:gd name="f459" fmla="+- f435 f387 0"/>
                <a:gd name="f460" fmla="cos 1 f436"/>
                <a:gd name="f461" fmla="+- f437 0 f2"/>
                <a:gd name="f462" fmla="+- f438 0 f2"/>
                <a:gd name="f463" fmla="*/ f439 1 f7"/>
                <a:gd name="f464" fmla="*/ f440 f1 1"/>
                <a:gd name="f465" fmla="+- 0 0 f441"/>
                <a:gd name="f466" fmla="cos 1 f442"/>
                <a:gd name="f467" fmla="+- f443 0 f2"/>
                <a:gd name="f468" fmla="+- f444 0 f2"/>
                <a:gd name="f469" fmla="*/ f445 1 f7"/>
                <a:gd name="f470" fmla="*/ f446 f1 1"/>
                <a:gd name="f471" fmla="+- 0 0 f447"/>
                <a:gd name="f472" fmla="cos 1 f448"/>
                <a:gd name="f473" fmla="+- f449 0 f2"/>
                <a:gd name="f474" fmla="+- f450 0 f2"/>
                <a:gd name="f475" fmla="*/ f451 1 f7"/>
                <a:gd name="f476" fmla="*/ f452 f1 1"/>
                <a:gd name="f477" fmla="+- 0 0 f453"/>
                <a:gd name="f478" fmla="cos 1 f454"/>
                <a:gd name="f479" fmla="+- f455 0 f2"/>
                <a:gd name="f480" fmla="+- f456 0 f2"/>
                <a:gd name="f481" fmla="*/ f457 1 f7"/>
                <a:gd name="f482" fmla="*/ f458 f1 1"/>
                <a:gd name="f483" fmla="+- 0 0 f459"/>
                <a:gd name="f484" fmla="+- 0 0 f460"/>
                <a:gd name="f485" fmla="tan 1 f461"/>
                <a:gd name="f486" fmla="cos 1 f462"/>
                <a:gd name="f487" fmla="sin 1 f462"/>
                <a:gd name="f488" fmla="+- f463 0 f2"/>
                <a:gd name="f489" fmla="*/ f464 1 f7"/>
                <a:gd name="f490" fmla="*/ f465 f1 1"/>
                <a:gd name="f491" fmla="+- 0 0 f466"/>
                <a:gd name="f492" fmla="tan 1 f467"/>
                <a:gd name="f493" fmla="cos 1 f468"/>
                <a:gd name="f494" fmla="sin 1 f468"/>
                <a:gd name="f495" fmla="+- f469 0 f2"/>
                <a:gd name="f496" fmla="*/ f470 1 f7"/>
                <a:gd name="f497" fmla="*/ f471 f1 1"/>
                <a:gd name="f498" fmla="+- 0 0 f472"/>
                <a:gd name="f499" fmla="tan 1 f473"/>
                <a:gd name="f500" fmla="cos 1 f474"/>
                <a:gd name="f501" fmla="sin 1 f474"/>
                <a:gd name="f502" fmla="+- f475 0 f2"/>
                <a:gd name="f503" fmla="*/ f476 1 f7"/>
                <a:gd name="f504" fmla="*/ f477 f1 1"/>
                <a:gd name="f505" fmla="+- 0 0 f478"/>
                <a:gd name="f506" fmla="tan 1 f479"/>
                <a:gd name="f507" fmla="cos 1 f480"/>
                <a:gd name="f508" fmla="sin 1 f480"/>
                <a:gd name="f509" fmla="+- f481 0 f2"/>
                <a:gd name="f510" fmla="*/ f482 1 f7"/>
                <a:gd name="f511" fmla="*/ f483 f1 1"/>
                <a:gd name="f512" fmla="*/ 1 1 f485"/>
                <a:gd name="f513" fmla="+- 0 0 f486"/>
                <a:gd name="f514" fmla="+- 0 0 f487"/>
                <a:gd name="f515" fmla="cos 1 f488"/>
                <a:gd name="f516" fmla="sin 1 f488"/>
                <a:gd name="f517" fmla="+- f489 0 f2"/>
                <a:gd name="f518" fmla="*/ f490 1 f7"/>
                <a:gd name="f519" fmla="*/ 1 1 f492"/>
                <a:gd name="f520" fmla="+- 0 0 f493"/>
                <a:gd name="f521" fmla="+- 0 0 f494"/>
                <a:gd name="f522" fmla="cos 1 f495"/>
                <a:gd name="f523" fmla="sin 1 f495"/>
                <a:gd name="f524" fmla="+- f496 0 f2"/>
                <a:gd name="f525" fmla="*/ f497 1 f7"/>
                <a:gd name="f526" fmla="*/ 1 1 f499"/>
                <a:gd name="f527" fmla="+- 0 0 f500"/>
                <a:gd name="f528" fmla="+- 0 0 f501"/>
                <a:gd name="f529" fmla="cos 1 f502"/>
                <a:gd name="f530" fmla="sin 1 f502"/>
                <a:gd name="f531" fmla="+- f503 0 f2"/>
                <a:gd name="f532" fmla="*/ f504 1 f7"/>
                <a:gd name="f533" fmla="*/ 1 1 f506"/>
                <a:gd name="f534" fmla="+- 0 0 f507"/>
                <a:gd name="f535" fmla="+- 0 0 f508"/>
                <a:gd name="f536" fmla="cos 1 f509"/>
                <a:gd name="f537" fmla="sin 1 f509"/>
                <a:gd name="f538" fmla="+- f510 0 f2"/>
                <a:gd name="f539" fmla="*/ f511 1 f7"/>
                <a:gd name="f540" fmla="*/ f512 f512 1"/>
                <a:gd name="f541" fmla="*/ f12 f513 1"/>
                <a:gd name="f542" fmla="*/ f96 f514 1"/>
                <a:gd name="f543" fmla="*/ f96 f513 1"/>
                <a:gd name="f544" fmla="+- 0 0 f515"/>
                <a:gd name="f545" fmla="+- 0 0 f516"/>
                <a:gd name="f546" fmla="cos 1 f517"/>
                <a:gd name="f547" fmla="sin 1 f517"/>
                <a:gd name="f548" fmla="+- f518 0 f2"/>
                <a:gd name="f549" fmla="*/ f519 f519 1"/>
                <a:gd name="f550" fmla="*/ f12 f520 1"/>
                <a:gd name="f551" fmla="*/ f96 f521 1"/>
                <a:gd name="f552" fmla="*/ f96 f520 1"/>
                <a:gd name="f553" fmla="+- 0 0 f522"/>
                <a:gd name="f554" fmla="+- 0 0 f523"/>
                <a:gd name="f555" fmla="cos 1 f524"/>
                <a:gd name="f556" fmla="sin 1 f524"/>
                <a:gd name="f557" fmla="+- f525 0 f2"/>
                <a:gd name="f558" fmla="*/ f526 f526 1"/>
                <a:gd name="f559" fmla="*/ f12 f527 1"/>
                <a:gd name="f560" fmla="*/ f96 f528 1"/>
                <a:gd name="f561" fmla="*/ f96 f527 1"/>
                <a:gd name="f562" fmla="+- 0 0 f529"/>
                <a:gd name="f563" fmla="+- 0 0 f530"/>
                <a:gd name="f564" fmla="cos 1 f531"/>
                <a:gd name="f565" fmla="sin 1 f531"/>
                <a:gd name="f566" fmla="+- f532 0 f2"/>
                <a:gd name="f567" fmla="*/ f533 f533 1"/>
                <a:gd name="f568" fmla="*/ f12 f534 1"/>
                <a:gd name="f569" fmla="*/ f96 f535 1"/>
                <a:gd name="f570" fmla="*/ f96 f534 1"/>
                <a:gd name="f571" fmla="+- 0 0 f536"/>
                <a:gd name="f572" fmla="+- 0 0 f537"/>
                <a:gd name="f573" fmla="cos 1 f538"/>
                <a:gd name="f574" fmla="sin 1 f538"/>
                <a:gd name="f575" fmla="+- f539 0 f2"/>
                <a:gd name="f576" fmla="*/ 3 f540 1"/>
                <a:gd name="f577" fmla="+- f542 f351 0"/>
                <a:gd name="f578" fmla="+- f543 f352 0"/>
                <a:gd name="f579" fmla="*/ f12 f544 1"/>
                <a:gd name="f580" fmla="*/ f96 f545 1"/>
                <a:gd name="f581" fmla="*/ f96 f544 1"/>
                <a:gd name="f582" fmla="+- 0 0 f546"/>
                <a:gd name="f583" fmla="+- 0 0 f547"/>
                <a:gd name="f584" fmla="cos 1 f548"/>
                <a:gd name="f585" fmla="sin 1 f548"/>
                <a:gd name="f586" fmla="*/ 3 f549 1"/>
                <a:gd name="f587" fmla="+- f551 f357 0"/>
                <a:gd name="f588" fmla="+- f552 f358 0"/>
                <a:gd name="f589" fmla="*/ f12 f553 1"/>
                <a:gd name="f590" fmla="*/ f96 f554 1"/>
                <a:gd name="f591" fmla="*/ f96 f553 1"/>
                <a:gd name="f592" fmla="+- 0 0 f555"/>
                <a:gd name="f593" fmla="+- 0 0 f556"/>
                <a:gd name="f594" fmla="cos 1 f557"/>
                <a:gd name="f595" fmla="sin 1 f557"/>
                <a:gd name="f596" fmla="*/ 3 f558 1"/>
                <a:gd name="f597" fmla="+- f560 f322 0"/>
                <a:gd name="f598" fmla="+- f561 f323 0"/>
                <a:gd name="f599" fmla="*/ f12 f562 1"/>
                <a:gd name="f600" fmla="*/ f96 f563 1"/>
                <a:gd name="f601" fmla="*/ f96 f562 1"/>
                <a:gd name="f602" fmla="+- 0 0 f564"/>
                <a:gd name="f603" fmla="+- 0 0 f565"/>
                <a:gd name="f604" fmla="cos 1 f566"/>
                <a:gd name="f605" fmla="sin 1 f566"/>
                <a:gd name="f606" fmla="*/ 3 f567 1"/>
                <a:gd name="f607" fmla="+- f569 f364 0"/>
                <a:gd name="f608" fmla="+- f570 f365 0"/>
                <a:gd name="f609" fmla="*/ f12 f571 1"/>
                <a:gd name="f610" fmla="*/ f96 f572 1"/>
                <a:gd name="f611" fmla="*/ f96 f571 1"/>
                <a:gd name="f612" fmla="+- 0 0 f573"/>
                <a:gd name="f613" fmla="+- 0 0 f574"/>
                <a:gd name="f614" fmla="cos 1 f575"/>
                <a:gd name="f615" fmla="sin 1 f575"/>
                <a:gd name="f616" fmla="+- 4 f576 0"/>
                <a:gd name="f617" fmla="+- f580 f351 0"/>
                <a:gd name="f618" fmla="+- f581 f352 0"/>
                <a:gd name="f619" fmla="*/ f12 f582 1"/>
                <a:gd name="f620" fmla="*/ f96 f583 1"/>
                <a:gd name="f621" fmla="*/ f96 f582 1"/>
                <a:gd name="f622" fmla="+- 0 0 f584"/>
                <a:gd name="f623" fmla="+- 0 0 f585"/>
                <a:gd name="f624" fmla="+- 4 f586 0"/>
                <a:gd name="f625" fmla="+- f590 f357 0"/>
                <a:gd name="f626" fmla="+- f591 f358 0"/>
                <a:gd name="f627" fmla="*/ f12 f592 1"/>
                <a:gd name="f628" fmla="*/ f96 f593 1"/>
                <a:gd name="f629" fmla="*/ f96 f592 1"/>
                <a:gd name="f630" fmla="+- 0 0 f594"/>
                <a:gd name="f631" fmla="+- 0 0 f595"/>
                <a:gd name="f632" fmla="+- 4 f596 0"/>
                <a:gd name="f633" fmla="+- f600 f322 0"/>
                <a:gd name="f634" fmla="+- f601 f323 0"/>
                <a:gd name="f635" fmla="*/ f12 f602 1"/>
                <a:gd name="f636" fmla="*/ f96 f603 1"/>
                <a:gd name="f637" fmla="*/ f96 f602 1"/>
                <a:gd name="f638" fmla="+- 0 0 f604"/>
                <a:gd name="f639" fmla="+- 0 0 f605"/>
                <a:gd name="f640" fmla="+- 4 f606 0"/>
                <a:gd name="f641" fmla="+- f610 f364 0"/>
                <a:gd name="f642" fmla="+- f611 f365 0"/>
                <a:gd name="f643" fmla="*/ f12 f612 1"/>
                <a:gd name="f644" fmla="*/ f96 f613 1"/>
                <a:gd name="f645" fmla="*/ f96 f612 1"/>
                <a:gd name="f646" fmla="+- 0 0 f614"/>
                <a:gd name="f647" fmla="+- 0 0 f615"/>
                <a:gd name="f648" fmla="*/ f577 f46 1"/>
                <a:gd name="f649" fmla="*/ f578 f46 1"/>
                <a:gd name="f650" fmla="*/ f587 f46 1"/>
                <a:gd name="f651" fmla="*/ f588 f46 1"/>
                <a:gd name="f652" fmla="*/ f597 f46 1"/>
                <a:gd name="f653" fmla="*/ f598 f46 1"/>
                <a:gd name="f654" fmla="*/ f607 f46 1"/>
                <a:gd name="f655" fmla="*/ f608 f46 1"/>
                <a:gd name="f656" fmla="sqrt f616"/>
                <a:gd name="f657" fmla="+- f620 f351 0"/>
                <a:gd name="f658" fmla="+- f621 f352 0"/>
                <a:gd name="f659" fmla="*/ f12 f622 1"/>
                <a:gd name="f660" fmla="*/ f96 f623 1"/>
                <a:gd name="f661" fmla="*/ f96 f622 1"/>
                <a:gd name="f662" fmla="sqrt f624"/>
                <a:gd name="f663" fmla="+- f628 f357 0"/>
                <a:gd name="f664" fmla="+- f629 f358 0"/>
                <a:gd name="f665" fmla="*/ f12 f630 1"/>
                <a:gd name="f666" fmla="*/ f96 f631 1"/>
                <a:gd name="f667" fmla="*/ f96 f630 1"/>
                <a:gd name="f668" fmla="sqrt f632"/>
                <a:gd name="f669" fmla="+- f636 f322 0"/>
                <a:gd name="f670" fmla="+- f637 f323 0"/>
                <a:gd name="f671" fmla="*/ f12 f638 1"/>
                <a:gd name="f672" fmla="*/ f96 f639 1"/>
                <a:gd name="f673" fmla="*/ f96 f638 1"/>
                <a:gd name="f674" fmla="sqrt f640"/>
                <a:gd name="f675" fmla="+- f644 f364 0"/>
                <a:gd name="f676" fmla="+- f645 f365 0"/>
                <a:gd name="f677" fmla="*/ f12 f646 1"/>
                <a:gd name="f678" fmla="*/ f96 f647 1"/>
                <a:gd name="f679" fmla="*/ f96 f646 1"/>
                <a:gd name="f680" fmla="*/ f617 f46 1"/>
                <a:gd name="f681" fmla="*/ f618 f46 1"/>
                <a:gd name="f682" fmla="*/ f625 f46 1"/>
                <a:gd name="f683" fmla="*/ f626 f46 1"/>
                <a:gd name="f684" fmla="*/ f633 f46 1"/>
                <a:gd name="f685" fmla="*/ f634 f46 1"/>
                <a:gd name="f686" fmla="*/ f641 f46 1"/>
                <a:gd name="f687" fmla="*/ f642 f46 1"/>
                <a:gd name="f688" fmla="+- f656 0 1"/>
                <a:gd name="f689" fmla="+- f660 f351 0"/>
                <a:gd name="f690" fmla="+- f661 f352 0"/>
                <a:gd name="f691" fmla="+- f662 0 1"/>
                <a:gd name="f692" fmla="+- f666 f357 0"/>
                <a:gd name="f693" fmla="+- f667 f358 0"/>
                <a:gd name="f694" fmla="+- f668 0 1"/>
                <a:gd name="f695" fmla="+- f672 f322 0"/>
                <a:gd name="f696" fmla="+- f673 f323 0"/>
                <a:gd name="f697" fmla="+- f674 0 1"/>
                <a:gd name="f698" fmla="+- f678 f364 0"/>
                <a:gd name="f699" fmla="+- f679 f365 0"/>
                <a:gd name="f700" fmla="*/ f657 f46 1"/>
                <a:gd name="f701" fmla="*/ f658 f46 1"/>
                <a:gd name="f702" fmla="*/ f663 f46 1"/>
                <a:gd name="f703" fmla="*/ f664 f46 1"/>
                <a:gd name="f704" fmla="*/ f669 f46 1"/>
                <a:gd name="f705" fmla="*/ f670 f46 1"/>
                <a:gd name="f706" fmla="*/ f675 f46 1"/>
                <a:gd name="f707" fmla="*/ f676 f46 1"/>
                <a:gd name="f708" fmla="*/ f484 f688 1"/>
                <a:gd name="f709" fmla="*/ f491 f691 1"/>
                <a:gd name="f710" fmla="*/ f498 f694 1"/>
                <a:gd name="f711" fmla="*/ f505 f697 1"/>
                <a:gd name="f712" fmla="*/ f689 f46 1"/>
                <a:gd name="f713" fmla="*/ f690 f46 1"/>
                <a:gd name="f714" fmla="*/ f692 f46 1"/>
                <a:gd name="f715" fmla="*/ f693 f46 1"/>
                <a:gd name="f716" fmla="*/ f695 f46 1"/>
                <a:gd name="f717" fmla="*/ f696 f46 1"/>
                <a:gd name="f718" fmla="*/ f698 f46 1"/>
                <a:gd name="f719" fmla="*/ f699 f46 1"/>
                <a:gd name="f720" fmla="*/ f708 1 3"/>
                <a:gd name="f721" fmla="*/ f709 1 3"/>
                <a:gd name="f722" fmla="*/ f710 1 3"/>
                <a:gd name="f723" fmla="*/ f711 1 3"/>
                <a:gd name="f724" fmla="*/ f720 f96 1"/>
                <a:gd name="f725" fmla="*/ f721 f96 1"/>
                <a:gd name="f726" fmla="*/ f722 f96 1"/>
                <a:gd name="f727" fmla="*/ f723 f96 1"/>
                <a:gd name="f728" fmla="*/ f724 f354 1"/>
                <a:gd name="f729" fmla="*/ f724 f337 1"/>
                <a:gd name="f730" fmla="*/ f724 f541 1"/>
                <a:gd name="f731" fmla="*/ f724 f514 1"/>
                <a:gd name="f732" fmla="*/ f724 f579 1"/>
                <a:gd name="f733" fmla="*/ f724 f545 1"/>
                <a:gd name="f734" fmla="*/ f724 f619 1"/>
                <a:gd name="f735" fmla="*/ f724 f583 1"/>
                <a:gd name="f736" fmla="*/ f724 f659 1"/>
                <a:gd name="f737" fmla="*/ f724 f623 1"/>
                <a:gd name="f738" fmla="*/ f725 f360 1"/>
                <a:gd name="f739" fmla="*/ f725 f342 1"/>
                <a:gd name="f740" fmla="*/ f725 f550 1"/>
                <a:gd name="f741" fmla="*/ f725 f521 1"/>
                <a:gd name="f742" fmla="*/ f725 f589 1"/>
                <a:gd name="f743" fmla="*/ f725 f554 1"/>
                <a:gd name="f744" fmla="*/ f725 f627 1"/>
                <a:gd name="f745" fmla="*/ f725 f593 1"/>
                <a:gd name="f746" fmla="*/ f725 f665 1"/>
                <a:gd name="f747" fmla="*/ f725 f631 1"/>
                <a:gd name="f748" fmla="*/ f726 f325 1"/>
                <a:gd name="f749" fmla="*/ f726 f307 1"/>
                <a:gd name="f750" fmla="*/ f726 f559 1"/>
                <a:gd name="f751" fmla="*/ f726 f528 1"/>
                <a:gd name="f752" fmla="*/ f726 f599 1"/>
                <a:gd name="f753" fmla="*/ f726 f563 1"/>
                <a:gd name="f754" fmla="*/ f726 f635 1"/>
                <a:gd name="f755" fmla="*/ f726 f603 1"/>
                <a:gd name="f756" fmla="*/ f726 f671 1"/>
                <a:gd name="f757" fmla="*/ f726 f639 1"/>
                <a:gd name="f758" fmla="*/ f727 f367 1"/>
                <a:gd name="f759" fmla="*/ f727 f350 1"/>
                <a:gd name="f760" fmla="*/ f727 f568 1"/>
                <a:gd name="f761" fmla="*/ f727 f535 1"/>
                <a:gd name="f762" fmla="*/ f727 f609 1"/>
                <a:gd name="f763" fmla="*/ f727 f572 1"/>
                <a:gd name="f764" fmla="*/ f727 f643 1"/>
                <a:gd name="f765" fmla="*/ f727 f613 1"/>
                <a:gd name="f766" fmla="*/ f727 f677 1"/>
                <a:gd name="f767" fmla="*/ f727 f647 1"/>
                <a:gd name="f768" fmla="+- f371 f728 0"/>
                <a:gd name="f769" fmla="+- f372 f729 0"/>
                <a:gd name="f770" fmla="+- f577 0 f730"/>
                <a:gd name="f771" fmla="+- f578 0 f731"/>
                <a:gd name="f772" fmla="+- f577 f730 0"/>
                <a:gd name="f773" fmla="+- f578 f731 0"/>
                <a:gd name="f774" fmla="+- f617 0 f732"/>
                <a:gd name="f775" fmla="+- f618 0 f733"/>
                <a:gd name="f776" fmla="+- f617 f732 0"/>
                <a:gd name="f777" fmla="+- f618 f733 0"/>
                <a:gd name="f778" fmla="+- f657 0 f734"/>
                <a:gd name="f779" fmla="+- f658 0 f735"/>
                <a:gd name="f780" fmla="+- f657 f734 0"/>
                <a:gd name="f781" fmla="+- f658 f735 0"/>
                <a:gd name="f782" fmla="+- f689 0 f736"/>
                <a:gd name="f783" fmla="+- f690 0 f737"/>
                <a:gd name="f784" fmla="+- f374 f738 0"/>
                <a:gd name="f785" fmla="+- f375 f739 0"/>
                <a:gd name="f786" fmla="+- f587 0 f740"/>
                <a:gd name="f787" fmla="+- f588 0 f741"/>
                <a:gd name="f788" fmla="+- f587 f740 0"/>
                <a:gd name="f789" fmla="+- f588 f741 0"/>
                <a:gd name="f790" fmla="+- f625 0 f742"/>
                <a:gd name="f791" fmla="+- f626 0 f743"/>
                <a:gd name="f792" fmla="+- f625 f742 0"/>
                <a:gd name="f793" fmla="+- f626 f743 0"/>
                <a:gd name="f794" fmla="+- f663 0 f744"/>
                <a:gd name="f795" fmla="+- f664 0 f745"/>
                <a:gd name="f796" fmla="+- f663 f744 0"/>
                <a:gd name="f797" fmla="+- f664 f745 0"/>
                <a:gd name="f798" fmla="+- f692 0 f746"/>
                <a:gd name="f799" fmla="+- f693 0 f747"/>
                <a:gd name="f800" fmla="+- f344 f748 0"/>
                <a:gd name="f801" fmla="+- f345 f749 0"/>
                <a:gd name="f802" fmla="+- f597 0 f750"/>
                <a:gd name="f803" fmla="+- f598 0 f751"/>
                <a:gd name="f804" fmla="+- f597 f750 0"/>
                <a:gd name="f805" fmla="+- f598 f751 0"/>
                <a:gd name="f806" fmla="+- f633 0 f752"/>
                <a:gd name="f807" fmla="+- f634 0 f753"/>
                <a:gd name="f808" fmla="+- f633 f752 0"/>
                <a:gd name="f809" fmla="+- f634 f753 0"/>
                <a:gd name="f810" fmla="+- f669 0 f754"/>
                <a:gd name="f811" fmla="+- f670 0 f755"/>
                <a:gd name="f812" fmla="+- f669 f754 0"/>
                <a:gd name="f813" fmla="+- f670 f755 0"/>
                <a:gd name="f814" fmla="+- f695 0 f756"/>
                <a:gd name="f815" fmla="+- f696 0 f757"/>
                <a:gd name="f816" fmla="+- f378 f758 0"/>
                <a:gd name="f817" fmla="+- f379 f759 0"/>
                <a:gd name="f818" fmla="+- f607 0 f760"/>
                <a:gd name="f819" fmla="+- f608 0 f761"/>
                <a:gd name="f820" fmla="+- f607 f760 0"/>
                <a:gd name="f821" fmla="+- f608 f761 0"/>
                <a:gd name="f822" fmla="+- f641 0 f762"/>
                <a:gd name="f823" fmla="+- f642 0 f763"/>
                <a:gd name="f824" fmla="+- f641 f762 0"/>
                <a:gd name="f825" fmla="+- f642 f763 0"/>
                <a:gd name="f826" fmla="+- f675 0 f764"/>
                <a:gd name="f827" fmla="+- f676 0 f765"/>
                <a:gd name="f828" fmla="+- f675 f764 0"/>
                <a:gd name="f829" fmla="+- f676 f765 0"/>
                <a:gd name="f830" fmla="+- f698 0 f766"/>
                <a:gd name="f831" fmla="+- f699 0 f767"/>
                <a:gd name="f832" fmla="*/ f768 f46 1"/>
                <a:gd name="f833" fmla="*/ f769 f46 1"/>
                <a:gd name="f834" fmla="*/ f770 f46 1"/>
                <a:gd name="f835" fmla="*/ f771 f46 1"/>
                <a:gd name="f836" fmla="*/ f772 f46 1"/>
                <a:gd name="f837" fmla="*/ f773 f46 1"/>
                <a:gd name="f838" fmla="*/ f774 f46 1"/>
                <a:gd name="f839" fmla="*/ f775 f46 1"/>
                <a:gd name="f840" fmla="*/ f776 f46 1"/>
                <a:gd name="f841" fmla="*/ f777 f46 1"/>
                <a:gd name="f842" fmla="*/ f778 f46 1"/>
                <a:gd name="f843" fmla="*/ f779 f46 1"/>
                <a:gd name="f844" fmla="*/ f780 f46 1"/>
                <a:gd name="f845" fmla="*/ f781 f46 1"/>
                <a:gd name="f846" fmla="*/ f782 f46 1"/>
                <a:gd name="f847" fmla="*/ f783 f46 1"/>
                <a:gd name="f848" fmla="*/ f784 f46 1"/>
                <a:gd name="f849" fmla="*/ f785 f46 1"/>
                <a:gd name="f850" fmla="*/ f786 f46 1"/>
                <a:gd name="f851" fmla="*/ f787 f46 1"/>
                <a:gd name="f852" fmla="*/ f788 f46 1"/>
                <a:gd name="f853" fmla="*/ f789 f46 1"/>
                <a:gd name="f854" fmla="*/ f790 f46 1"/>
                <a:gd name="f855" fmla="*/ f791 f46 1"/>
                <a:gd name="f856" fmla="*/ f792 f46 1"/>
                <a:gd name="f857" fmla="*/ f793 f46 1"/>
                <a:gd name="f858" fmla="*/ f794 f46 1"/>
                <a:gd name="f859" fmla="*/ f795 f46 1"/>
                <a:gd name="f860" fmla="*/ f796 f46 1"/>
                <a:gd name="f861" fmla="*/ f797 f46 1"/>
                <a:gd name="f862" fmla="*/ f798 f46 1"/>
                <a:gd name="f863" fmla="*/ f799 f46 1"/>
                <a:gd name="f864" fmla="*/ f800 f46 1"/>
                <a:gd name="f865" fmla="*/ f801 f46 1"/>
                <a:gd name="f866" fmla="*/ f802 f46 1"/>
                <a:gd name="f867" fmla="*/ f803 f46 1"/>
                <a:gd name="f868" fmla="*/ f804 f46 1"/>
                <a:gd name="f869" fmla="*/ f805 f46 1"/>
                <a:gd name="f870" fmla="*/ f806 f46 1"/>
                <a:gd name="f871" fmla="*/ f807 f46 1"/>
                <a:gd name="f872" fmla="*/ f808 f46 1"/>
                <a:gd name="f873" fmla="*/ f809 f46 1"/>
                <a:gd name="f874" fmla="*/ f810 f46 1"/>
                <a:gd name="f875" fmla="*/ f811 f46 1"/>
                <a:gd name="f876" fmla="*/ f812 f46 1"/>
                <a:gd name="f877" fmla="*/ f813 f46 1"/>
                <a:gd name="f878" fmla="*/ f814 f46 1"/>
                <a:gd name="f879" fmla="*/ f815 f46 1"/>
                <a:gd name="f880" fmla="*/ f816 f46 1"/>
                <a:gd name="f881" fmla="*/ f817 f46 1"/>
                <a:gd name="f882" fmla="*/ f818 f46 1"/>
                <a:gd name="f883" fmla="*/ f819 f46 1"/>
                <a:gd name="f884" fmla="*/ f820 f46 1"/>
                <a:gd name="f885" fmla="*/ f821 f46 1"/>
                <a:gd name="f886" fmla="*/ f822 f46 1"/>
                <a:gd name="f887" fmla="*/ f823 f46 1"/>
                <a:gd name="f888" fmla="*/ f824 f46 1"/>
                <a:gd name="f889" fmla="*/ f825 f46 1"/>
                <a:gd name="f890" fmla="*/ f826 f46 1"/>
                <a:gd name="f891" fmla="*/ f827 f46 1"/>
                <a:gd name="f892" fmla="*/ f828 f46 1"/>
                <a:gd name="f893" fmla="*/ f829 f46 1"/>
                <a:gd name="f894" fmla="*/ f830 f46 1"/>
                <a:gd name="f895" fmla="*/ f831 f4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2" t="f203" r="f216" b="f217"/>
              <a:pathLst>
                <a:path>
                  <a:moveTo>
                    <a:pt x="f63" y="f73"/>
                  </a:moveTo>
                  <a:cubicBezTo>
                    <a:pt x="f832" y="f833"/>
                    <a:pt x="f834" y="f835"/>
                    <a:pt x="f648" y="f649"/>
                  </a:cubicBezTo>
                  <a:cubicBezTo>
                    <a:pt x="f836" y="f837"/>
                    <a:pt x="f838" y="f839"/>
                    <a:pt x="f680" y="f681"/>
                  </a:cubicBezTo>
                  <a:cubicBezTo>
                    <a:pt x="f840" y="f841"/>
                    <a:pt x="f842" y="f843"/>
                    <a:pt x="f700" y="f701"/>
                  </a:cubicBezTo>
                  <a:cubicBezTo>
                    <a:pt x="f844" y="f845"/>
                    <a:pt x="f846" y="f847"/>
                    <a:pt x="f712" y="f713"/>
                  </a:cubicBezTo>
                  <a:lnTo>
                    <a:pt x="f104" y="f63"/>
                  </a:lnTo>
                  <a:cubicBezTo>
                    <a:pt x="f848" y="f849"/>
                    <a:pt x="f850" y="f851"/>
                    <a:pt x="f650" y="f651"/>
                  </a:cubicBezTo>
                  <a:cubicBezTo>
                    <a:pt x="f852" y="f853"/>
                    <a:pt x="f854" y="f855"/>
                    <a:pt x="f682" y="f683"/>
                  </a:cubicBezTo>
                  <a:cubicBezTo>
                    <a:pt x="f856" y="f857"/>
                    <a:pt x="f858" y="f859"/>
                    <a:pt x="f702" y="f703"/>
                  </a:cubicBezTo>
                  <a:cubicBezTo>
                    <a:pt x="f860" y="f861"/>
                    <a:pt x="f862" y="f863"/>
                    <a:pt x="f714" y="f715"/>
                  </a:cubicBezTo>
                  <a:lnTo>
                    <a:pt x="f74" y="f105"/>
                  </a:lnTo>
                  <a:cubicBezTo>
                    <a:pt x="f864" y="f865"/>
                    <a:pt x="f866" y="f867"/>
                    <a:pt x="f652" y="f653"/>
                  </a:cubicBezTo>
                  <a:cubicBezTo>
                    <a:pt x="f868" y="f869"/>
                    <a:pt x="f870" y="f871"/>
                    <a:pt x="f684" y="f685"/>
                  </a:cubicBezTo>
                  <a:cubicBezTo>
                    <a:pt x="f872" y="f873"/>
                    <a:pt x="f874" y="f875"/>
                    <a:pt x="f704" y="f705"/>
                  </a:cubicBezTo>
                  <a:cubicBezTo>
                    <a:pt x="f876" y="f877"/>
                    <a:pt x="f878" y="f879"/>
                    <a:pt x="f716" y="f717"/>
                  </a:cubicBezTo>
                  <a:lnTo>
                    <a:pt x="f73" y="f75"/>
                  </a:lnTo>
                  <a:cubicBezTo>
                    <a:pt x="f880" y="f881"/>
                    <a:pt x="f882" y="f883"/>
                    <a:pt x="f654" y="f655"/>
                  </a:cubicBezTo>
                  <a:cubicBezTo>
                    <a:pt x="f884" y="f885"/>
                    <a:pt x="f886" y="f887"/>
                    <a:pt x="f686" y="f687"/>
                  </a:cubicBezTo>
                  <a:cubicBezTo>
                    <a:pt x="f888" y="f889"/>
                    <a:pt x="f890" y="f891"/>
                    <a:pt x="f706" y="f707"/>
                  </a:cubicBezTo>
                  <a:cubicBezTo>
                    <a:pt x="f892" y="f893"/>
                    <a:pt x="f894" y="f895"/>
                    <a:pt x="f718" y="f719"/>
                  </a:cubicBezTo>
                  <a:close/>
                </a:path>
              </a:pathLst>
            </a:custGeom>
            <a:solidFill>
              <a:srgbClr val="9999FF"/>
            </a:solidFill>
            <a:ln w="25400">
              <a:solidFill>
                <a:srgbClr val="CCCCFF"/>
              </a:solidFill>
              <a:prstDash val="solid"/>
            </a:ln>
          </p:spPr>
          <p:txBody>
            <a:bodyPr wrap="square" lIns="91440" tIns="45720" rIns="91440" bIns="45720" anchor="ctr"/>
            <a:lstStyle/>
            <a:p>
              <a:pPr marL="0" marR="0" lvl="0" indent="0" algn="ctr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2400" b="1" spc="0">
                  <a:solidFill>
                    <a:srgbClr val="FFFFFF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вода</a:t>
              </a:r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179511" y="3240360"/>
            <a:ext cx="1988840" cy="1988840"/>
            <a:chOff x="179511" y="3240360"/>
            <a:chExt cx="1988840" cy="1988840"/>
          </a:xfrm>
        </p:grpSpPr>
        <p:sp>
          <p:nvSpPr>
            <p:cNvPr id="10" name="Полилиния 9"/>
            <p:cNvSpPr/>
            <p:nvPr/>
          </p:nvSpPr>
          <p:spPr>
            <a:xfrm>
              <a:off x="179511" y="3240360"/>
              <a:ext cx="1988840" cy="198884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1600"/>
                <a:gd name="f4" fmla="*/ f0 1 21600"/>
                <a:gd name="f5" fmla="*/ f1 1 21600"/>
                <a:gd name="f6" fmla="val f3"/>
                <a:gd name="f7" fmla="val f3"/>
                <a:gd name="f8" fmla="*/ f2 1 1"/>
                <a:gd name="f9" fmla="*/ f8 1 f3"/>
                <a:gd name="f10" fmla="*/ f8 1 f3"/>
                <a:gd name="f11" fmla="*/ f6 1 1"/>
                <a:gd name="f12" fmla="*/ f7 1 1"/>
                <a:gd name="f13" fmla="*/ f11 1 f3"/>
                <a:gd name="f14" fmla="*/ f12 1 f3"/>
                <a:gd name="f15" fmla="*/ f9 f3 1"/>
                <a:gd name="f16" fmla="*/ f10 f3 1"/>
                <a:gd name="f17" fmla="*/ f13 f3 1"/>
                <a:gd name="f18" fmla="*/ f14 f3 1"/>
                <a:gd name="f19" fmla="*/ f15 f4 1"/>
                <a:gd name="f20" fmla="*/ f16 f5 1"/>
                <a:gd name="f21" fmla="*/ f17 f4 1"/>
                <a:gd name="f22" fmla="*/ f18 f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0" r="f21" b="f22"/>
              <a:pathLst>
                <a:path w="21600" h="21600">
                  <a:moveTo>
                    <a:pt x="f2" y="f2"/>
                  </a:moveTo>
                  <a:lnTo>
                    <a:pt x="f3" y="f2"/>
                  </a:lnTo>
                  <a:lnTo>
                    <a:pt x="f3" y="f3"/>
                  </a:lnTo>
                  <a:lnTo>
                    <a:pt x="f2" y="f3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  <a:ln>
              <a:noFill/>
              <a:prstDash val="solid"/>
            </a:ln>
          </p:spPr>
          <p:txBody>
            <a:bodyPr wrap="square" lIns="45720" tIns="45720" rIns="45720" bIns="45720"/>
            <a:lstStyle/>
            <a:p>
              <a:pPr marR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ru-RU" sz="12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XO Thames"/>
              </a:endParaRPr>
            </a:p>
          </p:txBody>
        </p:sp>
        <p:sp>
          <p:nvSpPr>
            <p:cNvPr id="11" name="Полилиния 10"/>
            <p:cNvSpPr/>
            <p:nvPr/>
          </p:nvSpPr>
          <p:spPr>
            <a:xfrm>
              <a:off x="368151" y="3888432"/>
              <a:ext cx="1584176" cy="792087"/>
            </a:xfrm>
            <a:custGeom>
              <a:avLst>
                <a:gd name="f15" fmla="val 16667"/>
              </a:avLst>
              <a:gdLst>
                <a:gd name="f1" fmla="val 10800000"/>
                <a:gd name="f2" fmla="val 5400000"/>
                <a:gd name="f3" fmla="val w"/>
                <a:gd name="f4" fmla="val h"/>
                <a:gd name="f5" fmla="val ss"/>
                <a:gd name="f6" fmla="val 0"/>
                <a:gd name="f7" fmla="*/ 5419351 1 1725033"/>
                <a:gd name="f8" fmla="val 21600"/>
                <a:gd name="f9" fmla="*/ 1 1 2"/>
                <a:gd name="f10" fmla="+- 21600000 0 1"/>
                <a:gd name="f11" fmla="*/ 1 1 4"/>
                <a:gd name="f12" fmla="+- 0 0 1"/>
                <a:gd name="f13" fmla="*/ 3 1 4"/>
                <a:gd name="f14" fmla="*/ 0 1 60000"/>
                <a:gd name="f15" fmla="val 16667"/>
                <a:gd name="f16" fmla="abs f3"/>
                <a:gd name="f17" fmla="abs f4"/>
                <a:gd name="f18" fmla="abs f5"/>
                <a:gd name="f19" fmla="+- f15 0 50000"/>
                <a:gd name="f20" fmla="+- 0 0 f15"/>
                <a:gd name="f21" fmla="min f8 f8"/>
                <a:gd name="f22" fmla="*/ 21600000 f9 1"/>
                <a:gd name="f23" fmla="*/ f10 1 60000"/>
                <a:gd name="f24" fmla="*/ 21600000 f11 1"/>
                <a:gd name="f25" fmla="*/ 2 f7 1"/>
                <a:gd name="f26" fmla="*/ 21600000 f13 1"/>
                <a:gd name="f27" fmla="*/ f14 f7 1"/>
                <a:gd name="f28" fmla="?: f16 f3 1"/>
                <a:gd name="f29" fmla="?: f17 f4 1"/>
                <a:gd name="f30" fmla="?: f18 f5 1"/>
                <a:gd name="f31" fmla="?: f19 50000 f15"/>
                <a:gd name="f32" fmla="*/ f22 1 60000"/>
                <a:gd name="f33" fmla="*/ f24 1 60000"/>
                <a:gd name="f34" fmla="*/ f26 1 60000"/>
                <a:gd name="f35" fmla="*/ f27 1 180"/>
                <a:gd name="f36" fmla="*/ f28 1 21600"/>
                <a:gd name="f37" fmla="*/ f29 1 21600"/>
                <a:gd name="f38" fmla="*/ 21600 f28 1"/>
                <a:gd name="f39" fmla="*/ 21600 f29 1"/>
                <a:gd name="f40" fmla="?: f20 0 f31"/>
                <a:gd name="f41" fmla="*/ f32 f7 1"/>
                <a:gd name="f42" fmla="+- f33 0 f23"/>
                <a:gd name="f43" fmla="*/ f34 f7 1"/>
                <a:gd name="f44" fmla="+- 0 0 f35"/>
                <a:gd name="f45" fmla="*/ f33 f7 1"/>
                <a:gd name="f46" fmla="min f37 f36"/>
                <a:gd name="f47" fmla="*/ f38 1 f30"/>
                <a:gd name="f48" fmla="*/ f39 1 f30"/>
                <a:gd name="f49" fmla="*/ f21 f40 1"/>
                <a:gd name="f50" fmla="*/ f41 1 180"/>
                <a:gd name="f51" fmla="?: f42 f23 f33"/>
                <a:gd name="f52" fmla="*/ f43 1 180"/>
                <a:gd name="f53" fmla="*/ f44 f1 1"/>
                <a:gd name="f54" fmla="*/ f45 1 180"/>
                <a:gd name="f55" fmla="val f47"/>
                <a:gd name="f56" fmla="val f48"/>
                <a:gd name="f57" fmla="*/ f49 1 100000"/>
                <a:gd name="f58" fmla="*/ f51 f7 1"/>
                <a:gd name="f59" fmla="+- 0 0 f50"/>
                <a:gd name="f60" fmla="+- 0 0 f52"/>
                <a:gd name="f61" fmla="*/ f53 1 f7"/>
                <a:gd name="f62" fmla="+- 0 0 f54"/>
                <a:gd name="f63" fmla="*/ f6 f46 1"/>
                <a:gd name="f64" fmla="+- f55 0 0"/>
                <a:gd name="f65" fmla="+- f56 0 0"/>
                <a:gd name="f66" fmla="*/ f57 29289 1"/>
                <a:gd name="f67" fmla="val f57"/>
                <a:gd name="f68" fmla="*/ f58 1 180"/>
                <a:gd name="f69" fmla="*/ f59 f1 1"/>
                <a:gd name="f70" fmla="*/ f60 f1 1"/>
                <a:gd name="f71" fmla="+- f61 0 f2"/>
                <a:gd name="f72" fmla="*/ f62 f1 1"/>
                <a:gd name="f73" fmla="*/ f57 f46 1"/>
                <a:gd name="f74" fmla="*/ f55 f46 1"/>
                <a:gd name="f75" fmla="*/ f56 f46 1"/>
                <a:gd name="f76" fmla="+- f64 0 f57"/>
                <a:gd name="f77" fmla="+- f65 0 f57"/>
                <a:gd name="f78" fmla="*/ f66 1 100000"/>
                <a:gd name="f79" fmla="*/ 2 f67 1"/>
                <a:gd name="f80" fmla="+- f50 f68 0"/>
                <a:gd name="f81" fmla="*/ f69 1 f7"/>
                <a:gd name="f82" fmla="?: f68 0 f25"/>
                <a:gd name="f83" fmla="+- f52 f68 0"/>
                <a:gd name="f84" fmla="*/ f70 1 f7"/>
                <a:gd name="f85" fmla="+- f35 f68 0"/>
                <a:gd name="f86" fmla="cos 1 f71"/>
                <a:gd name="f87" fmla="sin 1 f71"/>
                <a:gd name="f88" fmla="+- f54 f68 0"/>
                <a:gd name="f89" fmla="*/ f72 1 f7"/>
                <a:gd name="f90" fmla="+- f64 0 f78"/>
                <a:gd name="f91" fmla="+- f65 0 f78"/>
                <a:gd name="f92" fmla="*/ f78 f8 1"/>
                <a:gd name="f93" fmla="*/ f78 f8 1"/>
                <a:gd name="f94" fmla="+- f81 0 f2"/>
                <a:gd name="f95" fmla="+- 0 0 f80"/>
                <a:gd name="f96" fmla="*/ f79 1 2"/>
                <a:gd name="f97" fmla="+- f84 0 f2"/>
                <a:gd name="f98" fmla="+- 0 0 f83"/>
                <a:gd name="f99" fmla="+- 0 0 f86"/>
                <a:gd name="f100" fmla="+- 0 0 f87"/>
                <a:gd name="f101" fmla="+- 0 0 f85"/>
                <a:gd name="f102" fmla="+- f89 0 f2"/>
                <a:gd name="f103" fmla="+- 0 0 f88"/>
                <a:gd name="f104" fmla="*/ f76 f46 1"/>
                <a:gd name="f105" fmla="*/ f77 f46 1"/>
                <a:gd name="f106" fmla="*/ f92 1 f55"/>
                <a:gd name="f107" fmla="*/ f90 f8 1"/>
                <a:gd name="f108" fmla="*/ f93 1 f56"/>
                <a:gd name="f109" fmla="*/ f91 f8 1"/>
                <a:gd name="f110" fmla="cos 1 f94"/>
                <a:gd name="f111" fmla="sin 1 f94"/>
                <a:gd name="f112" fmla="*/ f95 f1 1"/>
                <a:gd name="f113" fmla="cos 1 f97"/>
                <a:gd name="f114" fmla="sin 1 f97"/>
                <a:gd name="f115" fmla="*/ f98 f1 1"/>
                <a:gd name="f116" fmla="*/ f99 1 f79"/>
                <a:gd name="f117" fmla="*/ f100 1 f79"/>
                <a:gd name="f118" fmla="*/ f101 f1 1"/>
                <a:gd name="f119" fmla="cos 1 f102"/>
                <a:gd name="f120" fmla="sin 1 f102"/>
                <a:gd name="f121" fmla="*/ f103 f1 1"/>
                <a:gd name="f122" fmla="*/ f107 1 f55"/>
                <a:gd name="f123" fmla="*/ f109 1 f56"/>
                <a:gd name="f124" fmla="val f106"/>
                <a:gd name="f125" fmla="val f108"/>
                <a:gd name="f126" fmla="+- 0 0 f110"/>
                <a:gd name="f127" fmla="+- 0 0 f111"/>
                <a:gd name="f128" fmla="*/ f112 1 f7"/>
                <a:gd name="f129" fmla="+- 0 0 f113"/>
                <a:gd name="f130" fmla="+- 0 0 f114"/>
                <a:gd name="f131" fmla="*/ f115 1 f7"/>
                <a:gd name="f132" fmla="+- 0 0 f116"/>
                <a:gd name="f133" fmla="+- 0 0 f117"/>
                <a:gd name="f134" fmla="*/ f118 1 f7"/>
                <a:gd name="f135" fmla="+- 0 0 f119"/>
                <a:gd name="f136" fmla="+- 0 0 f120"/>
                <a:gd name="f137" fmla="*/ f121 1 f7"/>
                <a:gd name="f138" fmla="val f122"/>
                <a:gd name="f139" fmla="val f123"/>
                <a:gd name="f140" fmla="*/ f124 1 1"/>
                <a:gd name="f141" fmla="*/ f125 1 1"/>
                <a:gd name="f142" fmla="*/ f126 1 f79"/>
                <a:gd name="f143" fmla="*/ f127 1 f79"/>
                <a:gd name="f144" fmla="+- f128 0 f2"/>
                <a:gd name="f145" fmla="*/ f129 1 f79"/>
                <a:gd name="f146" fmla="*/ f130 1 f79"/>
                <a:gd name="f147" fmla="+- f131 0 f2"/>
                <a:gd name="f148" fmla="at2 f132 f133"/>
                <a:gd name="f149" fmla="+- f134 0 f2"/>
                <a:gd name="f150" fmla="*/ f135 1 f79"/>
                <a:gd name="f151" fmla="*/ f136 1 f79"/>
                <a:gd name="f152" fmla="+- f137 0 f2"/>
                <a:gd name="f153" fmla="*/ f140 1 f8"/>
                <a:gd name="f154" fmla="*/ f141 1 f8"/>
                <a:gd name="f155" fmla="*/ f138 1 1"/>
                <a:gd name="f156" fmla="*/ f139 1 1"/>
                <a:gd name="f157" fmla="+- 0 0 f142"/>
                <a:gd name="f158" fmla="+- 0 0 f143"/>
                <a:gd name="f159" fmla="cos 1 f144"/>
                <a:gd name="f160" fmla="sin 1 f144"/>
                <a:gd name="f161" fmla="+- 0 0 f145"/>
                <a:gd name="f162" fmla="+- 0 0 f146"/>
                <a:gd name="f163" fmla="cos 1 f147"/>
                <a:gd name="f164" fmla="sin 1 f147"/>
                <a:gd name="f165" fmla="+- f148 f2 0"/>
                <a:gd name="f166" fmla="cos 1 f149"/>
                <a:gd name="f167" fmla="sin 1 f149"/>
                <a:gd name="f168" fmla="+- 0 0 f150"/>
                <a:gd name="f169" fmla="+- 0 0 f151"/>
                <a:gd name="f170" fmla="cos 1 f152"/>
                <a:gd name="f171" fmla="sin 1 f152"/>
                <a:gd name="f172" fmla="*/ f155 1 f8"/>
                <a:gd name="f173" fmla="*/ f156 1 f8"/>
                <a:gd name="f174" fmla="at2 f157 f158"/>
                <a:gd name="f175" fmla="+- 0 0 f159"/>
                <a:gd name="f176" fmla="+- 0 0 f160"/>
                <a:gd name="f177" fmla="at2 f161 f162"/>
                <a:gd name="f178" fmla="+- 0 0 f163"/>
                <a:gd name="f179" fmla="+- 0 0 f164"/>
                <a:gd name="f180" fmla="*/ f165 f7 1"/>
                <a:gd name="f181" fmla="+- 0 0 f166"/>
                <a:gd name="f182" fmla="+- 0 0 f167"/>
                <a:gd name="f183" fmla="at2 f168 f169"/>
                <a:gd name="f184" fmla="+- 0 0 f170"/>
                <a:gd name="f185" fmla="+- 0 0 f171"/>
                <a:gd name="f186" fmla="*/ f153 f55 1"/>
                <a:gd name="f187" fmla="*/ f154 f56 1"/>
                <a:gd name="f188" fmla="+- f174 f2 0"/>
                <a:gd name="f189" fmla="*/ f175 1 f79"/>
                <a:gd name="f190" fmla="*/ f176 1 f79"/>
                <a:gd name="f191" fmla="+- f177 f2 0"/>
                <a:gd name="f192" fmla="*/ f178 1 f79"/>
                <a:gd name="f193" fmla="*/ f179 1 f79"/>
                <a:gd name="f194" fmla="*/ f180 1 f1"/>
                <a:gd name="f195" fmla="*/ f181 1 f79"/>
                <a:gd name="f196" fmla="*/ f182 1 f79"/>
                <a:gd name="f197" fmla="+- f183 f2 0"/>
                <a:gd name="f198" fmla="*/ f184 1 f79"/>
                <a:gd name="f199" fmla="*/ f185 1 f79"/>
                <a:gd name="f200" fmla="*/ f172 f55 1"/>
                <a:gd name="f201" fmla="*/ f173 f56 1"/>
                <a:gd name="f202" fmla="*/ f186 f46 1"/>
                <a:gd name="f203" fmla="*/ f187 f46 1"/>
                <a:gd name="f204" fmla="*/ f188 f7 1"/>
                <a:gd name="f205" fmla="+- 0 0 f189"/>
                <a:gd name="f206" fmla="+- 0 0 f190"/>
                <a:gd name="f207" fmla="*/ f191 f7 1"/>
                <a:gd name="f208" fmla="+- 0 0 f192"/>
                <a:gd name="f209" fmla="+- 0 0 f193"/>
                <a:gd name="f210" fmla="+- 0 0 f194"/>
                <a:gd name="f211" fmla="+- 0 0 f195"/>
                <a:gd name="f212" fmla="+- 0 0 f196"/>
                <a:gd name="f213" fmla="*/ f197 f7 1"/>
                <a:gd name="f214" fmla="+- 0 0 f198"/>
                <a:gd name="f215" fmla="+- 0 0 f199"/>
                <a:gd name="f216" fmla="*/ f200 f46 1"/>
                <a:gd name="f217" fmla="*/ f201 f46 1"/>
                <a:gd name="f218" fmla="*/ f204 1 f1"/>
                <a:gd name="f219" fmla="at2 f205 f206"/>
                <a:gd name="f220" fmla="*/ f207 1 f1"/>
                <a:gd name="f221" fmla="at2 f208 f209"/>
                <a:gd name="f222" fmla="val f210"/>
                <a:gd name="f223" fmla="at2 f211 f212"/>
                <a:gd name="f224" fmla="*/ f213 1 f1"/>
                <a:gd name="f225" fmla="at2 f214 f215"/>
                <a:gd name="f226" fmla="+- 0 0 f218"/>
                <a:gd name="f227" fmla="+- f219 f2 0"/>
                <a:gd name="f228" fmla="+- 0 0 f220"/>
                <a:gd name="f229" fmla="+- f221 f2 0"/>
                <a:gd name="f230" fmla="+- f223 f2 0"/>
                <a:gd name="f231" fmla="+- 0 0 f222"/>
                <a:gd name="f232" fmla="val f222"/>
                <a:gd name="f233" fmla="+- 0 0 f224"/>
                <a:gd name="f234" fmla="+- f225 f2 0"/>
                <a:gd name="f235" fmla="val f226"/>
                <a:gd name="f236" fmla="*/ f227 f7 1"/>
                <a:gd name="f237" fmla="val f228"/>
                <a:gd name="f238" fmla="*/ f229 f7 1"/>
                <a:gd name="f239" fmla="*/ f230 f7 1"/>
                <a:gd name="f240" fmla="*/ f231 f1 1"/>
                <a:gd name="f241" fmla="+- 0 0 f232"/>
                <a:gd name="f242" fmla="val f233"/>
                <a:gd name="f243" fmla="*/ f234 f7 1"/>
                <a:gd name="f244" fmla="*/ f236 1 f1"/>
                <a:gd name="f245" fmla="+- 0 0 f235"/>
                <a:gd name="f246" fmla="val f235"/>
                <a:gd name="f247" fmla="*/ f238 1 f1"/>
                <a:gd name="f248" fmla="+- 0 0 f237"/>
                <a:gd name="f249" fmla="val f237"/>
                <a:gd name="f250" fmla="*/ f239 1 f1"/>
                <a:gd name="f251" fmla="*/ f240 1 f7"/>
                <a:gd name="f252" fmla="*/ f241 f1 1"/>
                <a:gd name="f253" fmla="*/ f243 1 f1"/>
                <a:gd name="f254" fmla="+- 0 0 f242"/>
                <a:gd name="f255" fmla="val f242"/>
                <a:gd name="f256" fmla="+- 0 0 f244"/>
                <a:gd name="f257" fmla="*/ f245 f1 1"/>
                <a:gd name="f258" fmla="+- 0 0 f246"/>
                <a:gd name="f259" fmla="+- 0 0 f247"/>
                <a:gd name="f260" fmla="*/ f248 f1 1"/>
                <a:gd name="f261" fmla="+- 0 0 f249"/>
                <a:gd name="f262" fmla="+- 0 0 f250"/>
                <a:gd name="f263" fmla="+- f251 0 f2"/>
                <a:gd name="f264" fmla="*/ f252 1 f7"/>
                <a:gd name="f265" fmla="+- 0 0 f253"/>
                <a:gd name="f266" fmla="*/ f254 f1 1"/>
                <a:gd name="f267" fmla="+- 0 0 f255"/>
                <a:gd name="f268" fmla="val f256"/>
                <a:gd name="f269" fmla="*/ f257 1 f7"/>
                <a:gd name="f270" fmla="*/ f258 f1 1"/>
                <a:gd name="f271" fmla="val f259"/>
                <a:gd name="f272" fmla="*/ f260 1 f7"/>
                <a:gd name="f273" fmla="*/ f261 f1 1"/>
                <a:gd name="f274" fmla="val f262"/>
                <a:gd name="f275" fmla="sin 1 f263"/>
                <a:gd name="f276" fmla="cos 1 f263"/>
                <a:gd name="f277" fmla="+- f264 0 f2"/>
                <a:gd name="f278" fmla="val f265"/>
                <a:gd name="f279" fmla="*/ f266 1 f7"/>
                <a:gd name="f280" fmla="*/ f267 f1 1"/>
                <a:gd name="f281" fmla="+- f269 0 f2"/>
                <a:gd name="f282" fmla="+- f268 0 f235"/>
                <a:gd name="f283" fmla="*/ f270 1 f7"/>
                <a:gd name="f284" fmla="+- f272 0 f2"/>
                <a:gd name="f285" fmla="+- f271 0 f237"/>
                <a:gd name="f286" fmla="*/ f273 1 f7"/>
                <a:gd name="f287" fmla="+- 0 0 f275"/>
                <a:gd name="f288" fmla="+- 0 0 f276"/>
                <a:gd name="f289" fmla="+- f274 0 f222"/>
                <a:gd name="f290" fmla="cos 1 f277"/>
                <a:gd name="f291" fmla="sin 1 f277"/>
                <a:gd name="f292" fmla="+- f279 0 f2"/>
                <a:gd name="f293" fmla="+- f278 0 f242"/>
                <a:gd name="f294" fmla="*/ f280 1 f7"/>
                <a:gd name="f295" fmla="sin 1 f281"/>
                <a:gd name="f296" fmla="cos 1 f281"/>
                <a:gd name="f297" fmla="?: f282 0 f25"/>
                <a:gd name="f298" fmla="+- f283 0 f2"/>
                <a:gd name="f299" fmla="sin 1 f284"/>
                <a:gd name="f300" fmla="cos 1 f284"/>
                <a:gd name="f301" fmla="?: f285 0 f25"/>
                <a:gd name="f302" fmla="+- f286 0 f2"/>
                <a:gd name="f303" fmla="*/ f67 f287 1"/>
                <a:gd name="f304" fmla="*/ f67 f288 1"/>
                <a:gd name="f305" fmla="?: f289 0 f25"/>
                <a:gd name="f306" fmla="+- 0 0 f290"/>
                <a:gd name="f307" fmla="+- 0 0 f291"/>
                <a:gd name="f308" fmla="sin 1 f292"/>
                <a:gd name="f309" fmla="cos 1 f292"/>
                <a:gd name="f310" fmla="?: f293 0 f25"/>
                <a:gd name="f311" fmla="+- f294 0 f2"/>
                <a:gd name="f312" fmla="+- 0 0 f295"/>
                <a:gd name="f313" fmla="+- 0 0 f296"/>
                <a:gd name="f314" fmla="+- f268 f297 0"/>
                <a:gd name="f315" fmla="cos 1 f298"/>
                <a:gd name="f316" fmla="sin 1 f298"/>
                <a:gd name="f317" fmla="+- 0 0 f299"/>
                <a:gd name="f318" fmla="+- 0 0 f300"/>
                <a:gd name="f319" fmla="+- f271 f301 0"/>
                <a:gd name="f320" fmla="cos 1 f302"/>
                <a:gd name="f321" fmla="sin 1 f302"/>
                <a:gd name="f322" fmla="+- f55 0 f303"/>
                <a:gd name="f323" fmla="+- f77 0 f304"/>
                <a:gd name="f324" fmla="+- f274 f305 0"/>
                <a:gd name="f325" fmla="*/ f12 f306 1"/>
                <a:gd name="f326" fmla="*/ f96 f307 1"/>
                <a:gd name="f327" fmla="*/ f96 f306 1"/>
                <a:gd name="f328" fmla="+- 0 0 f308"/>
                <a:gd name="f329" fmla="+- 0 0 f309"/>
                <a:gd name="f330" fmla="+- f278 f310 0"/>
                <a:gd name="f331" fmla="cos 1 f311"/>
                <a:gd name="f332" fmla="sin 1 f311"/>
                <a:gd name="f333" fmla="*/ f67 f312 1"/>
                <a:gd name="f334" fmla="*/ f67 f313 1"/>
                <a:gd name="f335" fmla="+- f314 0 f235"/>
                <a:gd name="f336" fmla="+- 0 0 f315"/>
                <a:gd name="f337" fmla="+- 0 0 f316"/>
                <a:gd name="f338" fmla="*/ f67 f317 1"/>
                <a:gd name="f339" fmla="*/ f67 f318 1"/>
                <a:gd name="f340" fmla="+- f319 0 f237"/>
                <a:gd name="f341" fmla="+- 0 0 f320"/>
                <a:gd name="f342" fmla="+- 0 0 f321"/>
                <a:gd name="f343" fmla="+- f324 0 f222"/>
                <a:gd name="f344" fmla="+- f326 f322 0"/>
                <a:gd name="f345" fmla="+- f327 f323 0"/>
                <a:gd name="f346" fmla="*/ f67 f328 1"/>
                <a:gd name="f347" fmla="*/ f67 f329 1"/>
                <a:gd name="f348" fmla="+- f330 0 f242"/>
                <a:gd name="f349" fmla="+- 0 0 f331"/>
                <a:gd name="f350" fmla="+- 0 0 f332"/>
                <a:gd name="f351" fmla="+- 0 0 f333"/>
                <a:gd name="f352" fmla="+- f57 0 f334"/>
                <a:gd name="f353" fmla="+- f335 0 f82"/>
                <a:gd name="f354" fmla="*/ f12 f336 1"/>
                <a:gd name="f355" fmla="*/ f96 f337 1"/>
                <a:gd name="f356" fmla="*/ f96 f336 1"/>
                <a:gd name="f357" fmla="+- f76 0 f338"/>
                <a:gd name="f358" fmla="+- 0 0 f339"/>
                <a:gd name="f359" fmla="+- f340 0 f82"/>
                <a:gd name="f360" fmla="*/ f12 f341 1"/>
                <a:gd name="f361" fmla="*/ f96 f342 1"/>
                <a:gd name="f362" fmla="*/ f96 f341 1"/>
                <a:gd name="f363" fmla="+- f343 0 f82"/>
                <a:gd name="f364" fmla="+- f57 0 f346"/>
                <a:gd name="f365" fmla="+- f56 0 f347"/>
                <a:gd name="f366" fmla="+- f348 0 f82"/>
                <a:gd name="f367" fmla="*/ f12 f349 1"/>
                <a:gd name="f368" fmla="*/ f96 f350 1"/>
                <a:gd name="f369" fmla="*/ f96 f349 1"/>
                <a:gd name="f370" fmla="+- f353 0 f25"/>
                <a:gd name="f371" fmla="+- f355 f351 0"/>
                <a:gd name="f372" fmla="+- f356 f352 0"/>
                <a:gd name="f373" fmla="+- f359 0 f25"/>
                <a:gd name="f374" fmla="+- f361 f357 0"/>
                <a:gd name="f375" fmla="+- f362 f358 0"/>
                <a:gd name="f376" fmla="+- f363 0 f25"/>
                <a:gd name="f377" fmla="+- f366 0 f25"/>
                <a:gd name="f378" fmla="+- f368 f364 0"/>
                <a:gd name="f379" fmla="+- f369 f365 0"/>
                <a:gd name="f380" fmla="?: f370 f25 f353"/>
                <a:gd name="f381" fmla="?: f373 f25 f359"/>
                <a:gd name="f382" fmla="?: f376 f25 f363"/>
                <a:gd name="f383" fmla="?: f377 f25 f366"/>
                <a:gd name="f384" fmla="*/ f380 1 4"/>
                <a:gd name="f385" fmla="*/ f381 1 4"/>
                <a:gd name="f386" fmla="*/ f382 1 4"/>
                <a:gd name="f387" fmla="*/ f383 1 4"/>
                <a:gd name="f388" fmla="+- f246 f384 0"/>
                <a:gd name="f389" fmla="+- 0 0 f384"/>
                <a:gd name="f390" fmla="*/ f384 1 2"/>
                <a:gd name="f391" fmla="+- f249 f385 0"/>
                <a:gd name="f392" fmla="+- 0 0 f385"/>
                <a:gd name="f393" fmla="*/ f385 1 2"/>
                <a:gd name="f394" fmla="+- f232 f386 0"/>
                <a:gd name="f395" fmla="+- 0 0 f386"/>
                <a:gd name="f396" fmla="*/ f386 1 2"/>
                <a:gd name="f397" fmla="+- f255 f387 0"/>
                <a:gd name="f398" fmla="+- 0 0 f387"/>
                <a:gd name="f399" fmla="*/ f387 1 2"/>
                <a:gd name="f400" fmla="*/ f389 f1 1"/>
                <a:gd name="f401" fmla="+- 0 0 f390"/>
                <a:gd name="f402" fmla="+- 0 0 f388"/>
                <a:gd name="f403" fmla="+- f388 f384 0"/>
                <a:gd name="f404" fmla="*/ f392 f1 1"/>
                <a:gd name="f405" fmla="+- 0 0 f393"/>
                <a:gd name="f406" fmla="+- 0 0 f391"/>
                <a:gd name="f407" fmla="+- f391 f385 0"/>
                <a:gd name="f408" fmla="*/ f395 f1 1"/>
                <a:gd name="f409" fmla="+- 0 0 f396"/>
                <a:gd name="f410" fmla="+- 0 0 f394"/>
                <a:gd name="f411" fmla="+- f394 f386 0"/>
                <a:gd name="f412" fmla="*/ f398 f1 1"/>
                <a:gd name="f413" fmla="+- 0 0 f399"/>
                <a:gd name="f414" fmla="+- 0 0 f397"/>
                <a:gd name="f415" fmla="+- f397 f387 0"/>
                <a:gd name="f416" fmla="*/ f400 1 f7"/>
                <a:gd name="f417" fmla="*/ f401 f1 1"/>
                <a:gd name="f418" fmla="*/ f402 f1 1"/>
                <a:gd name="f419" fmla="+- 0 0 f403"/>
                <a:gd name="f420" fmla="+- f403 f384 0"/>
                <a:gd name="f421" fmla="*/ f404 1 f7"/>
                <a:gd name="f422" fmla="*/ f405 f1 1"/>
                <a:gd name="f423" fmla="*/ f406 f1 1"/>
                <a:gd name="f424" fmla="+- 0 0 f407"/>
                <a:gd name="f425" fmla="+- f407 f385 0"/>
                <a:gd name="f426" fmla="*/ f408 1 f7"/>
                <a:gd name="f427" fmla="*/ f409 f1 1"/>
                <a:gd name="f428" fmla="*/ f410 f1 1"/>
                <a:gd name="f429" fmla="+- 0 0 f411"/>
                <a:gd name="f430" fmla="+- f411 f386 0"/>
                <a:gd name="f431" fmla="*/ f412 1 f7"/>
                <a:gd name="f432" fmla="*/ f413 f1 1"/>
                <a:gd name="f433" fmla="*/ f414 f1 1"/>
                <a:gd name="f434" fmla="+- 0 0 f415"/>
                <a:gd name="f435" fmla="+- f415 f387 0"/>
                <a:gd name="f436" fmla="+- f416 0 f2"/>
                <a:gd name="f437" fmla="*/ f417 1 f7"/>
                <a:gd name="f438" fmla="*/ f418 1 f7"/>
                <a:gd name="f439" fmla="*/ f419 f1 1"/>
                <a:gd name="f440" fmla="+- 0 0 f420"/>
                <a:gd name="f441" fmla="+- f420 f384 0"/>
                <a:gd name="f442" fmla="+- f421 0 f2"/>
                <a:gd name="f443" fmla="*/ f422 1 f7"/>
                <a:gd name="f444" fmla="*/ f423 1 f7"/>
                <a:gd name="f445" fmla="*/ f424 f1 1"/>
                <a:gd name="f446" fmla="+- 0 0 f425"/>
                <a:gd name="f447" fmla="+- f425 f385 0"/>
                <a:gd name="f448" fmla="+- f426 0 f2"/>
                <a:gd name="f449" fmla="*/ f427 1 f7"/>
                <a:gd name="f450" fmla="*/ f428 1 f7"/>
                <a:gd name="f451" fmla="*/ f429 f1 1"/>
                <a:gd name="f452" fmla="+- 0 0 f430"/>
                <a:gd name="f453" fmla="+- f430 f386 0"/>
                <a:gd name="f454" fmla="+- f431 0 f2"/>
                <a:gd name="f455" fmla="*/ f432 1 f7"/>
                <a:gd name="f456" fmla="*/ f433 1 f7"/>
                <a:gd name="f457" fmla="*/ f434 f1 1"/>
                <a:gd name="f458" fmla="+- 0 0 f435"/>
                <a:gd name="f459" fmla="+- f435 f387 0"/>
                <a:gd name="f460" fmla="cos 1 f436"/>
                <a:gd name="f461" fmla="+- f437 0 f2"/>
                <a:gd name="f462" fmla="+- f438 0 f2"/>
                <a:gd name="f463" fmla="*/ f439 1 f7"/>
                <a:gd name="f464" fmla="*/ f440 f1 1"/>
                <a:gd name="f465" fmla="+- 0 0 f441"/>
                <a:gd name="f466" fmla="cos 1 f442"/>
                <a:gd name="f467" fmla="+- f443 0 f2"/>
                <a:gd name="f468" fmla="+- f444 0 f2"/>
                <a:gd name="f469" fmla="*/ f445 1 f7"/>
                <a:gd name="f470" fmla="*/ f446 f1 1"/>
                <a:gd name="f471" fmla="+- 0 0 f447"/>
                <a:gd name="f472" fmla="cos 1 f448"/>
                <a:gd name="f473" fmla="+- f449 0 f2"/>
                <a:gd name="f474" fmla="+- f450 0 f2"/>
                <a:gd name="f475" fmla="*/ f451 1 f7"/>
                <a:gd name="f476" fmla="*/ f452 f1 1"/>
                <a:gd name="f477" fmla="+- 0 0 f453"/>
                <a:gd name="f478" fmla="cos 1 f454"/>
                <a:gd name="f479" fmla="+- f455 0 f2"/>
                <a:gd name="f480" fmla="+- f456 0 f2"/>
                <a:gd name="f481" fmla="*/ f457 1 f7"/>
                <a:gd name="f482" fmla="*/ f458 f1 1"/>
                <a:gd name="f483" fmla="+- 0 0 f459"/>
                <a:gd name="f484" fmla="+- 0 0 f460"/>
                <a:gd name="f485" fmla="tan 1 f461"/>
                <a:gd name="f486" fmla="cos 1 f462"/>
                <a:gd name="f487" fmla="sin 1 f462"/>
                <a:gd name="f488" fmla="+- f463 0 f2"/>
                <a:gd name="f489" fmla="*/ f464 1 f7"/>
                <a:gd name="f490" fmla="*/ f465 f1 1"/>
                <a:gd name="f491" fmla="+- 0 0 f466"/>
                <a:gd name="f492" fmla="tan 1 f467"/>
                <a:gd name="f493" fmla="cos 1 f468"/>
                <a:gd name="f494" fmla="sin 1 f468"/>
                <a:gd name="f495" fmla="+- f469 0 f2"/>
                <a:gd name="f496" fmla="*/ f470 1 f7"/>
                <a:gd name="f497" fmla="*/ f471 f1 1"/>
                <a:gd name="f498" fmla="+- 0 0 f472"/>
                <a:gd name="f499" fmla="tan 1 f473"/>
                <a:gd name="f500" fmla="cos 1 f474"/>
                <a:gd name="f501" fmla="sin 1 f474"/>
                <a:gd name="f502" fmla="+- f475 0 f2"/>
                <a:gd name="f503" fmla="*/ f476 1 f7"/>
                <a:gd name="f504" fmla="*/ f477 f1 1"/>
                <a:gd name="f505" fmla="+- 0 0 f478"/>
                <a:gd name="f506" fmla="tan 1 f479"/>
                <a:gd name="f507" fmla="cos 1 f480"/>
                <a:gd name="f508" fmla="sin 1 f480"/>
                <a:gd name="f509" fmla="+- f481 0 f2"/>
                <a:gd name="f510" fmla="*/ f482 1 f7"/>
                <a:gd name="f511" fmla="*/ f483 f1 1"/>
                <a:gd name="f512" fmla="*/ 1 1 f485"/>
                <a:gd name="f513" fmla="+- 0 0 f486"/>
                <a:gd name="f514" fmla="+- 0 0 f487"/>
                <a:gd name="f515" fmla="cos 1 f488"/>
                <a:gd name="f516" fmla="sin 1 f488"/>
                <a:gd name="f517" fmla="+- f489 0 f2"/>
                <a:gd name="f518" fmla="*/ f490 1 f7"/>
                <a:gd name="f519" fmla="*/ 1 1 f492"/>
                <a:gd name="f520" fmla="+- 0 0 f493"/>
                <a:gd name="f521" fmla="+- 0 0 f494"/>
                <a:gd name="f522" fmla="cos 1 f495"/>
                <a:gd name="f523" fmla="sin 1 f495"/>
                <a:gd name="f524" fmla="+- f496 0 f2"/>
                <a:gd name="f525" fmla="*/ f497 1 f7"/>
                <a:gd name="f526" fmla="*/ 1 1 f499"/>
                <a:gd name="f527" fmla="+- 0 0 f500"/>
                <a:gd name="f528" fmla="+- 0 0 f501"/>
                <a:gd name="f529" fmla="cos 1 f502"/>
                <a:gd name="f530" fmla="sin 1 f502"/>
                <a:gd name="f531" fmla="+- f503 0 f2"/>
                <a:gd name="f532" fmla="*/ f504 1 f7"/>
                <a:gd name="f533" fmla="*/ 1 1 f506"/>
                <a:gd name="f534" fmla="+- 0 0 f507"/>
                <a:gd name="f535" fmla="+- 0 0 f508"/>
                <a:gd name="f536" fmla="cos 1 f509"/>
                <a:gd name="f537" fmla="sin 1 f509"/>
                <a:gd name="f538" fmla="+- f510 0 f2"/>
                <a:gd name="f539" fmla="*/ f511 1 f7"/>
                <a:gd name="f540" fmla="*/ f512 f512 1"/>
                <a:gd name="f541" fmla="*/ f12 f513 1"/>
                <a:gd name="f542" fmla="*/ f96 f514 1"/>
                <a:gd name="f543" fmla="*/ f96 f513 1"/>
                <a:gd name="f544" fmla="+- 0 0 f515"/>
                <a:gd name="f545" fmla="+- 0 0 f516"/>
                <a:gd name="f546" fmla="cos 1 f517"/>
                <a:gd name="f547" fmla="sin 1 f517"/>
                <a:gd name="f548" fmla="+- f518 0 f2"/>
                <a:gd name="f549" fmla="*/ f519 f519 1"/>
                <a:gd name="f550" fmla="*/ f12 f520 1"/>
                <a:gd name="f551" fmla="*/ f96 f521 1"/>
                <a:gd name="f552" fmla="*/ f96 f520 1"/>
                <a:gd name="f553" fmla="+- 0 0 f522"/>
                <a:gd name="f554" fmla="+- 0 0 f523"/>
                <a:gd name="f555" fmla="cos 1 f524"/>
                <a:gd name="f556" fmla="sin 1 f524"/>
                <a:gd name="f557" fmla="+- f525 0 f2"/>
                <a:gd name="f558" fmla="*/ f526 f526 1"/>
                <a:gd name="f559" fmla="*/ f12 f527 1"/>
                <a:gd name="f560" fmla="*/ f96 f528 1"/>
                <a:gd name="f561" fmla="*/ f96 f527 1"/>
                <a:gd name="f562" fmla="+- 0 0 f529"/>
                <a:gd name="f563" fmla="+- 0 0 f530"/>
                <a:gd name="f564" fmla="cos 1 f531"/>
                <a:gd name="f565" fmla="sin 1 f531"/>
                <a:gd name="f566" fmla="+- f532 0 f2"/>
                <a:gd name="f567" fmla="*/ f533 f533 1"/>
                <a:gd name="f568" fmla="*/ f12 f534 1"/>
                <a:gd name="f569" fmla="*/ f96 f535 1"/>
                <a:gd name="f570" fmla="*/ f96 f534 1"/>
                <a:gd name="f571" fmla="+- 0 0 f536"/>
                <a:gd name="f572" fmla="+- 0 0 f537"/>
                <a:gd name="f573" fmla="cos 1 f538"/>
                <a:gd name="f574" fmla="sin 1 f538"/>
                <a:gd name="f575" fmla="+- f539 0 f2"/>
                <a:gd name="f576" fmla="*/ 3 f540 1"/>
                <a:gd name="f577" fmla="+- f542 f351 0"/>
                <a:gd name="f578" fmla="+- f543 f352 0"/>
                <a:gd name="f579" fmla="*/ f12 f544 1"/>
                <a:gd name="f580" fmla="*/ f96 f545 1"/>
                <a:gd name="f581" fmla="*/ f96 f544 1"/>
                <a:gd name="f582" fmla="+- 0 0 f546"/>
                <a:gd name="f583" fmla="+- 0 0 f547"/>
                <a:gd name="f584" fmla="cos 1 f548"/>
                <a:gd name="f585" fmla="sin 1 f548"/>
                <a:gd name="f586" fmla="*/ 3 f549 1"/>
                <a:gd name="f587" fmla="+- f551 f357 0"/>
                <a:gd name="f588" fmla="+- f552 f358 0"/>
                <a:gd name="f589" fmla="*/ f12 f553 1"/>
                <a:gd name="f590" fmla="*/ f96 f554 1"/>
                <a:gd name="f591" fmla="*/ f96 f553 1"/>
                <a:gd name="f592" fmla="+- 0 0 f555"/>
                <a:gd name="f593" fmla="+- 0 0 f556"/>
                <a:gd name="f594" fmla="cos 1 f557"/>
                <a:gd name="f595" fmla="sin 1 f557"/>
                <a:gd name="f596" fmla="*/ 3 f558 1"/>
                <a:gd name="f597" fmla="+- f560 f322 0"/>
                <a:gd name="f598" fmla="+- f561 f323 0"/>
                <a:gd name="f599" fmla="*/ f12 f562 1"/>
                <a:gd name="f600" fmla="*/ f96 f563 1"/>
                <a:gd name="f601" fmla="*/ f96 f562 1"/>
                <a:gd name="f602" fmla="+- 0 0 f564"/>
                <a:gd name="f603" fmla="+- 0 0 f565"/>
                <a:gd name="f604" fmla="cos 1 f566"/>
                <a:gd name="f605" fmla="sin 1 f566"/>
                <a:gd name="f606" fmla="*/ 3 f567 1"/>
                <a:gd name="f607" fmla="+- f569 f364 0"/>
                <a:gd name="f608" fmla="+- f570 f365 0"/>
                <a:gd name="f609" fmla="*/ f12 f571 1"/>
                <a:gd name="f610" fmla="*/ f96 f572 1"/>
                <a:gd name="f611" fmla="*/ f96 f571 1"/>
                <a:gd name="f612" fmla="+- 0 0 f573"/>
                <a:gd name="f613" fmla="+- 0 0 f574"/>
                <a:gd name="f614" fmla="cos 1 f575"/>
                <a:gd name="f615" fmla="sin 1 f575"/>
                <a:gd name="f616" fmla="+- 4 f576 0"/>
                <a:gd name="f617" fmla="+- f580 f351 0"/>
                <a:gd name="f618" fmla="+- f581 f352 0"/>
                <a:gd name="f619" fmla="*/ f12 f582 1"/>
                <a:gd name="f620" fmla="*/ f96 f583 1"/>
                <a:gd name="f621" fmla="*/ f96 f582 1"/>
                <a:gd name="f622" fmla="+- 0 0 f584"/>
                <a:gd name="f623" fmla="+- 0 0 f585"/>
                <a:gd name="f624" fmla="+- 4 f586 0"/>
                <a:gd name="f625" fmla="+- f590 f357 0"/>
                <a:gd name="f626" fmla="+- f591 f358 0"/>
                <a:gd name="f627" fmla="*/ f12 f592 1"/>
                <a:gd name="f628" fmla="*/ f96 f593 1"/>
                <a:gd name="f629" fmla="*/ f96 f592 1"/>
                <a:gd name="f630" fmla="+- 0 0 f594"/>
                <a:gd name="f631" fmla="+- 0 0 f595"/>
                <a:gd name="f632" fmla="+- 4 f596 0"/>
                <a:gd name="f633" fmla="+- f600 f322 0"/>
                <a:gd name="f634" fmla="+- f601 f323 0"/>
                <a:gd name="f635" fmla="*/ f12 f602 1"/>
                <a:gd name="f636" fmla="*/ f96 f603 1"/>
                <a:gd name="f637" fmla="*/ f96 f602 1"/>
                <a:gd name="f638" fmla="+- 0 0 f604"/>
                <a:gd name="f639" fmla="+- 0 0 f605"/>
                <a:gd name="f640" fmla="+- 4 f606 0"/>
                <a:gd name="f641" fmla="+- f610 f364 0"/>
                <a:gd name="f642" fmla="+- f611 f365 0"/>
                <a:gd name="f643" fmla="*/ f12 f612 1"/>
                <a:gd name="f644" fmla="*/ f96 f613 1"/>
                <a:gd name="f645" fmla="*/ f96 f612 1"/>
                <a:gd name="f646" fmla="+- 0 0 f614"/>
                <a:gd name="f647" fmla="+- 0 0 f615"/>
                <a:gd name="f648" fmla="*/ f577 f46 1"/>
                <a:gd name="f649" fmla="*/ f578 f46 1"/>
                <a:gd name="f650" fmla="*/ f587 f46 1"/>
                <a:gd name="f651" fmla="*/ f588 f46 1"/>
                <a:gd name="f652" fmla="*/ f597 f46 1"/>
                <a:gd name="f653" fmla="*/ f598 f46 1"/>
                <a:gd name="f654" fmla="*/ f607 f46 1"/>
                <a:gd name="f655" fmla="*/ f608 f46 1"/>
                <a:gd name="f656" fmla="sqrt f616"/>
                <a:gd name="f657" fmla="+- f620 f351 0"/>
                <a:gd name="f658" fmla="+- f621 f352 0"/>
                <a:gd name="f659" fmla="*/ f12 f622 1"/>
                <a:gd name="f660" fmla="*/ f96 f623 1"/>
                <a:gd name="f661" fmla="*/ f96 f622 1"/>
                <a:gd name="f662" fmla="sqrt f624"/>
                <a:gd name="f663" fmla="+- f628 f357 0"/>
                <a:gd name="f664" fmla="+- f629 f358 0"/>
                <a:gd name="f665" fmla="*/ f12 f630 1"/>
                <a:gd name="f666" fmla="*/ f96 f631 1"/>
                <a:gd name="f667" fmla="*/ f96 f630 1"/>
                <a:gd name="f668" fmla="sqrt f632"/>
                <a:gd name="f669" fmla="+- f636 f322 0"/>
                <a:gd name="f670" fmla="+- f637 f323 0"/>
                <a:gd name="f671" fmla="*/ f12 f638 1"/>
                <a:gd name="f672" fmla="*/ f96 f639 1"/>
                <a:gd name="f673" fmla="*/ f96 f638 1"/>
                <a:gd name="f674" fmla="sqrt f640"/>
                <a:gd name="f675" fmla="+- f644 f364 0"/>
                <a:gd name="f676" fmla="+- f645 f365 0"/>
                <a:gd name="f677" fmla="*/ f12 f646 1"/>
                <a:gd name="f678" fmla="*/ f96 f647 1"/>
                <a:gd name="f679" fmla="*/ f96 f646 1"/>
                <a:gd name="f680" fmla="*/ f617 f46 1"/>
                <a:gd name="f681" fmla="*/ f618 f46 1"/>
                <a:gd name="f682" fmla="*/ f625 f46 1"/>
                <a:gd name="f683" fmla="*/ f626 f46 1"/>
                <a:gd name="f684" fmla="*/ f633 f46 1"/>
                <a:gd name="f685" fmla="*/ f634 f46 1"/>
                <a:gd name="f686" fmla="*/ f641 f46 1"/>
                <a:gd name="f687" fmla="*/ f642 f46 1"/>
                <a:gd name="f688" fmla="+- f656 0 1"/>
                <a:gd name="f689" fmla="+- f660 f351 0"/>
                <a:gd name="f690" fmla="+- f661 f352 0"/>
                <a:gd name="f691" fmla="+- f662 0 1"/>
                <a:gd name="f692" fmla="+- f666 f357 0"/>
                <a:gd name="f693" fmla="+- f667 f358 0"/>
                <a:gd name="f694" fmla="+- f668 0 1"/>
                <a:gd name="f695" fmla="+- f672 f322 0"/>
                <a:gd name="f696" fmla="+- f673 f323 0"/>
                <a:gd name="f697" fmla="+- f674 0 1"/>
                <a:gd name="f698" fmla="+- f678 f364 0"/>
                <a:gd name="f699" fmla="+- f679 f365 0"/>
                <a:gd name="f700" fmla="*/ f657 f46 1"/>
                <a:gd name="f701" fmla="*/ f658 f46 1"/>
                <a:gd name="f702" fmla="*/ f663 f46 1"/>
                <a:gd name="f703" fmla="*/ f664 f46 1"/>
                <a:gd name="f704" fmla="*/ f669 f46 1"/>
                <a:gd name="f705" fmla="*/ f670 f46 1"/>
                <a:gd name="f706" fmla="*/ f675 f46 1"/>
                <a:gd name="f707" fmla="*/ f676 f46 1"/>
                <a:gd name="f708" fmla="*/ f484 f688 1"/>
                <a:gd name="f709" fmla="*/ f491 f691 1"/>
                <a:gd name="f710" fmla="*/ f498 f694 1"/>
                <a:gd name="f711" fmla="*/ f505 f697 1"/>
                <a:gd name="f712" fmla="*/ f689 f46 1"/>
                <a:gd name="f713" fmla="*/ f690 f46 1"/>
                <a:gd name="f714" fmla="*/ f692 f46 1"/>
                <a:gd name="f715" fmla="*/ f693 f46 1"/>
                <a:gd name="f716" fmla="*/ f695 f46 1"/>
                <a:gd name="f717" fmla="*/ f696 f46 1"/>
                <a:gd name="f718" fmla="*/ f698 f46 1"/>
                <a:gd name="f719" fmla="*/ f699 f46 1"/>
                <a:gd name="f720" fmla="*/ f708 1 3"/>
                <a:gd name="f721" fmla="*/ f709 1 3"/>
                <a:gd name="f722" fmla="*/ f710 1 3"/>
                <a:gd name="f723" fmla="*/ f711 1 3"/>
                <a:gd name="f724" fmla="*/ f720 f96 1"/>
                <a:gd name="f725" fmla="*/ f721 f96 1"/>
                <a:gd name="f726" fmla="*/ f722 f96 1"/>
                <a:gd name="f727" fmla="*/ f723 f96 1"/>
                <a:gd name="f728" fmla="*/ f724 f354 1"/>
                <a:gd name="f729" fmla="*/ f724 f337 1"/>
                <a:gd name="f730" fmla="*/ f724 f541 1"/>
                <a:gd name="f731" fmla="*/ f724 f514 1"/>
                <a:gd name="f732" fmla="*/ f724 f579 1"/>
                <a:gd name="f733" fmla="*/ f724 f545 1"/>
                <a:gd name="f734" fmla="*/ f724 f619 1"/>
                <a:gd name="f735" fmla="*/ f724 f583 1"/>
                <a:gd name="f736" fmla="*/ f724 f659 1"/>
                <a:gd name="f737" fmla="*/ f724 f623 1"/>
                <a:gd name="f738" fmla="*/ f725 f360 1"/>
                <a:gd name="f739" fmla="*/ f725 f342 1"/>
                <a:gd name="f740" fmla="*/ f725 f550 1"/>
                <a:gd name="f741" fmla="*/ f725 f521 1"/>
                <a:gd name="f742" fmla="*/ f725 f589 1"/>
                <a:gd name="f743" fmla="*/ f725 f554 1"/>
                <a:gd name="f744" fmla="*/ f725 f627 1"/>
                <a:gd name="f745" fmla="*/ f725 f593 1"/>
                <a:gd name="f746" fmla="*/ f725 f665 1"/>
                <a:gd name="f747" fmla="*/ f725 f631 1"/>
                <a:gd name="f748" fmla="*/ f726 f325 1"/>
                <a:gd name="f749" fmla="*/ f726 f307 1"/>
                <a:gd name="f750" fmla="*/ f726 f559 1"/>
                <a:gd name="f751" fmla="*/ f726 f528 1"/>
                <a:gd name="f752" fmla="*/ f726 f599 1"/>
                <a:gd name="f753" fmla="*/ f726 f563 1"/>
                <a:gd name="f754" fmla="*/ f726 f635 1"/>
                <a:gd name="f755" fmla="*/ f726 f603 1"/>
                <a:gd name="f756" fmla="*/ f726 f671 1"/>
                <a:gd name="f757" fmla="*/ f726 f639 1"/>
                <a:gd name="f758" fmla="*/ f727 f367 1"/>
                <a:gd name="f759" fmla="*/ f727 f350 1"/>
                <a:gd name="f760" fmla="*/ f727 f568 1"/>
                <a:gd name="f761" fmla="*/ f727 f535 1"/>
                <a:gd name="f762" fmla="*/ f727 f609 1"/>
                <a:gd name="f763" fmla="*/ f727 f572 1"/>
                <a:gd name="f764" fmla="*/ f727 f643 1"/>
                <a:gd name="f765" fmla="*/ f727 f613 1"/>
                <a:gd name="f766" fmla="*/ f727 f677 1"/>
                <a:gd name="f767" fmla="*/ f727 f647 1"/>
                <a:gd name="f768" fmla="+- f371 f728 0"/>
                <a:gd name="f769" fmla="+- f372 f729 0"/>
                <a:gd name="f770" fmla="+- f577 0 f730"/>
                <a:gd name="f771" fmla="+- f578 0 f731"/>
                <a:gd name="f772" fmla="+- f577 f730 0"/>
                <a:gd name="f773" fmla="+- f578 f731 0"/>
                <a:gd name="f774" fmla="+- f617 0 f732"/>
                <a:gd name="f775" fmla="+- f618 0 f733"/>
                <a:gd name="f776" fmla="+- f617 f732 0"/>
                <a:gd name="f777" fmla="+- f618 f733 0"/>
                <a:gd name="f778" fmla="+- f657 0 f734"/>
                <a:gd name="f779" fmla="+- f658 0 f735"/>
                <a:gd name="f780" fmla="+- f657 f734 0"/>
                <a:gd name="f781" fmla="+- f658 f735 0"/>
                <a:gd name="f782" fmla="+- f689 0 f736"/>
                <a:gd name="f783" fmla="+- f690 0 f737"/>
                <a:gd name="f784" fmla="+- f374 f738 0"/>
                <a:gd name="f785" fmla="+- f375 f739 0"/>
                <a:gd name="f786" fmla="+- f587 0 f740"/>
                <a:gd name="f787" fmla="+- f588 0 f741"/>
                <a:gd name="f788" fmla="+- f587 f740 0"/>
                <a:gd name="f789" fmla="+- f588 f741 0"/>
                <a:gd name="f790" fmla="+- f625 0 f742"/>
                <a:gd name="f791" fmla="+- f626 0 f743"/>
                <a:gd name="f792" fmla="+- f625 f742 0"/>
                <a:gd name="f793" fmla="+- f626 f743 0"/>
                <a:gd name="f794" fmla="+- f663 0 f744"/>
                <a:gd name="f795" fmla="+- f664 0 f745"/>
                <a:gd name="f796" fmla="+- f663 f744 0"/>
                <a:gd name="f797" fmla="+- f664 f745 0"/>
                <a:gd name="f798" fmla="+- f692 0 f746"/>
                <a:gd name="f799" fmla="+- f693 0 f747"/>
                <a:gd name="f800" fmla="+- f344 f748 0"/>
                <a:gd name="f801" fmla="+- f345 f749 0"/>
                <a:gd name="f802" fmla="+- f597 0 f750"/>
                <a:gd name="f803" fmla="+- f598 0 f751"/>
                <a:gd name="f804" fmla="+- f597 f750 0"/>
                <a:gd name="f805" fmla="+- f598 f751 0"/>
                <a:gd name="f806" fmla="+- f633 0 f752"/>
                <a:gd name="f807" fmla="+- f634 0 f753"/>
                <a:gd name="f808" fmla="+- f633 f752 0"/>
                <a:gd name="f809" fmla="+- f634 f753 0"/>
                <a:gd name="f810" fmla="+- f669 0 f754"/>
                <a:gd name="f811" fmla="+- f670 0 f755"/>
                <a:gd name="f812" fmla="+- f669 f754 0"/>
                <a:gd name="f813" fmla="+- f670 f755 0"/>
                <a:gd name="f814" fmla="+- f695 0 f756"/>
                <a:gd name="f815" fmla="+- f696 0 f757"/>
                <a:gd name="f816" fmla="+- f378 f758 0"/>
                <a:gd name="f817" fmla="+- f379 f759 0"/>
                <a:gd name="f818" fmla="+- f607 0 f760"/>
                <a:gd name="f819" fmla="+- f608 0 f761"/>
                <a:gd name="f820" fmla="+- f607 f760 0"/>
                <a:gd name="f821" fmla="+- f608 f761 0"/>
                <a:gd name="f822" fmla="+- f641 0 f762"/>
                <a:gd name="f823" fmla="+- f642 0 f763"/>
                <a:gd name="f824" fmla="+- f641 f762 0"/>
                <a:gd name="f825" fmla="+- f642 f763 0"/>
                <a:gd name="f826" fmla="+- f675 0 f764"/>
                <a:gd name="f827" fmla="+- f676 0 f765"/>
                <a:gd name="f828" fmla="+- f675 f764 0"/>
                <a:gd name="f829" fmla="+- f676 f765 0"/>
                <a:gd name="f830" fmla="+- f698 0 f766"/>
                <a:gd name="f831" fmla="+- f699 0 f767"/>
                <a:gd name="f832" fmla="*/ f768 f46 1"/>
                <a:gd name="f833" fmla="*/ f769 f46 1"/>
                <a:gd name="f834" fmla="*/ f770 f46 1"/>
                <a:gd name="f835" fmla="*/ f771 f46 1"/>
                <a:gd name="f836" fmla="*/ f772 f46 1"/>
                <a:gd name="f837" fmla="*/ f773 f46 1"/>
                <a:gd name="f838" fmla="*/ f774 f46 1"/>
                <a:gd name="f839" fmla="*/ f775 f46 1"/>
                <a:gd name="f840" fmla="*/ f776 f46 1"/>
                <a:gd name="f841" fmla="*/ f777 f46 1"/>
                <a:gd name="f842" fmla="*/ f778 f46 1"/>
                <a:gd name="f843" fmla="*/ f779 f46 1"/>
                <a:gd name="f844" fmla="*/ f780 f46 1"/>
                <a:gd name="f845" fmla="*/ f781 f46 1"/>
                <a:gd name="f846" fmla="*/ f782 f46 1"/>
                <a:gd name="f847" fmla="*/ f783 f46 1"/>
                <a:gd name="f848" fmla="*/ f784 f46 1"/>
                <a:gd name="f849" fmla="*/ f785 f46 1"/>
                <a:gd name="f850" fmla="*/ f786 f46 1"/>
                <a:gd name="f851" fmla="*/ f787 f46 1"/>
                <a:gd name="f852" fmla="*/ f788 f46 1"/>
                <a:gd name="f853" fmla="*/ f789 f46 1"/>
                <a:gd name="f854" fmla="*/ f790 f46 1"/>
                <a:gd name="f855" fmla="*/ f791 f46 1"/>
                <a:gd name="f856" fmla="*/ f792 f46 1"/>
                <a:gd name="f857" fmla="*/ f793 f46 1"/>
                <a:gd name="f858" fmla="*/ f794 f46 1"/>
                <a:gd name="f859" fmla="*/ f795 f46 1"/>
                <a:gd name="f860" fmla="*/ f796 f46 1"/>
                <a:gd name="f861" fmla="*/ f797 f46 1"/>
                <a:gd name="f862" fmla="*/ f798 f46 1"/>
                <a:gd name="f863" fmla="*/ f799 f46 1"/>
                <a:gd name="f864" fmla="*/ f800 f46 1"/>
                <a:gd name="f865" fmla="*/ f801 f46 1"/>
                <a:gd name="f866" fmla="*/ f802 f46 1"/>
                <a:gd name="f867" fmla="*/ f803 f46 1"/>
                <a:gd name="f868" fmla="*/ f804 f46 1"/>
                <a:gd name="f869" fmla="*/ f805 f46 1"/>
                <a:gd name="f870" fmla="*/ f806 f46 1"/>
                <a:gd name="f871" fmla="*/ f807 f46 1"/>
                <a:gd name="f872" fmla="*/ f808 f46 1"/>
                <a:gd name="f873" fmla="*/ f809 f46 1"/>
                <a:gd name="f874" fmla="*/ f810 f46 1"/>
                <a:gd name="f875" fmla="*/ f811 f46 1"/>
                <a:gd name="f876" fmla="*/ f812 f46 1"/>
                <a:gd name="f877" fmla="*/ f813 f46 1"/>
                <a:gd name="f878" fmla="*/ f814 f46 1"/>
                <a:gd name="f879" fmla="*/ f815 f46 1"/>
                <a:gd name="f880" fmla="*/ f816 f46 1"/>
                <a:gd name="f881" fmla="*/ f817 f46 1"/>
                <a:gd name="f882" fmla="*/ f818 f46 1"/>
                <a:gd name="f883" fmla="*/ f819 f46 1"/>
                <a:gd name="f884" fmla="*/ f820 f46 1"/>
                <a:gd name="f885" fmla="*/ f821 f46 1"/>
                <a:gd name="f886" fmla="*/ f822 f46 1"/>
                <a:gd name="f887" fmla="*/ f823 f46 1"/>
                <a:gd name="f888" fmla="*/ f824 f46 1"/>
                <a:gd name="f889" fmla="*/ f825 f46 1"/>
                <a:gd name="f890" fmla="*/ f826 f46 1"/>
                <a:gd name="f891" fmla="*/ f827 f46 1"/>
                <a:gd name="f892" fmla="*/ f828 f46 1"/>
                <a:gd name="f893" fmla="*/ f829 f46 1"/>
                <a:gd name="f894" fmla="*/ f830 f46 1"/>
                <a:gd name="f895" fmla="*/ f831 f4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2" t="f203" r="f216" b="f217"/>
              <a:pathLst>
                <a:path>
                  <a:moveTo>
                    <a:pt x="f63" y="f73"/>
                  </a:moveTo>
                  <a:cubicBezTo>
                    <a:pt x="f832" y="f833"/>
                    <a:pt x="f834" y="f835"/>
                    <a:pt x="f648" y="f649"/>
                  </a:cubicBezTo>
                  <a:cubicBezTo>
                    <a:pt x="f836" y="f837"/>
                    <a:pt x="f838" y="f839"/>
                    <a:pt x="f680" y="f681"/>
                  </a:cubicBezTo>
                  <a:cubicBezTo>
                    <a:pt x="f840" y="f841"/>
                    <a:pt x="f842" y="f843"/>
                    <a:pt x="f700" y="f701"/>
                  </a:cubicBezTo>
                  <a:cubicBezTo>
                    <a:pt x="f844" y="f845"/>
                    <a:pt x="f846" y="f847"/>
                    <a:pt x="f712" y="f713"/>
                  </a:cubicBezTo>
                  <a:lnTo>
                    <a:pt x="f104" y="f63"/>
                  </a:lnTo>
                  <a:cubicBezTo>
                    <a:pt x="f848" y="f849"/>
                    <a:pt x="f850" y="f851"/>
                    <a:pt x="f650" y="f651"/>
                  </a:cubicBezTo>
                  <a:cubicBezTo>
                    <a:pt x="f852" y="f853"/>
                    <a:pt x="f854" y="f855"/>
                    <a:pt x="f682" y="f683"/>
                  </a:cubicBezTo>
                  <a:cubicBezTo>
                    <a:pt x="f856" y="f857"/>
                    <a:pt x="f858" y="f859"/>
                    <a:pt x="f702" y="f703"/>
                  </a:cubicBezTo>
                  <a:cubicBezTo>
                    <a:pt x="f860" y="f861"/>
                    <a:pt x="f862" y="f863"/>
                    <a:pt x="f714" y="f715"/>
                  </a:cubicBezTo>
                  <a:lnTo>
                    <a:pt x="f74" y="f105"/>
                  </a:lnTo>
                  <a:cubicBezTo>
                    <a:pt x="f864" y="f865"/>
                    <a:pt x="f866" y="f867"/>
                    <a:pt x="f652" y="f653"/>
                  </a:cubicBezTo>
                  <a:cubicBezTo>
                    <a:pt x="f868" y="f869"/>
                    <a:pt x="f870" y="f871"/>
                    <a:pt x="f684" y="f685"/>
                  </a:cubicBezTo>
                  <a:cubicBezTo>
                    <a:pt x="f872" y="f873"/>
                    <a:pt x="f874" y="f875"/>
                    <a:pt x="f704" y="f705"/>
                  </a:cubicBezTo>
                  <a:cubicBezTo>
                    <a:pt x="f876" y="f877"/>
                    <a:pt x="f878" y="f879"/>
                    <a:pt x="f716" y="f717"/>
                  </a:cubicBezTo>
                  <a:lnTo>
                    <a:pt x="f73" y="f75"/>
                  </a:lnTo>
                  <a:cubicBezTo>
                    <a:pt x="f880" y="f881"/>
                    <a:pt x="f882" y="f883"/>
                    <a:pt x="f654" y="f655"/>
                  </a:cubicBezTo>
                  <a:cubicBezTo>
                    <a:pt x="f884" y="f885"/>
                    <a:pt x="f886" y="f887"/>
                    <a:pt x="f686" y="f687"/>
                  </a:cubicBezTo>
                  <a:cubicBezTo>
                    <a:pt x="f888" y="f889"/>
                    <a:pt x="f890" y="f891"/>
                    <a:pt x="f706" y="f707"/>
                  </a:cubicBezTo>
                  <a:cubicBezTo>
                    <a:pt x="f892" y="f893"/>
                    <a:pt x="f894" y="f895"/>
                    <a:pt x="f718" y="f719"/>
                  </a:cubicBezTo>
                  <a:close/>
                </a:path>
              </a:pathLst>
            </a:custGeom>
            <a:solidFill>
              <a:srgbClr val="9999FF"/>
            </a:solidFill>
            <a:ln w="25400">
              <a:solidFill>
                <a:srgbClr val="CCCCFF"/>
              </a:solidFill>
              <a:prstDash val="solid"/>
            </a:ln>
          </p:spPr>
          <p:txBody>
            <a:bodyPr wrap="square" lIns="91440" tIns="45720" rIns="91440" bIns="45720" anchor="ctr"/>
            <a:lstStyle/>
            <a:p>
              <a:pPr marL="0" marR="0" lvl="0" indent="0" algn="ctr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2400" b="1" spc="0">
                  <a:solidFill>
                    <a:srgbClr val="FFFFFF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сосулька</a:t>
              </a: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6615607" y="404663"/>
            <a:ext cx="1988840" cy="1988840"/>
            <a:chOff x="6615607" y="404663"/>
            <a:chExt cx="1988840" cy="1988840"/>
          </a:xfrm>
        </p:grpSpPr>
        <p:sp>
          <p:nvSpPr>
            <p:cNvPr id="13" name="Полилиния 12"/>
            <p:cNvSpPr/>
            <p:nvPr/>
          </p:nvSpPr>
          <p:spPr>
            <a:xfrm>
              <a:off x="6615607" y="404663"/>
              <a:ext cx="1988840" cy="198884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1600"/>
                <a:gd name="f4" fmla="*/ f0 1 21600"/>
                <a:gd name="f5" fmla="*/ f1 1 21600"/>
                <a:gd name="f6" fmla="val f3"/>
                <a:gd name="f7" fmla="val f3"/>
                <a:gd name="f8" fmla="*/ f2 1 1"/>
                <a:gd name="f9" fmla="*/ f8 1 f3"/>
                <a:gd name="f10" fmla="*/ f8 1 f3"/>
                <a:gd name="f11" fmla="*/ f6 1 1"/>
                <a:gd name="f12" fmla="*/ f7 1 1"/>
                <a:gd name="f13" fmla="*/ f11 1 f3"/>
                <a:gd name="f14" fmla="*/ f12 1 f3"/>
                <a:gd name="f15" fmla="*/ f9 f3 1"/>
                <a:gd name="f16" fmla="*/ f10 f3 1"/>
                <a:gd name="f17" fmla="*/ f13 f3 1"/>
                <a:gd name="f18" fmla="*/ f14 f3 1"/>
                <a:gd name="f19" fmla="*/ f15 f4 1"/>
                <a:gd name="f20" fmla="*/ f16 f5 1"/>
                <a:gd name="f21" fmla="*/ f17 f4 1"/>
                <a:gd name="f22" fmla="*/ f18 f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0" r="f21" b="f22"/>
              <a:pathLst>
                <a:path w="21600" h="21600">
                  <a:moveTo>
                    <a:pt x="f2" y="f2"/>
                  </a:moveTo>
                  <a:lnTo>
                    <a:pt x="f3" y="f2"/>
                  </a:lnTo>
                  <a:lnTo>
                    <a:pt x="f3" y="f3"/>
                  </a:lnTo>
                  <a:lnTo>
                    <a:pt x="f2" y="f3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  <a:ln>
              <a:noFill/>
              <a:prstDash val="solid"/>
            </a:ln>
          </p:spPr>
          <p:txBody>
            <a:bodyPr wrap="square" lIns="45720" tIns="45720" rIns="45720" bIns="45720"/>
            <a:lstStyle/>
            <a:p>
              <a:pPr marR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ru-RU" sz="12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XO Thames"/>
              </a:endParaRPr>
            </a:p>
          </p:txBody>
        </p:sp>
        <p:sp>
          <p:nvSpPr>
            <p:cNvPr id="14" name="Полилиния 13"/>
            <p:cNvSpPr/>
            <p:nvPr/>
          </p:nvSpPr>
          <p:spPr>
            <a:xfrm>
              <a:off x="6903639" y="1052736"/>
              <a:ext cx="1368151" cy="792087"/>
            </a:xfrm>
            <a:custGeom>
              <a:avLst>
                <a:gd name="f15" fmla="val 16667"/>
              </a:avLst>
              <a:gdLst>
                <a:gd name="f1" fmla="val 10800000"/>
                <a:gd name="f2" fmla="val 5400000"/>
                <a:gd name="f3" fmla="val w"/>
                <a:gd name="f4" fmla="val h"/>
                <a:gd name="f5" fmla="val ss"/>
                <a:gd name="f6" fmla="val 0"/>
                <a:gd name="f7" fmla="*/ 5419351 1 1725033"/>
                <a:gd name="f8" fmla="val 21600"/>
                <a:gd name="f9" fmla="*/ 1 1 2"/>
                <a:gd name="f10" fmla="+- 21600000 0 1"/>
                <a:gd name="f11" fmla="*/ 1 1 4"/>
                <a:gd name="f12" fmla="+- 0 0 1"/>
                <a:gd name="f13" fmla="*/ 3 1 4"/>
                <a:gd name="f14" fmla="*/ 0 1 60000"/>
                <a:gd name="f15" fmla="val 16667"/>
                <a:gd name="f16" fmla="abs f3"/>
                <a:gd name="f17" fmla="abs f4"/>
                <a:gd name="f18" fmla="abs f5"/>
                <a:gd name="f19" fmla="+- f15 0 50000"/>
                <a:gd name="f20" fmla="+- 0 0 f15"/>
                <a:gd name="f21" fmla="min f8 f8"/>
                <a:gd name="f22" fmla="*/ 21600000 f9 1"/>
                <a:gd name="f23" fmla="*/ f10 1 60000"/>
                <a:gd name="f24" fmla="*/ 21600000 f11 1"/>
                <a:gd name="f25" fmla="*/ 2 f7 1"/>
                <a:gd name="f26" fmla="*/ 21600000 f13 1"/>
                <a:gd name="f27" fmla="*/ f14 f7 1"/>
                <a:gd name="f28" fmla="?: f16 f3 1"/>
                <a:gd name="f29" fmla="?: f17 f4 1"/>
                <a:gd name="f30" fmla="?: f18 f5 1"/>
                <a:gd name="f31" fmla="?: f19 50000 f15"/>
                <a:gd name="f32" fmla="*/ f22 1 60000"/>
                <a:gd name="f33" fmla="*/ f24 1 60000"/>
                <a:gd name="f34" fmla="*/ f26 1 60000"/>
                <a:gd name="f35" fmla="*/ f27 1 180"/>
                <a:gd name="f36" fmla="*/ f28 1 21600"/>
                <a:gd name="f37" fmla="*/ f29 1 21600"/>
                <a:gd name="f38" fmla="*/ 21600 f28 1"/>
                <a:gd name="f39" fmla="*/ 21600 f29 1"/>
                <a:gd name="f40" fmla="?: f20 0 f31"/>
                <a:gd name="f41" fmla="*/ f32 f7 1"/>
                <a:gd name="f42" fmla="+- f33 0 f23"/>
                <a:gd name="f43" fmla="*/ f34 f7 1"/>
                <a:gd name="f44" fmla="+- 0 0 f35"/>
                <a:gd name="f45" fmla="*/ f33 f7 1"/>
                <a:gd name="f46" fmla="min f37 f36"/>
                <a:gd name="f47" fmla="*/ f38 1 f30"/>
                <a:gd name="f48" fmla="*/ f39 1 f30"/>
                <a:gd name="f49" fmla="*/ f21 f40 1"/>
                <a:gd name="f50" fmla="*/ f41 1 180"/>
                <a:gd name="f51" fmla="?: f42 f23 f33"/>
                <a:gd name="f52" fmla="*/ f43 1 180"/>
                <a:gd name="f53" fmla="*/ f44 f1 1"/>
                <a:gd name="f54" fmla="*/ f45 1 180"/>
                <a:gd name="f55" fmla="val f47"/>
                <a:gd name="f56" fmla="val f48"/>
                <a:gd name="f57" fmla="*/ f49 1 100000"/>
                <a:gd name="f58" fmla="*/ f51 f7 1"/>
                <a:gd name="f59" fmla="+- 0 0 f50"/>
                <a:gd name="f60" fmla="+- 0 0 f52"/>
                <a:gd name="f61" fmla="*/ f53 1 f7"/>
                <a:gd name="f62" fmla="+- 0 0 f54"/>
                <a:gd name="f63" fmla="*/ f6 f46 1"/>
                <a:gd name="f64" fmla="+- f55 0 0"/>
                <a:gd name="f65" fmla="+- f56 0 0"/>
                <a:gd name="f66" fmla="*/ f57 29289 1"/>
                <a:gd name="f67" fmla="val f57"/>
                <a:gd name="f68" fmla="*/ f58 1 180"/>
                <a:gd name="f69" fmla="*/ f59 f1 1"/>
                <a:gd name="f70" fmla="*/ f60 f1 1"/>
                <a:gd name="f71" fmla="+- f61 0 f2"/>
                <a:gd name="f72" fmla="*/ f62 f1 1"/>
                <a:gd name="f73" fmla="*/ f57 f46 1"/>
                <a:gd name="f74" fmla="*/ f55 f46 1"/>
                <a:gd name="f75" fmla="*/ f56 f46 1"/>
                <a:gd name="f76" fmla="+- f64 0 f57"/>
                <a:gd name="f77" fmla="+- f65 0 f57"/>
                <a:gd name="f78" fmla="*/ f66 1 100000"/>
                <a:gd name="f79" fmla="*/ 2 f67 1"/>
                <a:gd name="f80" fmla="+- f50 f68 0"/>
                <a:gd name="f81" fmla="*/ f69 1 f7"/>
                <a:gd name="f82" fmla="?: f68 0 f25"/>
                <a:gd name="f83" fmla="+- f52 f68 0"/>
                <a:gd name="f84" fmla="*/ f70 1 f7"/>
                <a:gd name="f85" fmla="+- f35 f68 0"/>
                <a:gd name="f86" fmla="cos 1 f71"/>
                <a:gd name="f87" fmla="sin 1 f71"/>
                <a:gd name="f88" fmla="+- f54 f68 0"/>
                <a:gd name="f89" fmla="*/ f72 1 f7"/>
                <a:gd name="f90" fmla="+- f64 0 f78"/>
                <a:gd name="f91" fmla="+- f65 0 f78"/>
                <a:gd name="f92" fmla="*/ f78 f8 1"/>
                <a:gd name="f93" fmla="*/ f78 f8 1"/>
                <a:gd name="f94" fmla="+- f81 0 f2"/>
                <a:gd name="f95" fmla="+- 0 0 f80"/>
                <a:gd name="f96" fmla="*/ f79 1 2"/>
                <a:gd name="f97" fmla="+- f84 0 f2"/>
                <a:gd name="f98" fmla="+- 0 0 f83"/>
                <a:gd name="f99" fmla="+- 0 0 f86"/>
                <a:gd name="f100" fmla="+- 0 0 f87"/>
                <a:gd name="f101" fmla="+- 0 0 f85"/>
                <a:gd name="f102" fmla="+- f89 0 f2"/>
                <a:gd name="f103" fmla="+- 0 0 f88"/>
                <a:gd name="f104" fmla="*/ f76 f46 1"/>
                <a:gd name="f105" fmla="*/ f77 f46 1"/>
                <a:gd name="f106" fmla="*/ f92 1 f55"/>
                <a:gd name="f107" fmla="*/ f90 f8 1"/>
                <a:gd name="f108" fmla="*/ f93 1 f56"/>
                <a:gd name="f109" fmla="*/ f91 f8 1"/>
                <a:gd name="f110" fmla="cos 1 f94"/>
                <a:gd name="f111" fmla="sin 1 f94"/>
                <a:gd name="f112" fmla="*/ f95 f1 1"/>
                <a:gd name="f113" fmla="cos 1 f97"/>
                <a:gd name="f114" fmla="sin 1 f97"/>
                <a:gd name="f115" fmla="*/ f98 f1 1"/>
                <a:gd name="f116" fmla="*/ f99 1 f79"/>
                <a:gd name="f117" fmla="*/ f100 1 f79"/>
                <a:gd name="f118" fmla="*/ f101 f1 1"/>
                <a:gd name="f119" fmla="cos 1 f102"/>
                <a:gd name="f120" fmla="sin 1 f102"/>
                <a:gd name="f121" fmla="*/ f103 f1 1"/>
                <a:gd name="f122" fmla="*/ f107 1 f55"/>
                <a:gd name="f123" fmla="*/ f109 1 f56"/>
                <a:gd name="f124" fmla="val f106"/>
                <a:gd name="f125" fmla="val f108"/>
                <a:gd name="f126" fmla="+- 0 0 f110"/>
                <a:gd name="f127" fmla="+- 0 0 f111"/>
                <a:gd name="f128" fmla="*/ f112 1 f7"/>
                <a:gd name="f129" fmla="+- 0 0 f113"/>
                <a:gd name="f130" fmla="+- 0 0 f114"/>
                <a:gd name="f131" fmla="*/ f115 1 f7"/>
                <a:gd name="f132" fmla="+- 0 0 f116"/>
                <a:gd name="f133" fmla="+- 0 0 f117"/>
                <a:gd name="f134" fmla="*/ f118 1 f7"/>
                <a:gd name="f135" fmla="+- 0 0 f119"/>
                <a:gd name="f136" fmla="+- 0 0 f120"/>
                <a:gd name="f137" fmla="*/ f121 1 f7"/>
                <a:gd name="f138" fmla="val f122"/>
                <a:gd name="f139" fmla="val f123"/>
                <a:gd name="f140" fmla="*/ f124 1 1"/>
                <a:gd name="f141" fmla="*/ f125 1 1"/>
                <a:gd name="f142" fmla="*/ f126 1 f79"/>
                <a:gd name="f143" fmla="*/ f127 1 f79"/>
                <a:gd name="f144" fmla="+- f128 0 f2"/>
                <a:gd name="f145" fmla="*/ f129 1 f79"/>
                <a:gd name="f146" fmla="*/ f130 1 f79"/>
                <a:gd name="f147" fmla="+- f131 0 f2"/>
                <a:gd name="f148" fmla="at2 f132 f133"/>
                <a:gd name="f149" fmla="+- f134 0 f2"/>
                <a:gd name="f150" fmla="*/ f135 1 f79"/>
                <a:gd name="f151" fmla="*/ f136 1 f79"/>
                <a:gd name="f152" fmla="+- f137 0 f2"/>
                <a:gd name="f153" fmla="*/ f140 1 f8"/>
                <a:gd name="f154" fmla="*/ f141 1 f8"/>
                <a:gd name="f155" fmla="*/ f138 1 1"/>
                <a:gd name="f156" fmla="*/ f139 1 1"/>
                <a:gd name="f157" fmla="+- 0 0 f142"/>
                <a:gd name="f158" fmla="+- 0 0 f143"/>
                <a:gd name="f159" fmla="cos 1 f144"/>
                <a:gd name="f160" fmla="sin 1 f144"/>
                <a:gd name="f161" fmla="+- 0 0 f145"/>
                <a:gd name="f162" fmla="+- 0 0 f146"/>
                <a:gd name="f163" fmla="cos 1 f147"/>
                <a:gd name="f164" fmla="sin 1 f147"/>
                <a:gd name="f165" fmla="+- f148 f2 0"/>
                <a:gd name="f166" fmla="cos 1 f149"/>
                <a:gd name="f167" fmla="sin 1 f149"/>
                <a:gd name="f168" fmla="+- 0 0 f150"/>
                <a:gd name="f169" fmla="+- 0 0 f151"/>
                <a:gd name="f170" fmla="cos 1 f152"/>
                <a:gd name="f171" fmla="sin 1 f152"/>
                <a:gd name="f172" fmla="*/ f155 1 f8"/>
                <a:gd name="f173" fmla="*/ f156 1 f8"/>
                <a:gd name="f174" fmla="at2 f157 f158"/>
                <a:gd name="f175" fmla="+- 0 0 f159"/>
                <a:gd name="f176" fmla="+- 0 0 f160"/>
                <a:gd name="f177" fmla="at2 f161 f162"/>
                <a:gd name="f178" fmla="+- 0 0 f163"/>
                <a:gd name="f179" fmla="+- 0 0 f164"/>
                <a:gd name="f180" fmla="*/ f165 f7 1"/>
                <a:gd name="f181" fmla="+- 0 0 f166"/>
                <a:gd name="f182" fmla="+- 0 0 f167"/>
                <a:gd name="f183" fmla="at2 f168 f169"/>
                <a:gd name="f184" fmla="+- 0 0 f170"/>
                <a:gd name="f185" fmla="+- 0 0 f171"/>
                <a:gd name="f186" fmla="*/ f153 f55 1"/>
                <a:gd name="f187" fmla="*/ f154 f56 1"/>
                <a:gd name="f188" fmla="+- f174 f2 0"/>
                <a:gd name="f189" fmla="*/ f175 1 f79"/>
                <a:gd name="f190" fmla="*/ f176 1 f79"/>
                <a:gd name="f191" fmla="+- f177 f2 0"/>
                <a:gd name="f192" fmla="*/ f178 1 f79"/>
                <a:gd name="f193" fmla="*/ f179 1 f79"/>
                <a:gd name="f194" fmla="*/ f180 1 f1"/>
                <a:gd name="f195" fmla="*/ f181 1 f79"/>
                <a:gd name="f196" fmla="*/ f182 1 f79"/>
                <a:gd name="f197" fmla="+- f183 f2 0"/>
                <a:gd name="f198" fmla="*/ f184 1 f79"/>
                <a:gd name="f199" fmla="*/ f185 1 f79"/>
                <a:gd name="f200" fmla="*/ f172 f55 1"/>
                <a:gd name="f201" fmla="*/ f173 f56 1"/>
                <a:gd name="f202" fmla="*/ f186 f46 1"/>
                <a:gd name="f203" fmla="*/ f187 f46 1"/>
                <a:gd name="f204" fmla="*/ f188 f7 1"/>
                <a:gd name="f205" fmla="+- 0 0 f189"/>
                <a:gd name="f206" fmla="+- 0 0 f190"/>
                <a:gd name="f207" fmla="*/ f191 f7 1"/>
                <a:gd name="f208" fmla="+- 0 0 f192"/>
                <a:gd name="f209" fmla="+- 0 0 f193"/>
                <a:gd name="f210" fmla="+- 0 0 f194"/>
                <a:gd name="f211" fmla="+- 0 0 f195"/>
                <a:gd name="f212" fmla="+- 0 0 f196"/>
                <a:gd name="f213" fmla="*/ f197 f7 1"/>
                <a:gd name="f214" fmla="+- 0 0 f198"/>
                <a:gd name="f215" fmla="+- 0 0 f199"/>
                <a:gd name="f216" fmla="*/ f200 f46 1"/>
                <a:gd name="f217" fmla="*/ f201 f46 1"/>
                <a:gd name="f218" fmla="*/ f204 1 f1"/>
                <a:gd name="f219" fmla="at2 f205 f206"/>
                <a:gd name="f220" fmla="*/ f207 1 f1"/>
                <a:gd name="f221" fmla="at2 f208 f209"/>
                <a:gd name="f222" fmla="val f210"/>
                <a:gd name="f223" fmla="at2 f211 f212"/>
                <a:gd name="f224" fmla="*/ f213 1 f1"/>
                <a:gd name="f225" fmla="at2 f214 f215"/>
                <a:gd name="f226" fmla="+- 0 0 f218"/>
                <a:gd name="f227" fmla="+- f219 f2 0"/>
                <a:gd name="f228" fmla="+- 0 0 f220"/>
                <a:gd name="f229" fmla="+- f221 f2 0"/>
                <a:gd name="f230" fmla="+- f223 f2 0"/>
                <a:gd name="f231" fmla="+- 0 0 f222"/>
                <a:gd name="f232" fmla="val f222"/>
                <a:gd name="f233" fmla="+- 0 0 f224"/>
                <a:gd name="f234" fmla="+- f225 f2 0"/>
                <a:gd name="f235" fmla="val f226"/>
                <a:gd name="f236" fmla="*/ f227 f7 1"/>
                <a:gd name="f237" fmla="val f228"/>
                <a:gd name="f238" fmla="*/ f229 f7 1"/>
                <a:gd name="f239" fmla="*/ f230 f7 1"/>
                <a:gd name="f240" fmla="*/ f231 f1 1"/>
                <a:gd name="f241" fmla="+- 0 0 f232"/>
                <a:gd name="f242" fmla="val f233"/>
                <a:gd name="f243" fmla="*/ f234 f7 1"/>
                <a:gd name="f244" fmla="*/ f236 1 f1"/>
                <a:gd name="f245" fmla="+- 0 0 f235"/>
                <a:gd name="f246" fmla="val f235"/>
                <a:gd name="f247" fmla="*/ f238 1 f1"/>
                <a:gd name="f248" fmla="+- 0 0 f237"/>
                <a:gd name="f249" fmla="val f237"/>
                <a:gd name="f250" fmla="*/ f239 1 f1"/>
                <a:gd name="f251" fmla="*/ f240 1 f7"/>
                <a:gd name="f252" fmla="*/ f241 f1 1"/>
                <a:gd name="f253" fmla="*/ f243 1 f1"/>
                <a:gd name="f254" fmla="+- 0 0 f242"/>
                <a:gd name="f255" fmla="val f242"/>
                <a:gd name="f256" fmla="+- 0 0 f244"/>
                <a:gd name="f257" fmla="*/ f245 f1 1"/>
                <a:gd name="f258" fmla="+- 0 0 f246"/>
                <a:gd name="f259" fmla="+- 0 0 f247"/>
                <a:gd name="f260" fmla="*/ f248 f1 1"/>
                <a:gd name="f261" fmla="+- 0 0 f249"/>
                <a:gd name="f262" fmla="+- 0 0 f250"/>
                <a:gd name="f263" fmla="+- f251 0 f2"/>
                <a:gd name="f264" fmla="*/ f252 1 f7"/>
                <a:gd name="f265" fmla="+- 0 0 f253"/>
                <a:gd name="f266" fmla="*/ f254 f1 1"/>
                <a:gd name="f267" fmla="+- 0 0 f255"/>
                <a:gd name="f268" fmla="val f256"/>
                <a:gd name="f269" fmla="*/ f257 1 f7"/>
                <a:gd name="f270" fmla="*/ f258 f1 1"/>
                <a:gd name="f271" fmla="val f259"/>
                <a:gd name="f272" fmla="*/ f260 1 f7"/>
                <a:gd name="f273" fmla="*/ f261 f1 1"/>
                <a:gd name="f274" fmla="val f262"/>
                <a:gd name="f275" fmla="sin 1 f263"/>
                <a:gd name="f276" fmla="cos 1 f263"/>
                <a:gd name="f277" fmla="+- f264 0 f2"/>
                <a:gd name="f278" fmla="val f265"/>
                <a:gd name="f279" fmla="*/ f266 1 f7"/>
                <a:gd name="f280" fmla="*/ f267 f1 1"/>
                <a:gd name="f281" fmla="+- f269 0 f2"/>
                <a:gd name="f282" fmla="+- f268 0 f235"/>
                <a:gd name="f283" fmla="*/ f270 1 f7"/>
                <a:gd name="f284" fmla="+- f272 0 f2"/>
                <a:gd name="f285" fmla="+- f271 0 f237"/>
                <a:gd name="f286" fmla="*/ f273 1 f7"/>
                <a:gd name="f287" fmla="+- 0 0 f275"/>
                <a:gd name="f288" fmla="+- 0 0 f276"/>
                <a:gd name="f289" fmla="+- f274 0 f222"/>
                <a:gd name="f290" fmla="cos 1 f277"/>
                <a:gd name="f291" fmla="sin 1 f277"/>
                <a:gd name="f292" fmla="+- f279 0 f2"/>
                <a:gd name="f293" fmla="+- f278 0 f242"/>
                <a:gd name="f294" fmla="*/ f280 1 f7"/>
                <a:gd name="f295" fmla="sin 1 f281"/>
                <a:gd name="f296" fmla="cos 1 f281"/>
                <a:gd name="f297" fmla="?: f282 0 f25"/>
                <a:gd name="f298" fmla="+- f283 0 f2"/>
                <a:gd name="f299" fmla="sin 1 f284"/>
                <a:gd name="f300" fmla="cos 1 f284"/>
                <a:gd name="f301" fmla="?: f285 0 f25"/>
                <a:gd name="f302" fmla="+- f286 0 f2"/>
                <a:gd name="f303" fmla="*/ f67 f287 1"/>
                <a:gd name="f304" fmla="*/ f67 f288 1"/>
                <a:gd name="f305" fmla="?: f289 0 f25"/>
                <a:gd name="f306" fmla="+- 0 0 f290"/>
                <a:gd name="f307" fmla="+- 0 0 f291"/>
                <a:gd name="f308" fmla="sin 1 f292"/>
                <a:gd name="f309" fmla="cos 1 f292"/>
                <a:gd name="f310" fmla="?: f293 0 f25"/>
                <a:gd name="f311" fmla="+- f294 0 f2"/>
                <a:gd name="f312" fmla="+- 0 0 f295"/>
                <a:gd name="f313" fmla="+- 0 0 f296"/>
                <a:gd name="f314" fmla="+- f268 f297 0"/>
                <a:gd name="f315" fmla="cos 1 f298"/>
                <a:gd name="f316" fmla="sin 1 f298"/>
                <a:gd name="f317" fmla="+- 0 0 f299"/>
                <a:gd name="f318" fmla="+- 0 0 f300"/>
                <a:gd name="f319" fmla="+- f271 f301 0"/>
                <a:gd name="f320" fmla="cos 1 f302"/>
                <a:gd name="f321" fmla="sin 1 f302"/>
                <a:gd name="f322" fmla="+- f55 0 f303"/>
                <a:gd name="f323" fmla="+- f77 0 f304"/>
                <a:gd name="f324" fmla="+- f274 f305 0"/>
                <a:gd name="f325" fmla="*/ f12 f306 1"/>
                <a:gd name="f326" fmla="*/ f96 f307 1"/>
                <a:gd name="f327" fmla="*/ f96 f306 1"/>
                <a:gd name="f328" fmla="+- 0 0 f308"/>
                <a:gd name="f329" fmla="+- 0 0 f309"/>
                <a:gd name="f330" fmla="+- f278 f310 0"/>
                <a:gd name="f331" fmla="cos 1 f311"/>
                <a:gd name="f332" fmla="sin 1 f311"/>
                <a:gd name="f333" fmla="*/ f67 f312 1"/>
                <a:gd name="f334" fmla="*/ f67 f313 1"/>
                <a:gd name="f335" fmla="+- f314 0 f235"/>
                <a:gd name="f336" fmla="+- 0 0 f315"/>
                <a:gd name="f337" fmla="+- 0 0 f316"/>
                <a:gd name="f338" fmla="*/ f67 f317 1"/>
                <a:gd name="f339" fmla="*/ f67 f318 1"/>
                <a:gd name="f340" fmla="+- f319 0 f237"/>
                <a:gd name="f341" fmla="+- 0 0 f320"/>
                <a:gd name="f342" fmla="+- 0 0 f321"/>
                <a:gd name="f343" fmla="+- f324 0 f222"/>
                <a:gd name="f344" fmla="+- f326 f322 0"/>
                <a:gd name="f345" fmla="+- f327 f323 0"/>
                <a:gd name="f346" fmla="*/ f67 f328 1"/>
                <a:gd name="f347" fmla="*/ f67 f329 1"/>
                <a:gd name="f348" fmla="+- f330 0 f242"/>
                <a:gd name="f349" fmla="+- 0 0 f331"/>
                <a:gd name="f350" fmla="+- 0 0 f332"/>
                <a:gd name="f351" fmla="+- 0 0 f333"/>
                <a:gd name="f352" fmla="+- f57 0 f334"/>
                <a:gd name="f353" fmla="+- f335 0 f82"/>
                <a:gd name="f354" fmla="*/ f12 f336 1"/>
                <a:gd name="f355" fmla="*/ f96 f337 1"/>
                <a:gd name="f356" fmla="*/ f96 f336 1"/>
                <a:gd name="f357" fmla="+- f76 0 f338"/>
                <a:gd name="f358" fmla="+- 0 0 f339"/>
                <a:gd name="f359" fmla="+- f340 0 f82"/>
                <a:gd name="f360" fmla="*/ f12 f341 1"/>
                <a:gd name="f361" fmla="*/ f96 f342 1"/>
                <a:gd name="f362" fmla="*/ f96 f341 1"/>
                <a:gd name="f363" fmla="+- f343 0 f82"/>
                <a:gd name="f364" fmla="+- f57 0 f346"/>
                <a:gd name="f365" fmla="+- f56 0 f347"/>
                <a:gd name="f366" fmla="+- f348 0 f82"/>
                <a:gd name="f367" fmla="*/ f12 f349 1"/>
                <a:gd name="f368" fmla="*/ f96 f350 1"/>
                <a:gd name="f369" fmla="*/ f96 f349 1"/>
                <a:gd name="f370" fmla="+- f353 0 f25"/>
                <a:gd name="f371" fmla="+- f355 f351 0"/>
                <a:gd name="f372" fmla="+- f356 f352 0"/>
                <a:gd name="f373" fmla="+- f359 0 f25"/>
                <a:gd name="f374" fmla="+- f361 f357 0"/>
                <a:gd name="f375" fmla="+- f362 f358 0"/>
                <a:gd name="f376" fmla="+- f363 0 f25"/>
                <a:gd name="f377" fmla="+- f366 0 f25"/>
                <a:gd name="f378" fmla="+- f368 f364 0"/>
                <a:gd name="f379" fmla="+- f369 f365 0"/>
                <a:gd name="f380" fmla="?: f370 f25 f353"/>
                <a:gd name="f381" fmla="?: f373 f25 f359"/>
                <a:gd name="f382" fmla="?: f376 f25 f363"/>
                <a:gd name="f383" fmla="?: f377 f25 f366"/>
                <a:gd name="f384" fmla="*/ f380 1 4"/>
                <a:gd name="f385" fmla="*/ f381 1 4"/>
                <a:gd name="f386" fmla="*/ f382 1 4"/>
                <a:gd name="f387" fmla="*/ f383 1 4"/>
                <a:gd name="f388" fmla="+- f246 f384 0"/>
                <a:gd name="f389" fmla="+- 0 0 f384"/>
                <a:gd name="f390" fmla="*/ f384 1 2"/>
                <a:gd name="f391" fmla="+- f249 f385 0"/>
                <a:gd name="f392" fmla="+- 0 0 f385"/>
                <a:gd name="f393" fmla="*/ f385 1 2"/>
                <a:gd name="f394" fmla="+- f232 f386 0"/>
                <a:gd name="f395" fmla="+- 0 0 f386"/>
                <a:gd name="f396" fmla="*/ f386 1 2"/>
                <a:gd name="f397" fmla="+- f255 f387 0"/>
                <a:gd name="f398" fmla="+- 0 0 f387"/>
                <a:gd name="f399" fmla="*/ f387 1 2"/>
                <a:gd name="f400" fmla="*/ f389 f1 1"/>
                <a:gd name="f401" fmla="+- 0 0 f390"/>
                <a:gd name="f402" fmla="+- 0 0 f388"/>
                <a:gd name="f403" fmla="+- f388 f384 0"/>
                <a:gd name="f404" fmla="*/ f392 f1 1"/>
                <a:gd name="f405" fmla="+- 0 0 f393"/>
                <a:gd name="f406" fmla="+- 0 0 f391"/>
                <a:gd name="f407" fmla="+- f391 f385 0"/>
                <a:gd name="f408" fmla="*/ f395 f1 1"/>
                <a:gd name="f409" fmla="+- 0 0 f396"/>
                <a:gd name="f410" fmla="+- 0 0 f394"/>
                <a:gd name="f411" fmla="+- f394 f386 0"/>
                <a:gd name="f412" fmla="*/ f398 f1 1"/>
                <a:gd name="f413" fmla="+- 0 0 f399"/>
                <a:gd name="f414" fmla="+- 0 0 f397"/>
                <a:gd name="f415" fmla="+- f397 f387 0"/>
                <a:gd name="f416" fmla="*/ f400 1 f7"/>
                <a:gd name="f417" fmla="*/ f401 f1 1"/>
                <a:gd name="f418" fmla="*/ f402 f1 1"/>
                <a:gd name="f419" fmla="+- 0 0 f403"/>
                <a:gd name="f420" fmla="+- f403 f384 0"/>
                <a:gd name="f421" fmla="*/ f404 1 f7"/>
                <a:gd name="f422" fmla="*/ f405 f1 1"/>
                <a:gd name="f423" fmla="*/ f406 f1 1"/>
                <a:gd name="f424" fmla="+- 0 0 f407"/>
                <a:gd name="f425" fmla="+- f407 f385 0"/>
                <a:gd name="f426" fmla="*/ f408 1 f7"/>
                <a:gd name="f427" fmla="*/ f409 f1 1"/>
                <a:gd name="f428" fmla="*/ f410 f1 1"/>
                <a:gd name="f429" fmla="+- 0 0 f411"/>
                <a:gd name="f430" fmla="+- f411 f386 0"/>
                <a:gd name="f431" fmla="*/ f412 1 f7"/>
                <a:gd name="f432" fmla="*/ f413 f1 1"/>
                <a:gd name="f433" fmla="*/ f414 f1 1"/>
                <a:gd name="f434" fmla="+- 0 0 f415"/>
                <a:gd name="f435" fmla="+- f415 f387 0"/>
                <a:gd name="f436" fmla="+- f416 0 f2"/>
                <a:gd name="f437" fmla="*/ f417 1 f7"/>
                <a:gd name="f438" fmla="*/ f418 1 f7"/>
                <a:gd name="f439" fmla="*/ f419 f1 1"/>
                <a:gd name="f440" fmla="+- 0 0 f420"/>
                <a:gd name="f441" fmla="+- f420 f384 0"/>
                <a:gd name="f442" fmla="+- f421 0 f2"/>
                <a:gd name="f443" fmla="*/ f422 1 f7"/>
                <a:gd name="f444" fmla="*/ f423 1 f7"/>
                <a:gd name="f445" fmla="*/ f424 f1 1"/>
                <a:gd name="f446" fmla="+- 0 0 f425"/>
                <a:gd name="f447" fmla="+- f425 f385 0"/>
                <a:gd name="f448" fmla="+- f426 0 f2"/>
                <a:gd name="f449" fmla="*/ f427 1 f7"/>
                <a:gd name="f450" fmla="*/ f428 1 f7"/>
                <a:gd name="f451" fmla="*/ f429 f1 1"/>
                <a:gd name="f452" fmla="+- 0 0 f430"/>
                <a:gd name="f453" fmla="+- f430 f386 0"/>
                <a:gd name="f454" fmla="+- f431 0 f2"/>
                <a:gd name="f455" fmla="*/ f432 1 f7"/>
                <a:gd name="f456" fmla="*/ f433 1 f7"/>
                <a:gd name="f457" fmla="*/ f434 f1 1"/>
                <a:gd name="f458" fmla="+- 0 0 f435"/>
                <a:gd name="f459" fmla="+- f435 f387 0"/>
                <a:gd name="f460" fmla="cos 1 f436"/>
                <a:gd name="f461" fmla="+- f437 0 f2"/>
                <a:gd name="f462" fmla="+- f438 0 f2"/>
                <a:gd name="f463" fmla="*/ f439 1 f7"/>
                <a:gd name="f464" fmla="*/ f440 f1 1"/>
                <a:gd name="f465" fmla="+- 0 0 f441"/>
                <a:gd name="f466" fmla="cos 1 f442"/>
                <a:gd name="f467" fmla="+- f443 0 f2"/>
                <a:gd name="f468" fmla="+- f444 0 f2"/>
                <a:gd name="f469" fmla="*/ f445 1 f7"/>
                <a:gd name="f470" fmla="*/ f446 f1 1"/>
                <a:gd name="f471" fmla="+- 0 0 f447"/>
                <a:gd name="f472" fmla="cos 1 f448"/>
                <a:gd name="f473" fmla="+- f449 0 f2"/>
                <a:gd name="f474" fmla="+- f450 0 f2"/>
                <a:gd name="f475" fmla="*/ f451 1 f7"/>
                <a:gd name="f476" fmla="*/ f452 f1 1"/>
                <a:gd name="f477" fmla="+- 0 0 f453"/>
                <a:gd name="f478" fmla="cos 1 f454"/>
                <a:gd name="f479" fmla="+- f455 0 f2"/>
                <a:gd name="f480" fmla="+- f456 0 f2"/>
                <a:gd name="f481" fmla="*/ f457 1 f7"/>
                <a:gd name="f482" fmla="*/ f458 f1 1"/>
                <a:gd name="f483" fmla="+- 0 0 f459"/>
                <a:gd name="f484" fmla="+- 0 0 f460"/>
                <a:gd name="f485" fmla="tan 1 f461"/>
                <a:gd name="f486" fmla="cos 1 f462"/>
                <a:gd name="f487" fmla="sin 1 f462"/>
                <a:gd name="f488" fmla="+- f463 0 f2"/>
                <a:gd name="f489" fmla="*/ f464 1 f7"/>
                <a:gd name="f490" fmla="*/ f465 f1 1"/>
                <a:gd name="f491" fmla="+- 0 0 f466"/>
                <a:gd name="f492" fmla="tan 1 f467"/>
                <a:gd name="f493" fmla="cos 1 f468"/>
                <a:gd name="f494" fmla="sin 1 f468"/>
                <a:gd name="f495" fmla="+- f469 0 f2"/>
                <a:gd name="f496" fmla="*/ f470 1 f7"/>
                <a:gd name="f497" fmla="*/ f471 f1 1"/>
                <a:gd name="f498" fmla="+- 0 0 f472"/>
                <a:gd name="f499" fmla="tan 1 f473"/>
                <a:gd name="f500" fmla="cos 1 f474"/>
                <a:gd name="f501" fmla="sin 1 f474"/>
                <a:gd name="f502" fmla="+- f475 0 f2"/>
                <a:gd name="f503" fmla="*/ f476 1 f7"/>
                <a:gd name="f504" fmla="*/ f477 f1 1"/>
                <a:gd name="f505" fmla="+- 0 0 f478"/>
                <a:gd name="f506" fmla="tan 1 f479"/>
                <a:gd name="f507" fmla="cos 1 f480"/>
                <a:gd name="f508" fmla="sin 1 f480"/>
                <a:gd name="f509" fmla="+- f481 0 f2"/>
                <a:gd name="f510" fmla="*/ f482 1 f7"/>
                <a:gd name="f511" fmla="*/ f483 f1 1"/>
                <a:gd name="f512" fmla="*/ 1 1 f485"/>
                <a:gd name="f513" fmla="+- 0 0 f486"/>
                <a:gd name="f514" fmla="+- 0 0 f487"/>
                <a:gd name="f515" fmla="cos 1 f488"/>
                <a:gd name="f516" fmla="sin 1 f488"/>
                <a:gd name="f517" fmla="+- f489 0 f2"/>
                <a:gd name="f518" fmla="*/ f490 1 f7"/>
                <a:gd name="f519" fmla="*/ 1 1 f492"/>
                <a:gd name="f520" fmla="+- 0 0 f493"/>
                <a:gd name="f521" fmla="+- 0 0 f494"/>
                <a:gd name="f522" fmla="cos 1 f495"/>
                <a:gd name="f523" fmla="sin 1 f495"/>
                <a:gd name="f524" fmla="+- f496 0 f2"/>
                <a:gd name="f525" fmla="*/ f497 1 f7"/>
                <a:gd name="f526" fmla="*/ 1 1 f499"/>
                <a:gd name="f527" fmla="+- 0 0 f500"/>
                <a:gd name="f528" fmla="+- 0 0 f501"/>
                <a:gd name="f529" fmla="cos 1 f502"/>
                <a:gd name="f530" fmla="sin 1 f502"/>
                <a:gd name="f531" fmla="+- f503 0 f2"/>
                <a:gd name="f532" fmla="*/ f504 1 f7"/>
                <a:gd name="f533" fmla="*/ 1 1 f506"/>
                <a:gd name="f534" fmla="+- 0 0 f507"/>
                <a:gd name="f535" fmla="+- 0 0 f508"/>
                <a:gd name="f536" fmla="cos 1 f509"/>
                <a:gd name="f537" fmla="sin 1 f509"/>
                <a:gd name="f538" fmla="+- f510 0 f2"/>
                <a:gd name="f539" fmla="*/ f511 1 f7"/>
                <a:gd name="f540" fmla="*/ f512 f512 1"/>
                <a:gd name="f541" fmla="*/ f12 f513 1"/>
                <a:gd name="f542" fmla="*/ f96 f514 1"/>
                <a:gd name="f543" fmla="*/ f96 f513 1"/>
                <a:gd name="f544" fmla="+- 0 0 f515"/>
                <a:gd name="f545" fmla="+- 0 0 f516"/>
                <a:gd name="f546" fmla="cos 1 f517"/>
                <a:gd name="f547" fmla="sin 1 f517"/>
                <a:gd name="f548" fmla="+- f518 0 f2"/>
                <a:gd name="f549" fmla="*/ f519 f519 1"/>
                <a:gd name="f550" fmla="*/ f12 f520 1"/>
                <a:gd name="f551" fmla="*/ f96 f521 1"/>
                <a:gd name="f552" fmla="*/ f96 f520 1"/>
                <a:gd name="f553" fmla="+- 0 0 f522"/>
                <a:gd name="f554" fmla="+- 0 0 f523"/>
                <a:gd name="f555" fmla="cos 1 f524"/>
                <a:gd name="f556" fmla="sin 1 f524"/>
                <a:gd name="f557" fmla="+- f525 0 f2"/>
                <a:gd name="f558" fmla="*/ f526 f526 1"/>
                <a:gd name="f559" fmla="*/ f12 f527 1"/>
                <a:gd name="f560" fmla="*/ f96 f528 1"/>
                <a:gd name="f561" fmla="*/ f96 f527 1"/>
                <a:gd name="f562" fmla="+- 0 0 f529"/>
                <a:gd name="f563" fmla="+- 0 0 f530"/>
                <a:gd name="f564" fmla="cos 1 f531"/>
                <a:gd name="f565" fmla="sin 1 f531"/>
                <a:gd name="f566" fmla="+- f532 0 f2"/>
                <a:gd name="f567" fmla="*/ f533 f533 1"/>
                <a:gd name="f568" fmla="*/ f12 f534 1"/>
                <a:gd name="f569" fmla="*/ f96 f535 1"/>
                <a:gd name="f570" fmla="*/ f96 f534 1"/>
                <a:gd name="f571" fmla="+- 0 0 f536"/>
                <a:gd name="f572" fmla="+- 0 0 f537"/>
                <a:gd name="f573" fmla="cos 1 f538"/>
                <a:gd name="f574" fmla="sin 1 f538"/>
                <a:gd name="f575" fmla="+- f539 0 f2"/>
                <a:gd name="f576" fmla="*/ 3 f540 1"/>
                <a:gd name="f577" fmla="+- f542 f351 0"/>
                <a:gd name="f578" fmla="+- f543 f352 0"/>
                <a:gd name="f579" fmla="*/ f12 f544 1"/>
                <a:gd name="f580" fmla="*/ f96 f545 1"/>
                <a:gd name="f581" fmla="*/ f96 f544 1"/>
                <a:gd name="f582" fmla="+- 0 0 f546"/>
                <a:gd name="f583" fmla="+- 0 0 f547"/>
                <a:gd name="f584" fmla="cos 1 f548"/>
                <a:gd name="f585" fmla="sin 1 f548"/>
                <a:gd name="f586" fmla="*/ 3 f549 1"/>
                <a:gd name="f587" fmla="+- f551 f357 0"/>
                <a:gd name="f588" fmla="+- f552 f358 0"/>
                <a:gd name="f589" fmla="*/ f12 f553 1"/>
                <a:gd name="f590" fmla="*/ f96 f554 1"/>
                <a:gd name="f591" fmla="*/ f96 f553 1"/>
                <a:gd name="f592" fmla="+- 0 0 f555"/>
                <a:gd name="f593" fmla="+- 0 0 f556"/>
                <a:gd name="f594" fmla="cos 1 f557"/>
                <a:gd name="f595" fmla="sin 1 f557"/>
                <a:gd name="f596" fmla="*/ 3 f558 1"/>
                <a:gd name="f597" fmla="+- f560 f322 0"/>
                <a:gd name="f598" fmla="+- f561 f323 0"/>
                <a:gd name="f599" fmla="*/ f12 f562 1"/>
                <a:gd name="f600" fmla="*/ f96 f563 1"/>
                <a:gd name="f601" fmla="*/ f96 f562 1"/>
                <a:gd name="f602" fmla="+- 0 0 f564"/>
                <a:gd name="f603" fmla="+- 0 0 f565"/>
                <a:gd name="f604" fmla="cos 1 f566"/>
                <a:gd name="f605" fmla="sin 1 f566"/>
                <a:gd name="f606" fmla="*/ 3 f567 1"/>
                <a:gd name="f607" fmla="+- f569 f364 0"/>
                <a:gd name="f608" fmla="+- f570 f365 0"/>
                <a:gd name="f609" fmla="*/ f12 f571 1"/>
                <a:gd name="f610" fmla="*/ f96 f572 1"/>
                <a:gd name="f611" fmla="*/ f96 f571 1"/>
                <a:gd name="f612" fmla="+- 0 0 f573"/>
                <a:gd name="f613" fmla="+- 0 0 f574"/>
                <a:gd name="f614" fmla="cos 1 f575"/>
                <a:gd name="f615" fmla="sin 1 f575"/>
                <a:gd name="f616" fmla="+- 4 f576 0"/>
                <a:gd name="f617" fmla="+- f580 f351 0"/>
                <a:gd name="f618" fmla="+- f581 f352 0"/>
                <a:gd name="f619" fmla="*/ f12 f582 1"/>
                <a:gd name="f620" fmla="*/ f96 f583 1"/>
                <a:gd name="f621" fmla="*/ f96 f582 1"/>
                <a:gd name="f622" fmla="+- 0 0 f584"/>
                <a:gd name="f623" fmla="+- 0 0 f585"/>
                <a:gd name="f624" fmla="+- 4 f586 0"/>
                <a:gd name="f625" fmla="+- f590 f357 0"/>
                <a:gd name="f626" fmla="+- f591 f358 0"/>
                <a:gd name="f627" fmla="*/ f12 f592 1"/>
                <a:gd name="f628" fmla="*/ f96 f593 1"/>
                <a:gd name="f629" fmla="*/ f96 f592 1"/>
                <a:gd name="f630" fmla="+- 0 0 f594"/>
                <a:gd name="f631" fmla="+- 0 0 f595"/>
                <a:gd name="f632" fmla="+- 4 f596 0"/>
                <a:gd name="f633" fmla="+- f600 f322 0"/>
                <a:gd name="f634" fmla="+- f601 f323 0"/>
                <a:gd name="f635" fmla="*/ f12 f602 1"/>
                <a:gd name="f636" fmla="*/ f96 f603 1"/>
                <a:gd name="f637" fmla="*/ f96 f602 1"/>
                <a:gd name="f638" fmla="+- 0 0 f604"/>
                <a:gd name="f639" fmla="+- 0 0 f605"/>
                <a:gd name="f640" fmla="+- 4 f606 0"/>
                <a:gd name="f641" fmla="+- f610 f364 0"/>
                <a:gd name="f642" fmla="+- f611 f365 0"/>
                <a:gd name="f643" fmla="*/ f12 f612 1"/>
                <a:gd name="f644" fmla="*/ f96 f613 1"/>
                <a:gd name="f645" fmla="*/ f96 f612 1"/>
                <a:gd name="f646" fmla="+- 0 0 f614"/>
                <a:gd name="f647" fmla="+- 0 0 f615"/>
                <a:gd name="f648" fmla="*/ f577 f46 1"/>
                <a:gd name="f649" fmla="*/ f578 f46 1"/>
                <a:gd name="f650" fmla="*/ f587 f46 1"/>
                <a:gd name="f651" fmla="*/ f588 f46 1"/>
                <a:gd name="f652" fmla="*/ f597 f46 1"/>
                <a:gd name="f653" fmla="*/ f598 f46 1"/>
                <a:gd name="f654" fmla="*/ f607 f46 1"/>
                <a:gd name="f655" fmla="*/ f608 f46 1"/>
                <a:gd name="f656" fmla="sqrt f616"/>
                <a:gd name="f657" fmla="+- f620 f351 0"/>
                <a:gd name="f658" fmla="+- f621 f352 0"/>
                <a:gd name="f659" fmla="*/ f12 f622 1"/>
                <a:gd name="f660" fmla="*/ f96 f623 1"/>
                <a:gd name="f661" fmla="*/ f96 f622 1"/>
                <a:gd name="f662" fmla="sqrt f624"/>
                <a:gd name="f663" fmla="+- f628 f357 0"/>
                <a:gd name="f664" fmla="+- f629 f358 0"/>
                <a:gd name="f665" fmla="*/ f12 f630 1"/>
                <a:gd name="f666" fmla="*/ f96 f631 1"/>
                <a:gd name="f667" fmla="*/ f96 f630 1"/>
                <a:gd name="f668" fmla="sqrt f632"/>
                <a:gd name="f669" fmla="+- f636 f322 0"/>
                <a:gd name="f670" fmla="+- f637 f323 0"/>
                <a:gd name="f671" fmla="*/ f12 f638 1"/>
                <a:gd name="f672" fmla="*/ f96 f639 1"/>
                <a:gd name="f673" fmla="*/ f96 f638 1"/>
                <a:gd name="f674" fmla="sqrt f640"/>
                <a:gd name="f675" fmla="+- f644 f364 0"/>
                <a:gd name="f676" fmla="+- f645 f365 0"/>
                <a:gd name="f677" fmla="*/ f12 f646 1"/>
                <a:gd name="f678" fmla="*/ f96 f647 1"/>
                <a:gd name="f679" fmla="*/ f96 f646 1"/>
                <a:gd name="f680" fmla="*/ f617 f46 1"/>
                <a:gd name="f681" fmla="*/ f618 f46 1"/>
                <a:gd name="f682" fmla="*/ f625 f46 1"/>
                <a:gd name="f683" fmla="*/ f626 f46 1"/>
                <a:gd name="f684" fmla="*/ f633 f46 1"/>
                <a:gd name="f685" fmla="*/ f634 f46 1"/>
                <a:gd name="f686" fmla="*/ f641 f46 1"/>
                <a:gd name="f687" fmla="*/ f642 f46 1"/>
                <a:gd name="f688" fmla="+- f656 0 1"/>
                <a:gd name="f689" fmla="+- f660 f351 0"/>
                <a:gd name="f690" fmla="+- f661 f352 0"/>
                <a:gd name="f691" fmla="+- f662 0 1"/>
                <a:gd name="f692" fmla="+- f666 f357 0"/>
                <a:gd name="f693" fmla="+- f667 f358 0"/>
                <a:gd name="f694" fmla="+- f668 0 1"/>
                <a:gd name="f695" fmla="+- f672 f322 0"/>
                <a:gd name="f696" fmla="+- f673 f323 0"/>
                <a:gd name="f697" fmla="+- f674 0 1"/>
                <a:gd name="f698" fmla="+- f678 f364 0"/>
                <a:gd name="f699" fmla="+- f679 f365 0"/>
                <a:gd name="f700" fmla="*/ f657 f46 1"/>
                <a:gd name="f701" fmla="*/ f658 f46 1"/>
                <a:gd name="f702" fmla="*/ f663 f46 1"/>
                <a:gd name="f703" fmla="*/ f664 f46 1"/>
                <a:gd name="f704" fmla="*/ f669 f46 1"/>
                <a:gd name="f705" fmla="*/ f670 f46 1"/>
                <a:gd name="f706" fmla="*/ f675 f46 1"/>
                <a:gd name="f707" fmla="*/ f676 f46 1"/>
                <a:gd name="f708" fmla="*/ f484 f688 1"/>
                <a:gd name="f709" fmla="*/ f491 f691 1"/>
                <a:gd name="f710" fmla="*/ f498 f694 1"/>
                <a:gd name="f711" fmla="*/ f505 f697 1"/>
                <a:gd name="f712" fmla="*/ f689 f46 1"/>
                <a:gd name="f713" fmla="*/ f690 f46 1"/>
                <a:gd name="f714" fmla="*/ f692 f46 1"/>
                <a:gd name="f715" fmla="*/ f693 f46 1"/>
                <a:gd name="f716" fmla="*/ f695 f46 1"/>
                <a:gd name="f717" fmla="*/ f696 f46 1"/>
                <a:gd name="f718" fmla="*/ f698 f46 1"/>
                <a:gd name="f719" fmla="*/ f699 f46 1"/>
                <a:gd name="f720" fmla="*/ f708 1 3"/>
                <a:gd name="f721" fmla="*/ f709 1 3"/>
                <a:gd name="f722" fmla="*/ f710 1 3"/>
                <a:gd name="f723" fmla="*/ f711 1 3"/>
                <a:gd name="f724" fmla="*/ f720 f96 1"/>
                <a:gd name="f725" fmla="*/ f721 f96 1"/>
                <a:gd name="f726" fmla="*/ f722 f96 1"/>
                <a:gd name="f727" fmla="*/ f723 f96 1"/>
                <a:gd name="f728" fmla="*/ f724 f354 1"/>
                <a:gd name="f729" fmla="*/ f724 f337 1"/>
                <a:gd name="f730" fmla="*/ f724 f541 1"/>
                <a:gd name="f731" fmla="*/ f724 f514 1"/>
                <a:gd name="f732" fmla="*/ f724 f579 1"/>
                <a:gd name="f733" fmla="*/ f724 f545 1"/>
                <a:gd name="f734" fmla="*/ f724 f619 1"/>
                <a:gd name="f735" fmla="*/ f724 f583 1"/>
                <a:gd name="f736" fmla="*/ f724 f659 1"/>
                <a:gd name="f737" fmla="*/ f724 f623 1"/>
                <a:gd name="f738" fmla="*/ f725 f360 1"/>
                <a:gd name="f739" fmla="*/ f725 f342 1"/>
                <a:gd name="f740" fmla="*/ f725 f550 1"/>
                <a:gd name="f741" fmla="*/ f725 f521 1"/>
                <a:gd name="f742" fmla="*/ f725 f589 1"/>
                <a:gd name="f743" fmla="*/ f725 f554 1"/>
                <a:gd name="f744" fmla="*/ f725 f627 1"/>
                <a:gd name="f745" fmla="*/ f725 f593 1"/>
                <a:gd name="f746" fmla="*/ f725 f665 1"/>
                <a:gd name="f747" fmla="*/ f725 f631 1"/>
                <a:gd name="f748" fmla="*/ f726 f325 1"/>
                <a:gd name="f749" fmla="*/ f726 f307 1"/>
                <a:gd name="f750" fmla="*/ f726 f559 1"/>
                <a:gd name="f751" fmla="*/ f726 f528 1"/>
                <a:gd name="f752" fmla="*/ f726 f599 1"/>
                <a:gd name="f753" fmla="*/ f726 f563 1"/>
                <a:gd name="f754" fmla="*/ f726 f635 1"/>
                <a:gd name="f755" fmla="*/ f726 f603 1"/>
                <a:gd name="f756" fmla="*/ f726 f671 1"/>
                <a:gd name="f757" fmla="*/ f726 f639 1"/>
                <a:gd name="f758" fmla="*/ f727 f367 1"/>
                <a:gd name="f759" fmla="*/ f727 f350 1"/>
                <a:gd name="f760" fmla="*/ f727 f568 1"/>
                <a:gd name="f761" fmla="*/ f727 f535 1"/>
                <a:gd name="f762" fmla="*/ f727 f609 1"/>
                <a:gd name="f763" fmla="*/ f727 f572 1"/>
                <a:gd name="f764" fmla="*/ f727 f643 1"/>
                <a:gd name="f765" fmla="*/ f727 f613 1"/>
                <a:gd name="f766" fmla="*/ f727 f677 1"/>
                <a:gd name="f767" fmla="*/ f727 f647 1"/>
                <a:gd name="f768" fmla="+- f371 f728 0"/>
                <a:gd name="f769" fmla="+- f372 f729 0"/>
                <a:gd name="f770" fmla="+- f577 0 f730"/>
                <a:gd name="f771" fmla="+- f578 0 f731"/>
                <a:gd name="f772" fmla="+- f577 f730 0"/>
                <a:gd name="f773" fmla="+- f578 f731 0"/>
                <a:gd name="f774" fmla="+- f617 0 f732"/>
                <a:gd name="f775" fmla="+- f618 0 f733"/>
                <a:gd name="f776" fmla="+- f617 f732 0"/>
                <a:gd name="f777" fmla="+- f618 f733 0"/>
                <a:gd name="f778" fmla="+- f657 0 f734"/>
                <a:gd name="f779" fmla="+- f658 0 f735"/>
                <a:gd name="f780" fmla="+- f657 f734 0"/>
                <a:gd name="f781" fmla="+- f658 f735 0"/>
                <a:gd name="f782" fmla="+- f689 0 f736"/>
                <a:gd name="f783" fmla="+- f690 0 f737"/>
                <a:gd name="f784" fmla="+- f374 f738 0"/>
                <a:gd name="f785" fmla="+- f375 f739 0"/>
                <a:gd name="f786" fmla="+- f587 0 f740"/>
                <a:gd name="f787" fmla="+- f588 0 f741"/>
                <a:gd name="f788" fmla="+- f587 f740 0"/>
                <a:gd name="f789" fmla="+- f588 f741 0"/>
                <a:gd name="f790" fmla="+- f625 0 f742"/>
                <a:gd name="f791" fmla="+- f626 0 f743"/>
                <a:gd name="f792" fmla="+- f625 f742 0"/>
                <a:gd name="f793" fmla="+- f626 f743 0"/>
                <a:gd name="f794" fmla="+- f663 0 f744"/>
                <a:gd name="f795" fmla="+- f664 0 f745"/>
                <a:gd name="f796" fmla="+- f663 f744 0"/>
                <a:gd name="f797" fmla="+- f664 f745 0"/>
                <a:gd name="f798" fmla="+- f692 0 f746"/>
                <a:gd name="f799" fmla="+- f693 0 f747"/>
                <a:gd name="f800" fmla="+- f344 f748 0"/>
                <a:gd name="f801" fmla="+- f345 f749 0"/>
                <a:gd name="f802" fmla="+- f597 0 f750"/>
                <a:gd name="f803" fmla="+- f598 0 f751"/>
                <a:gd name="f804" fmla="+- f597 f750 0"/>
                <a:gd name="f805" fmla="+- f598 f751 0"/>
                <a:gd name="f806" fmla="+- f633 0 f752"/>
                <a:gd name="f807" fmla="+- f634 0 f753"/>
                <a:gd name="f808" fmla="+- f633 f752 0"/>
                <a:gd name="f809" fmla="+- f634 f753 0"/>
                <a:gd name="f810" fmla="+- f669 0 f754"/>
                <a:gd name="f811" fmla="+- f670 0 f755"/>
                <a:gd name="f812" fmla="+- f669 f754 0"/>
                <a:gd name="f813" fmla="+- f670 f755 0"/>
                <a:gd name="f814" fmla="+- f695 0 f756"/>
                <a:gd name="f815" fmla="+- f696 0 f757"/>
                <a:gd name="f816" fmla="+- f378 f758 0"/>
                <a:gd name="f817" fmla="+- f379 f759 0"/>
                <a:gd name="f818" fmla="+- f607 0 f760"/>
                <a:gd name="f819" fmla="+- f608 0 f761"/>
                <a:gd name="f820" fmla="+- f607 f760 0"/>
                <a:gd name="f821" fmla="+- f608 f761 0"/>
                <a:gd name="f822" fmla="+- f641 0 f762"/>
                <a:gd name="f823" fmla="+- f642 0 f763"/>
                <a:gd name="f824" fmla="+- f641 f762 0"/>
                <a:gd name="f825" fmla="+- f642 f763 0"/>
                <a:gd name="f826" fmla="+- f675 0 f764"/>
                <a:gd name="f827" fmla="+- f676 0 f765"/>
                <a:gd name="f828" fmla="+- f675 f764 0"/>
                <a:gd name="f829" fmla="+- f676 f765 0"/>
                <a:gd name="f830" fmla="+- f698 0 f766"/>
                <a:gd name="f831" fmla="+- f699 0 f767"/>
                <a:gd name="f832" fmla="*/ f768 f46 1"/>
                <a:gd name="f833" fmla="*/ f769 f46 1"/>
                <a:gd name="f834" fmla="*/ f770 f46 1"/>
                <a:gd name="f835" fmla="*/ f771 f46 1"/>
                <a:gd name="f836" fmla="*/ f772 f46 1"/>
                <a:gd name="f837" fmla="*/ f773 f46 1"/>
                <a:gd name="f838" fmla="*/ f774 f46 1"/>
                <a:gd name="f839" fmla="*/ f775 f46 1"/>
                <a:gd name="f840" fmla="*/ f776 f46 1"/>
                <a:gd name="f841" fmla="*/ f777 f46 1"/>
                <a:gd name="f842" fmla="*/ f778 f46 1"/>
                <a:gd name="f843" fmla="*/ f779 f46 1"/>
                <a:gd name="f844" fmla="*/ f780 f46 1"/>
                <a:gd name="f845" fmla="*/ f781 f46 1"/>
                <a:gd name="f846" fmla="*/ f782 f46 1"/>
                <a:gd name="f847" fmla="*/ f783 f46 1"/>
                <a:gd name="f848" fmla="*/ f784 f46 1"/>
                <a:gd name="f849" fmla="*/ f785 f46 1"/>
                <a:gd name="f850" fmla="*/ f786 f46 1"/>
                <a:gd name="f851" fmla="*/ f787 f46 1"/>
                <a:gd name="f852" fmla="*/ f788 f46 1"/>
                <a:gd name="f853" fmla="*/ f789 f46 1"/>
                <a:gd name="f854" fmla="*/ f790 f46 1"/>
                <a:gd name="f855" fmla="*/ f791 f46 1"/>
                <a:gd name="f856" fmla="*/ f792 f46 1"/>
                <a:gd name="f857" fmla="*/ f793 f46 1"/>
                <a:gd name="f858" fmla="*/ f794 f46 1"/>
                <a:gd name="f859" fmla="*/ f795 f46 1"/>
                <a:gd name="f860" fmla="*/ f796 f46 1"/>
                <a:gd name="f861" fmla="*/ f797 f46 1"/>
                <a:gd name="f862" fmla="*/ f798 f46 1"/>
                <a:gd name="f863" fmla="*/ f799 f46 1"/>
                <a:gd name="f864" fmla="*/ f800 f46 1"/>
                <a:gd name="f865" fmla="*/ f801 f46 1"/>
                <a:gd name="f866" fmla="*/ f802 f46 1"/>
                <a:gd name="f867" fmla="*/ f803 f46 1"/>
                <a:gd name="f868" fmla="*/ f804 f46 1"/>
                <a:gd name="f869" fmla="*/ f805 f46 1"/>
                <a:gd name="f870" fmla="*/ f806 f46 1"/>
                <a:gd name="f871" fmla="*/ f807 f46 1"/>
                <a:gd name="f872" fmla="*/ f808 f46 1"/>
                <a:gd name="f873" fmla="*/ f809 f46 1"/>
                <a:gd name="f874" fmla="*/ f810 f46 1"/>
                <a:gd name="f875" fmla="*/ f811 f46 1"/>
                <a:gd name="f876" fmla="*/ f812 f46 1"/>
                <a:gd name="f877" fmla="*/ f813 f46 1"/>
                <a:gd name="f878" fmla="*/ f814 f46 1"/>
                <a:gd name="f879" fmla="*/ f815 f46 1"/>
                <a:gd name="f880" fmla="*/ f816 f46 1"/>
                <a:gd name="f881" fmla="*/ f817 f46 1"/>
                <a:gd name="f882" fmla="*/ f818 f46 1"/>
                <a:gd name="f883" fmla="*/ f819 f46 1"/>
                <a:gd name="f884" fmla="*/ f820 f46 1"/>
                <a:gd name="f885" fmla="*/ f821 f46 1"/>
                <a:gd name="f886" fmla="*/ f822 f46 1"/>
                <a:gd name="f887" fmla="*/ f823 f46 1"/>
                <a:gd name="f888" fmla="*/ f824 f46 1"/>
                <a:gd name="f889" fmla="*/ f825 f46 1"/>
                <a:gd name="f890" fmla="*/ f826 f46 1"/>
                <a:gd name="f891" fmla="*/ f827 f46 1"/>
                <a:gd name="f892" fmla="*/ f828 f46 1"/>
                <a:gd name="f893" fmla="*/ f829 f46 1"/>
                <a:gd name="f894" fmla="*/ f830 f46 1"/>
                <a:gd name="f895" fmla="*/ f831 f4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2" t="f203" r="f216" b="f217"/>
              <a:pathLst>
                <a:path>
                  <a:moveTo>
                    <a:pt x="f63" y="f73"/>
                  </a:moveTo>
                  <a:cubicBezTo>
                    <a:pt x="f832" y="f833"/>
                    <a:pt x="f834" y="f835"/>
                    <a:pt x="f648" y="f649"/>
                  </a:cubicBezTo>
                  <a:cubicBezTo>
                    <a:pt x="f836" y="f837"/>
                    <a:pt x="f838" y="f839"/>
                    <a:pt x="f680" y="f681"/>
                  </a:cubicBezTo>
                  <a:cubicBezTo>
                    <a:pt x="f840" y="f841"/>
                    <a:pt x="f842" y="f843"/>
                    <a:pt x="f700" y="f701"/>
                  </a:cubicBezTo>
                  <a:cubicBezTo>
                    <a:pt x="f844" y="f845"/>
                    <a:pt x="f846" y="f847"/>
                    <a:pt x="f712" y="f713"/>
                  </a:cubicBezTo>
                  <a:lnTo>
                    <a:pt x="f104" y="f63"/>
                  </a:lnTo>
                  <a:cubicBezTo>
                    <a:pt x="f848" y="f849"/>
                    <a:pt x="f850" y="f851"/>
                    <a:pt x="f650" y="f651"/>
                  </a:cubicBezTo>
                  <a:cubicBezTo>
                    <a:pt x="f852" y="f853"/>
                    <a:pt x="f854" y="f855"/>
                    <a:pt x="f682" y="f683"/>
                  </a:cubicBezTo>
                  <a:cubicBezTo>
                    <a:pt x="f856" y="f857"/>
                    <a:pt x="f858" y="f859"/>
                    <a:pt x="f702" y="f703"/>
                  </a:cubicBezTo>
                  <a:cubicBezTo>
                    <a:pt x="f860" y="f861"/>
                    <a:pt x="f862" y="f863"/>
                    <a:pt x="f714" y="f715"/>
                  </a:cubicBezTo>
                  <a:lnTo>
                    <a:pt x="f74" y="f105"/>
                  </a:lnTo>
                  <a:cubicBezTo>
                    <a:pt x="f864" y="f865"/>
                    <a:pt x="f866" y="f867"/>
                    <a:pt x="f652" y="f653"/>
                  </a:cubicBezTo>
                  <a:cubicBezTo>
                    <a:pt x="f868" y="f869"/>
                    <a:pt x="f870" y="f871"/>
                    <a:pt x="f684" y="f685"/>
                  </a:cubicBezTo>
                  <a:cubicBezTo>
                    <a:pt x="f872" y="f873"/>
                    <a:pt x="f874" y="f875"/>
                    <a:pt x="f704" y="f705"/>
                  </a:cubicBezTo>
                  <a:cubicBezTo>
                    <a:pt x="f876" y="f877"/>
                    <a:pt x="f878" y="f879"/>
                    <a:pt x="f716" y="f717"/>
                  </a:cubicBezTo>
                  <a:lnTo>
                    <a:pt x="f73" y="f75"/>
                  </a:lnTo>
                  <a:cubicBezTo>
                    <a:pt x="f880" y="f881"/>
                    <a:pt x="f882" y="f883"/>
                    <a:pt x="f654" y="f655"/>
                  </a:cubicBezTo>
                  <a:cubicBezTo>
                    <a:pt x="f884" y="f885"/>
                    <a:pt x="f886" y="f887"/>
                    <a:pt x="f686" y="f687"/>
                  </a:cubicBezTo>
                  <a:cubicBezTo>
                    <a:pt x="f888" y="f889"/>
                    <a:pt x="f890" y="f891"/>
                    <a:pt x="f706" y="f707"/>
                  </a:cubicBezTo>
                  <a:cubicBezTo>
                    <a:pt x="f892" y="f893"/>
                    <a:pt x="f894" y="f895"/>
                    <a:pt x="f718" y="f719"/>
                  </a:cubicBezTo>
                  <a:close/>
                </a:path>
              </a:pathLst>
            </a:custGeom>
            <a:solidFill>
              <a:srgbClr val="9999FF"/>
            </a:solidFill>
            <a:ln w="25400">
              <a:solidFill>
                <a:srgbClr val="CCCCFF"/>
              </a:solidFill>
              <a:prstDash val="solid"/>
            </a:ln>
          </p:spPr>
          <p:txBody>
            <a:bodyPr wrap="square" lIns="91440" tIns="45720" rIns="91440" bIns="45720" anchor="ctr"/>
            <a:lstStyle/>
            <a:p>
              <a:pPr marL="0" marR="0" lvl="0" indent="0" algn="ctr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2400" b="1" spc="0">
                  <a:solidFill>
                    <a:srgbClr val="FFFFFF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горка</a:t>
              </a: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4887415" y="4752527"/>
            <a:ext cx="1988840" cy="1988840"/>
            <a:chOff x="4887415" y="4752527"/>
            <a:chExt cx="1988840" cy="1988840"/>
          </a:xfrm>
        </p:grpSpPr>
        <p:sp>
          <p:nvSpPr>
            <p:cNvPr id="16" name="Полилиния 15"/>
            <p:cNvSpPr/>
            <p:nvPr/>
          </p:nvSpPr>
          <p:spPr>
            <a:xfrm>
              <a:off x="4887415" y="4752527"/>
              <a:ext cx="1988840" cy="198884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1600"/>
                <a:gd name="f4" fmla="*/ f0 1 21600"/>
                <a:gd name="f5" fmla="*/ f1 1 21600"/>
                <a:gd name="f6" fmla="val f3"/>
                <a:gd name="f7" fmla="val f3"/>
                <a:gd name="f8" fmla="*/ f2 1 1"/>
                <a:gd name="f9" fmla="*/ f8 1 f3"/>
                <a:gd name="f10" fmla="*/ f8 1 f3"/>
                <a:gd name="f11" fmla="*/ f6 1 1"/>
                <a:gd name="f12" fmla="*/ f7 1 1"/>
                <a:gd name="f13" fmla="*/ f11 1 f3"/>
                <a:gd name="f14" fmla="*/ f12 1 f3"/>
                <a:gd name="f15" fmla="*/ f9 f3 1"/>
                <a:gd name="f16" fmla="*/ f10 f3 1"/>
                <a:gd name="f17" fmla="*/ f13 f3 1"/>
                <a:gd name="f18" fmla="*/ f14 f3 1"/>
                <a:gd name="f19" fmla="*/ f15 f4 1"/>
                <a:gd name="f20" fmla="*/ f16 f5 1"/>
                <a:gd name="f21" fmla="*/ f17 f4 1"/>
                <a:gd name="f22" fmla="*/ f18 f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0" r="f21" b="f22"/>
              <a:pathLst>
                <a:path w="21600" h="21600">
                  <a:moveTo>
                    <a:pt x="f2" y="f2"/>
                  </a:moveTo>
                  <a:lnTo>
                    <a:pt x="f3" y="f2"/>
                  </a:lnTo>
                  <a:lnTo>
                    <a:pt x="f3" y="f3"/>
                  </a:lnTo>
                  <a:lnTo>
                    <a:pt x="f2" y="f3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  <a:ln>
              <a:noFill/>
              <a:prstDash val="solid"/>
            </a:ln>
          </p:spPr>
          <p:txBody>
            <a:bodyPr wrap="square" lIns="45720" tIns="45720" rIns="45720" bIns="45720"/>
            <a:lstStyle/>
            <a:p>
              <a:pPr marR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ru-RU" sz="12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XO Thames"/>
              </a:endParaRPr>
            </a:p>
          </p:txBody>
        </p:sp>
        <p:sp>
          <p:nvSpPr>
            <p:cNvPr id="17" name="Полилиния 16"/>
            <p:cNvSpPr/>
            <p:nvPr/>
          </p:nvSpPr>
          <p:spPr>
            <a:xfrm>
              <a:off x="5031431" y="5400600"/>
              <a:ext cx="1728191" cy="792087"/>
            </a:xfrm>
            <a:custGeom>
              <a:avLst>
                <a:gd name="f15" fmla="val 16667"/>
              </a:avLst>
              <a:gdLst>
                <a:gd name="f1" fmla="val 10800000"/>
                <a:gd name="f2" fmla="val 5400000"/>
                <a:gd name="f3" fmla="val w"/>
                <a:gd name="f4" fmla="val h"/>
                <a:gd name="f5" fmla="val ss"/>
                <a:gd name="f6" fmla="val 0"/>
                <a:gd name="f7" fmla="*/ 5419351 1 1725033"/>
                <a:gd name="f8" fmla="val 21600"/>
                <a:gd name="f9" fmla="*/ 1 1 2"/>
                <a:gd name="f10" fmla="+- 21600000 0 1"/>
                <a:gd name="f11" fmla="*/ 1 1 4"/>
                <a:gd name="f12" fmla="+- 0 0 1"/>
                <a:gd name="f13" fmla="*/ 3 1 4"/>
                <a:gd name="f14" fmla="*/ 0 1 60000"/>
                <a:gd name="f15" fmla="val 16667"/>
                <a:gd name="f16" fmla="abs f3"/>
                <a:gd name="f17" fmla="abs f4"/>
                <a:gd name="f18" fmla="abs f5"/>
                <a:gd name="f19" fmla="+- f15 0 50000"/>
                <a:gd name="f20" fmla="+- 0 0 f15"/>
                <a:gd name="f21" fmla="min f8 f8"/>
                <a:gd name="f22" fmla="*/ 21600000 f9 1"/>
                <a:gd name="f23" fmla="*/ f10 1 60000"/>
                <a:gd name="f24" fmla="*/ 21600000 f11 1"/>
                <a:gd name="f25" fmla="*/ 2 f7 1"/>
                <a:gd name="f26" fmla="*/ 21600000 f13 1"/>
                <a:gd name="f27" fmla="*/ f14 f7 1"/>
                <a:gd name="f28" fmla="?: f16 f3 1"/>
                <a:gd name="f29" fmla="?: f17 f4 1"/>
                <a:gd name="f30" fmla="?: f18 f5 1"/>
                <a:gd name="f31" fmla="?: f19 50000 f15"/>
                <a:gd name="f32" fmla="*/ f22 1 60000"/>
                <a:gd name="f33" fmla="*/ f24 1 60000"/>
                <a:gd name="f34" fmla="*/ f26 1 60000"/>
                <a:gd name="f35" fmla="*/ f27 1 180"/>
                <a:gd name="f36" fmla="*/ f28 1 21600"/>
                <a:gd name="f37" fmla="*/ f29 1 21600"/>
                <a:gd name="f38" fmla="*/ 21600 f28 1"/>
                <a:gd name="f39" fmla="*/ 21600 f29 1"/>
                <a:gd name="f40" fmla="?: f20 0 f31"/>
                <a:gd name="f41" fmla="*/ f32 f7 1"/>
                <a:gd name="f42" fmla="+- f33 0 f23"/>
                <a:gd name="f43" fmla="*/ f34 f7 1"/>
                <a:gd name="f44" fmla="+- 0 0 f35"/>
                <a:gd name="f45" fmla="*/ f33 f7 1"/>
                <a:gd name="f46" fmla="min f37 f36"/>
                <a:gd name="f47" fmla="*/ f38 1 f30"/>
                <a:gd name="f48" fmla="*/ f39 1 f30"/>
                <a:gd name="f49" fmla="*/ f21 f40 1"/>
                <a:gd name="f50" fmla="*/ f41 1 180"/>
                <a:gd name="f51" fmla="?: f42 f23 f33"/>
                <a:gd name="f52" fmla="*/ f43 1 180"/>
                <a:gd name="f53" fmla="*/ f44 f1 1"/>
                <a:gd name="f54" fmla="*/ f45 1 180"/>
                <a:gd name="f55" fmla="val f47"/>
                <a:gd name="f56" fmla="val f48"/>
                <a:gd name="f57" fmla="*/ f49 1 100000"/>
                <a:gd name="f58" fmla="*/ f51 f7 1"/>
                <a:gd name="f59" fmla="+- 0 0 f50"/>
                <a:gd name="f60" fmla="+- 0 0 f52"/>
                <a:gd name="f61" fmla="*/ f53 1 f7"/>
                <a:gd name="f62" fmla="+- 0 0 f54"/>
                <a:gd name="f63" fmla="*/ f6 f46 1"/>
                <a:gd name="f64" fmla="+- f55 0 0"/>
                <a:gd name="f65" fmla="+- f56 0 0"/>
                <a:gd name="f66" fmla="*/ f57 29289 1"/>
                <a:gd name="f67" fmla="val f57"/>
                <a:gd name="f68" fmla="*/ f58 1 180"/>
                <a:gd name="f69" fmla="*/ f59 f1 1"/>
                <a:gd name="f70" fmla="*/ f60 f1 1"/>
                <a:gd name="f71" fmla="+- f61 0 f2"/>
                <a:gd name="f72" fmla="*/ f62 f1 1"/>
                <a:gd name="f73" fmla="*/ f57 f46 1"/>
                <a:gd name="f74" fmla="*/ f55 f46 1"/>
                <a:gd name="f75" fmla="*/ f56 f46 1"/>
                <a:gd name="f76" fmla="+- f64 0 f57"/>
                <a:gd name="f77" fmla="+- f65 0 f57"/>
                <a:gd name="f78" fmla="*/ f66 1 100000"/>
                <a:gd name="f79" fmla="*/ 2 f67 1"/>
                <a:gd name="f80" fmla="+- f50 f68 0"/>
                <a:gd name="f81" fmla="*/ f69 1 f7"/>
                <a:gd name="f82" fmla="?: f68 0 f25"/>
                <a:gd name="f83" fmla="+- f52 f68 0"/>
                <a:gd name="f84" fmla="*/ f70 1 f7"/>
                <a:gd name="f85" fmla="+- f35 f68 0"/>
                <a:gd name="f86" fmla="cos 1 f71"/>
                <a:gd name="f87" fmla="sin 1 f71"/>
                <a:gd name="f88" fmla="+- f54 f68 0"/>
                <a:gd name="f89" fmla="*/ f72 1 f7"/>
                <a:gd name="f90" fmla="+- f64 0 f78"/>
                <a:gd name="f91" fmla="+- f65 0 f78"/>
                <a:gd name="f92" fmla="*/ f78 f8 1"/>
                <a:gd name="f93" fmla="*/ f78 f8 1"/>
                <a:gd name="f94" fmla="+- f81 0 f2"/>
                <a:gd name="f95" fmla="+- 0 0 f80"/>
                <a:gd name="f96" fmla="*/ f79 1 2"/>
                <a:gd name="f97" fmla="+- f84 0 f2"/>
                <a:gd name="f98" fmla="+- 0 0 f83"/>
                <a:gd name="f99" fmla="+- 0 0 f86"/>
                <a:gd name="f100" fmla="+- 0 0 f87"/>
                <a:gd name="f101" fmla="+- 0 0 f85"/>
                <a:gd name="f102" fmla="+- f89 0 f2"/>
                <a:gd name="f103" fmla="+- 0 0 f88"/>
                <a:gd name="f104" fmla="*/ f76 f46 1"/>
                <a:gd name="f105" fmla="*/ f77 f46 1"/>
                <a:gd name="f106" fmla="*/ f92 1 f55"/>
                <a:gd name="f107" fmla="*/ f90 f8 1"/>
                <a:gd name="f108" fmla="*/ f93 1 f56"/>
                <a:gd name="f109" fmla="*/ f91 f8 1"/>
                <a:gd name="f110" fmla="cos 1 f94"/>
                <a:gd name="f111" fmla="sin 1 f94"/>
                <a:gd name="f112" fmla="*/ f95 f1 1"/>
                <a:gd name="f113" fmla="cos 1 f97"/>
                <a:gd name="f114" fmla="sin 1 f97"/>
                <a:gd name="f115" fmla="*/ f98 f1 1"/>
                <a:gd name="f116" fmla="*/ f99 1 f79"/>
                <a:gd name="f117" fmla="*/ f100 1 f79"/>
                <a:gd name="f118" fmla="*/ f101 f1 1"/>
                <a:gd name="f119" fmla="cos 1 f102"/>
                <a:gd name="f120" fmla="sin 1 f102"/>
                <a:gd name="f121" fmla="*/ f103 f1 1"/>
                <a:gd name="f122" fmla="*/ f107 1 f55"/>
                <a:gd name="f123" fmla="*/ f109 1 f56"/>
                <a:gd name="f124" fmla="val f106"/>
                <a:gd name="f125" fmla="val f108"/>
                <a:gd name="f126" fmla="+- 0 0 f110"/>
                <a:gd name="f127" fmla="+- 0 0 f111"/>
                <a:gd name="f128" fmla="*/ f112 1 f7"/>
                <a:gd name="f129" fmla="+- 0 0 f113"/>
                <a:gd name="f130" fmla="+- 0 0 f114"/>
                <a:gd name="f131" fmla="*/ f115 1 f7"/>
                <a:gd name="f132" fmla="+- 0 0 f116"/>
                <a:gd name="f133" fmla="+- 0 0 f117"/>
                <a:gd name="f134" fmla="*/ f118 1 f7"/>
                <a:gd name="f135" fmla="+- 0 0 f119"/>
                <a:gd name="f136" fmla="+- 0 0 f120"/>
                <a:gd name="f137" fmla="*/ f121 1 f7"/>
                <a:gd name="f138" fmla="val f122"/>
                <a:gd name="f139" fmla="val f123"/>
                <a:gd name="f140" fmla="*/ f124 1 1"/>
                <a:gd name="f141" fmla="*/ f125 1 1"/>
                <a:gd name="f142" fmla="*/ f126 1 f79"/>
                <a:gd name="f143" fmla="*/ f127 1 f79"/>
                <a:gd name="f144" fmla="+- f128 0 f2"/>
                <a:gd name="f145" fmla="*/ f129 1 f79"/>
                <a:gd name="f146" fmla="*/ f130 1 f79"/>
                <a:gd name="f147" fmla="+- f131 0 f2"/>
                <a:gd name="f148" fmla="at2 f132 f133"/>
                <a:gd name="f149" fmla="+- f134 0 f2"/>
                <a:gd name="f150" fmla="*/ f135 1 f79"/>
                <a:gd name="f151" fmla="*/ f136 1 f79"/>
                <a:gd name="f152" fmla="+- f137 0 f2"/>
                <a:gd name="f153" fmla="*/ f140 1 f8"/>
                <a:gd name="f154" fmla="*/ f141 1 f8"/>
                <a:gd name="f155" fmla="*/ f138 1 1"/>
                <a:gd name="f156" fmla="*/ f139 1 1"/>
                <a:gd name="f157" fmla="+- 0 0 f142"/>
                <a:gd name="f158" fmla="+- 0 0 f143"/>
                <a:gd name="f159" fmla="cos 1 f144"/>
                <a:gd name="f160" fmla="sin 1 f144"/>
                <a:gd name="f161" fmla="+- 0 0 f145"/>
                <a:gd name="f162" fmla="+- 0 0 f146"/>
                <a:gd name="f163" fmla="cos 1 f147"/>
                <a:gd name="f164" fmla="sin 1 f147"/>
                <a:gd name="f165" fmla="+- f148 f2 0"/>
                <a:gd name="f166" fmla="cos 1 f149"/>
                <a:gd name="f167" fmla="sin 1 f149"/>
                <a:gd name="f168" fmla="+- 0 0 f150"/>
                <a:gd name="f169" fmla="+- 0 0 f151"/>
                <a:gd name="f170" fmla="cos 1 f152"/>
                <a:gd name="f171" fmla="sin 1 f152"/>
                <a:gd name="f172" fmla="*/ f155 1 f8"/>
                <a:gd name="f173" fmla="*/ f156 1 f8"/>
                <a:gd name="f174" fmla="at2 f157 f158"/>
                <a:gd name="f175" fmla="+- 0 0 f159"/>
                <a:gd name="f176" fmla="+- 0 0 f160"/>
                <a:gd name="f177" fmla="at2 f161 f162"/>
                <a:gd name="f178" fmla="+- 0 0 f163"/>
                <a:gd name="f179" fmla="+- 0 0 f164"/>
                <a:gd name="f180" fmla="*/ f165 f7 1"/>
                <a:gd name="f181" fmla="+- 0 0 f166"/>
                <a:gd name="f182" fmla="+- 0 0 f167"/>
                <a:gd name="f183" fmla="at2 f168 f169"/>
                <a:gd name="f184" fmla="+- 0 0 f170"/>
                <a:gd name="f185" fmla="+- 0 0 f171"/>
                <a:gd name="f186" fmla="*/ f153 f55 1"/>
                <a:gd name="f187" fmla="*/ f154 f56 1"/>
                <a:gd name="f188" fmla="+- f174 f2 0"/>
                <a:gd name="f189" fmla="*/ f175 1 f79"/>
                <a:gd name="f190" fmla="*/ f176 1 f79"/>
                <a:gd name="f191" fmla="+- f177 f2 0"/>
                <a:gd name="f192" fmla="*/ f178 1 f79"/>
                <a:gd name="f193" fmla="*/ f179 1 f79"/>
                <a:gd name="f194" fmla="*/ f180 1 f1"/>
                <a:gd name="f195" fmla="*/ f181 1 f79"/>
                <a:gd name="f196" fmla="*/ f182 1 f79"/>
                <a:gd name="f197" fmla="+- f183 f2 0"/>
                <a:gd name="f198" fmla="*/ f184 1 f79"/>
                <a:gd name="f199" fmla="*/ f185 1 f79"/>
                <a:gd name="f200" fmla="*/ f172 f55 1"/>
                <a:gd name="f201" fmla="*/ f173 f56 1"/>
                <a:gd name="f202" fmla="*/ f186 f46 1"/>
                <a:gd name="f203" fmla="*/ f187 f46 1"/>
                <a:gd name="f204" fmla="*/ f188 f7 1"/>
                <a:gd name="f205" fmla="+- 0 0 f189"/>
                <a:gd name="f206" fmla="+- 0 0 f190"/>
                <a:gd name="f207" fmla="*/ f191 f7 1"/>
                <a:gd name="f208" fmla="+- 0 0 f192"/>
                <a:gd name="f209" fmla="+- 0 0 f193"/>
                <a:gd name="f210" fmla="+- 0 0 f194"/>
                <a:gd name="f211" fmla="+- 0 0 f195"/>
                <a:gd name="f212" fmla="+- 0 0 f196"/>
                <a:gd name="f213" fmla="*/ f197 f7 1"/>
                <a:gd name="f214" fmla="+- 0 0 f198"/>
                <a:gd name="f215" fmla="+- 0 0 f199"/>
                <a:gd name="f216" fmla="*/ f200 f46 1"/>
                <a:gd name="f217" fmla="*/ f201 f46 1"/>
                <a:gd name="f218" fmla="*/ f204 1 f1"/>
                <a:gd name="f219" fmla="at2 f205 f206"/>
                <a:gd name="f220" fmla="*/ f207 1 f1"/>
                <a:gd name="f221" fmla="at2 f208 f209"/>
                <a:gd name="f222" fmla="val f210"/>
                <a:gd name="f223" fmla="at2 f211 f212"/>
                <a:gd name="f224" fmla="*/ f213 1 f1"/>
                <a:gd name="f225" fmla="at2 f214 f215"/>
                <a:gd name="f226" fmla="+- 0 0 f218"/>
                <a:gd name="f227" fmla="+- f219 f2 0"/>
                <a:gd name="f228" fmla="+- 0 0 f220"/>
                <a:gd name="f229" fmla="+- f221 f2 0"/>
                <a:gd name="f230" fmla="+- f223 f2 0"/>
                <a:gd name="f231" fmla="+- 0 0 f222"/>
                <a:gd name="f232" fmla="val f222"/>
                <a:gd name="f233" fmla="+- 0 0 f224"/>
                <a:gd name="f234" fmla="+- f225 f2 0"/>
                <a:gd name="f235" fmla="val f226"/>
                <a:gd name="f236" fmla="*/ f227 f7 1"/>
                <a:gd name="f237" fmla="val f228"/>
                <a:gd name="f238" fmla="*/ f229 f7 1"/>
                <a:gd name="f239" fmla="*/ f230 f7 1"/>
                <a:gd name="f240" fmla="*/ f231 f1 1"/>
                <a:gd name="f241" fmla="+- 0 0 f232"/>
                <a:gd name="f242" fmla="val f233"/>
                <a:gd name="f243" fmla="*/ f234 f7 1"/>
                <a:gd name="f244" fmla="*/ f236 1 f1"/>
                <a:gd name="f245" fmla="+- 0 0 f235"/>
                <a:gd name="f246" fmla="val f235"/>
                <a:gd name="f247" fmla="*/ f238 1 f1"/>
                <a:gd name="f248" fmla="+- 0 0 f237"/>
                <a:gd name="f249" fmla="val f237"/>
                <a:gd name="f250" fmla="*/ f239 1 f1"/>
                <a:gd name="f251" fmla="*/ f240 1 f7"/>
                <a:gd name="f252" fmla="*/ f241 f1 1"/>
                <a:gd name="f253" fmla="*/ f243 1 f1"/>
                <a:gd name="f254" fmla="+- 0 0 f242"/>
                <a:gd name="f255" fmla="val f242"/>
                <a:gd name="f256" fmla="+- 0 0 f244"/>
                <a:gd name="f257" fmla="*/ f245 f1 1"/>
                <a:gd name="f258" fmla="+- 0 0 f246"/>
                <a:gd name="f259" fmla="+- 0 0 f247"/>
                <a:gd name="f260" fmla="*/ f248 f1 1"/>
                <a:gd name="f261" fmla="+- 0 0 f249"/>
                <a:gd name="f262" fmla="+- 0 0 f250"/>
                <a:gd name="f263" fmla="+- f251 0 f2"/>
                <a:gd name="f264" fmla="*/ f252 1 f7"/>
                <a:gd name="f265" fmla="+- 0 0 f253"/>
                <a:gd name="f266" fmla="*/ f254 f1 1"/>
                <a:gd name="f267" fmla="+- 0 0 f255"/>
                <a:gd name="f268" fmla="val f256"/>
                <a:gd name="f269" fmla="*/ f257 1 f7"/>
                <a:gd name="f270" fmla="*/ f258 f1 1"/>
                <a:gd name="f271" fmla="val f259"/>
                <a:gd name="f272" fmla="*/ f260 1 f7"/>
                <a:gd name="f273" fmla="*/ f261 f1 1"/>
                <a:gd name="f274" fmla="val f262"/>
                <a:gd name="f275" fmla="sin 1 f263"/>
                <a:gd name="f276" fmla="cos 1 f263"/>
                <a:gd name="f277" fmla="+- f264 0 f2"/>
                <a:gd name="f278" fmla="val f265"/>
                <a:gd name="f279" fmla="*/ f266 1 f7"/>
                <a:gd name="f280" fmla="*/ f267 f1 1"/>
                <a:gd name="f281" fmla="+- f269 0 f2"/>
                <a:gd name="f282" fmla="+- f268 0 f235"/>
                <a:gd name="f283" fmla="*/ f270 1 f7"/>
                <a:gd name="f284" fmla="+- f272 0 f2"/>
                <a:gd name="f285" fmla="+- f271 0 f237"/>
                <a:gd name="f286" fmla="*/ f273 1 f7"/>
                <a:gd name="f287" fmla="+- 0 0 f275"/>
                <a:gd name="f288" fmla="+- 0 0 f276"/>
                <a:gd name="f289" fmla="+- f274 0 f222"/>
                <a:gd name="f290" fmla="cos 1 f277"/>
                <a:gd name="f291" fmla="sin 1 f277"/>
                <a:gd name="f292" fmla="+- f279 0 f2"/>
                <a:gd name="f293" fmla="+- f278 0 f242"/>
                <a:gd name="f294" fmla="*/ f280 1 f7"/>
                <a:gd name="f295" fmla="sin 1 f281"/>
                <a:gd name="f296" fmla="cos 1 f281"/>
                <a:gd name="f297" fmla="?: f282 0 f25"/>
                <a:gd name="f298" fmla="+- f283 0 f2"/>
                <a:gd name="f299" fmla="sin 1 f284"/>
                <a:gd name="f300" fmla="cos 1 f284"/>
                <a:gd name="f301" fmla="?: f285 0 f25"/>
                <a:gd name="f302" fmla="+- f286 0 f2"/>
                <a:gd name="f303" fmla="*/ f67 f287 1"/>
                <a:gd name="f304" fmla="*/ f67 f288 1"/>
                <a:gd name="f305" fmla="?: f289 0 f25"/>
                <a:gd name="f306" fmla="+- 0 0 f290"/>
                <a:gd name="f307" fmla="+- 0 0 f291"/>
                <a:gd name="f308" fmla="sin 1 f292"/>
                <a:gd name="f309" fmla="cos 1 f292"/>
                <a:gd name="f310" fmla="?: f293 0 f25"/>
                <a:gd name="f311" fmla="+- f294 0 f2"/>
                <a:gd name="f312" fmla="+- 0 0 f295"/>
                <a:gd name="f313" fmla="+- 0 0 f296"/>
                <a:gd name="f314" fmla="+- f268 f297 0"/>
                <a:gd name="f315" fmla="cos 1 f298"/>
                <a:gd name="f316" fmla="sin 1 f298"/>
                <a:gd name="f317" fmla="+- 0 0 f299"/>
                <a:gd name="f318" fmla="+- 0 0 f300"/>
                <a:gd name="f319" fmla="+- f271 f301 0"/>
                <a:gd name="f320" fmla="cos 1 f302"/>
                <a:gd name="f321" fmla="sin 1 f302"/>
                <a:gd name="f322" fmla="+- f55 0 f303"/>
                <a:gd name="f323" fmla="+- f77 0 f304"/>
                <a:gd name="f324" fmla="+- f274 f305 0"/>
                <a:gd name="f325" fmla="*/ f12 f306 1"/>
                <a:gd name="f326" fmla="*/ f96 f307 1"/>
                <a:gd name="f327" fmla="*/ f96 f306 1"/>
                <a:gd name="f328" fmla="+- 0 0 f308"/>
                <a:gd name="f329" fmla="+- 0 0 f309"/>
                <a:gd name="f330" fmla="+- f278 f310 0"/>
                <a:gd name="f331" fmla="cos 1 f311"/>
                <a:gd name="f332" fmla="sin 1 f311"/>
                <a:gd name="f333" fmla="*/ f67 f312 1"/>
                <a:gd name="f334" fmla="*/ f67 f313 1"/>
                <a:gd name="f335" fmla="+- f314 0 f235"/>
                <a:gd name="f336" fmla="+- 0 0 f315"/>
                <a:gd name="f337" fmla="+- 0 0 f316"/>
                <a:gd name="f338" fmla="*/ f67 f317 1"/>
                <a:gd name="f339" fmla="*/ f67 f318 1"/>
                <a:gd name="f340" fmla="+- f319 0 f237"/>
                <a:gd name="f341" fmla="+- 0 0 f320"/>
                <a:gd name="f342" fmla="+- 0 0 f321"/>
                <a:gd name="f343" fmla="+- f324 0 f222"/>
                <a:gd name="f344" fmla="+- f326 f322 0"/>
                <a:gd name="f345" fmla="+- f327 f323 0"/>
                <a:gd name="f346" fmla="*/ f67 f328 1"/>
                <a:gd name="f347" fmla="*/ f67 f329 1"/>
                <a:gd name="f348" fmla="+- f330 0 f242"/>
                <a:gd name="f349" fmla="+- 0 0 f331"/>
                <a:gd name="f350" fmla="+- 0 0 f332"/>
                <a:gd name="f351" fmla="+- 0 0 f333"/>
                <a:gd name="f352" fmla="+- f57 0 f334"/>
                <a:gd name="f353" fmla="+- f335 0 f82"/>
                <a:gd name="f354" fmla="*/ f12 f336 1"/>
                <a:gd name="f355" fmla="*/ f96 f337 1"/>
                <a:gd name="f356" fmla="*/ f96 f336 1"/>
                <a:gd name="f357" fmla="+- f76 0 f338"/>
                <a:gd name="f358" fmla="+- 0 0 f339"/>
                <a:gd name="f359" fmla="+- f340 0 f82"/>
                <a:gd name="f360" fmla="*/ f12 f341 1"/>
                <a:gd name="f361" fmla="*/ f96 f342 1"/>
                <a:gd name="f362" fmla="*/ f96 f341 1"/>
                <a:gd name="f363" fmla="+- f343 0 f82"/>
                <a:gd name="f364" fmla="+- f57 0 f346"/>
                <a:gd name="f365" fmla="+- f56 0 f347"/>
                <a:gd name="f366" fmla="+- f348 0 f82"/>
                <a:gd name="f367" fmla="*/ f12 f349 1"/>
                <a:gd name="f368" fmla="*/ f96 f350 1"/>
                <a:gd name="f369" fmla="*/ f96 f349 1"/>
                <a:gd name="f370" fmla="+- f353 0 f25"/>
                <a:gd name="f371" fmla="+- f355 f351 0"/>
                <a:gd name="f372" fmla="+- f356 f352 0"/>
                <a:gd name="f373" fmla="+- f359 0 f25"/>
                <a:gd name="f374" fmla="+- f361 f357 0"/>
                <a:gd name="f375" fmla="+- f362 f358 0"/>
                <a:gd name="f376" fmla="+- f363 0 f25"/>
                <a:gd name="f377" fmla="+- f366 0 f25"/>
                <a:gd name="f378" fmla="+- f368 f364 0"/>
                <a:gd name="f379" fmla="+- f369 f365 0"/>
                <a:gd name="f380" fmla="?: f370 f25 f353"/>
                <a:gd name="f381" fmla="?: f373 f25 f359"/>
                <a:gd name="f382" fmla="?: f376 f25 f363"/>
                <a:gd name="f383" fmla="?: f377 f25 f366"/>
                <a:gd name="f384" fmla="*/ f380 1 4"/>
                <a:gd name="f385" fmla="*/ f381 1 4"/>
                <a:gd name="f386" fmla="*/ f382 1 4"/>
                <a:gd name="f387" fmla="*/ f383 1 4"/>
                <a:gd name="f388" fmla="+- f246 f384 0"/>
                <a:gd name="f389" fmla="+- 0 0 f384"/>
                <a:gd name="f390" fmla="*/ f384 1 2"/>
                <a:gd name="f391" fmla="+- f249 f385 0"/>
                <a:gd name="f392" fmla="+- 0 0 f385"/>
                <a:gd name="f393" fmla="*/ f385 1 2"/>
                <a:gd name="f394" fmla="+- f232 f386 0"/>
                <a:gd name="f395" fmla="+- 0 0 f386"/>
                <a:gd name="f396" fmla="*/ f386 1 2"/>
                <a:gd name="f397" fmla="+- f255 f387 0"/>
                <a:gd name="f398" fmla="+- 0 0 f387"/>
                <a:gd name="f399" fmla="*/ f387 1 2"/>
                <a:gd name="f400" fmla="*/ f389 f1 1"/>
                <a:gd name="f401" fmla="+- 0 0 f390"/>
                <a:gd name="f402" fmla="+- 0 0 f388"/>
                <a:gd name="f403" fmla="+- f388 f384 0"/>
                <a:gd name="f404" fmla="*/ f392 f1 1"/>
                <a:gd name="f405" fmla="+- 0 0 f393"/>
                <a:gd name="f406" fmla="+- 0 0 f391"/>
                <a:gd name="f407" fmla="+- f391 f385 0"/>
                <a:gd name="f408" fmla="*/ f395 f1 1"/>
                <a:gd name="f409" fmla="+- 0 0 f396"/>
                <a:gd name="f410" fmla="+- 0 0 f394"/>
                <a:gd name="f411" fmla="+- f394 f386 0"/>
                <a:gd name="f412" fmla="*/ f398 f1 1"/>
                <a:gd name="f413" fmla="+- 0 0 f399"/>
                <a:gd name="f414" fmla="+- 0 0 f397"/>
                <a:gd name="f415" fmla="+- f397 f387 0"/>
                <a:gd name="f416" fmla="*/ f400 1 f7"/>
                <a:gd name="f417" fmla="*/ f401 f1 1"/>
                <a:gd name="f418" fmla="*/ f402 f1 1"/>
                <a:gd name="f419" fmla="+- 0 0 f403"/>
                <a:gd name="f420" fmla="+- f403 f384 0"/>
                <a:gd name="f421" fmla="*/ f404 1 f7"/>
                <a:gd name="f422" fmla="*/ f405 f1 1"/>
                <a:gd name="f423" fmla="*/ f406 f1 1"/>
                <a:gd name="f424" fmla="+- 0 0 f407"/>
                <a:gd name="f425" fmla="+- f407 f385 0"/>
                <a:gd name="f426" fmla="*/ f408 1 f7"/>
                <a:gd name="f427" fmla="*/ f409 f1 1"/>
                <a:gd name="f428" fmla="*/ f410 f1 1"/>
                <a:gd name="f429" fmla="+- 0 0 f411"/>
                <a:gd name="f430" fmla="+- f411 f386 0"/>
                <a:gd name="f431" fmla="*/ f412 1 f7"/>
                <a:gd name="f432" fmla="*/ f413 f1 1"/>
                <a:gd name="f433" fmla="*/ f414 f1 1"/>
                <a:gd name="f434" fmla="+- 0 0 f415"/>
                <a:gd name="f435" fmla="+- f415 f387 0"/>
                <a:gd name="f436" fmla="+- f416 0 f2"/>
                <a:gd name="f437" fmla="*/ f417 1 f7"/>
                <a:gd name="f438" fmla="*/ f418 1 f7"/>
                <a:gd name="f439" fmla="*/ f419 f1 1"/>
                <a:gd name="f440" fmla="+- 0 0 f420"/>
                <a:gd name="f441" fmla="+- f420 f384 0"/>
                <a:gd name="f442" fmla="+- f421 0 f2"/>
                <a:gd name="f443" fmla="*/ f422 1 f7"/>
                <a:gd name="f444" fmla="*/ f423 1 f7"/>
                <a:gd name="f445" fmla="*/ f424 f1 1"/>
                <a:gd name="f446" fmla="+- 0 0 f425"/>
                <a:gd name="f447" fmla="+- f425 f385 0"/>
                <a:gd name="f448" fmla="+- f426 0 f2"/>
                <a:gd name="f449" fmla="*/ f427 1 f7"/>
                <a:gd name="f450" fmla="*/ f428 1 f7"/>
                <a:gd name="f451" fmla="*/ f429 f1 1"/>
                <a:gd name="f452" fmla="+- 0 0 f430"/>
                <a:gd name="f453" fmla="+- f430 f386 0"/>
                <a:gd name="f454" fmla="+- f431 0 f2"/>
                <a:gd name="f455" fmla="*/ f432 1 f7"/>
                <a:gd name="f456" fmla="*/ f433 1 f7"/>
                <a:gd name="f457" fmla="*/ f434 f1 1"/>
                <a:gd name="f458" fmla="+- 0 0 f435"/>
                <a:gd name="f459" fmla="+- f435 f387 0"/>
                <a:gd name="f460" fmla="cos 1 f436"/>
                <a:gd name="f461" fmla="+- f437 0 f2"/>
                <a:gd name="f462" fmla="+- f438 0 f2"/>
                <a:gd name="f463" fmla="*/ f439 1 f7"/>
                <a:gd name="f464" fmla="*/ f440 f1 1"/>
                <a:gd name="f465" fmla="+- 0 0 f441"/>
                <a:gd name="f466" fmla="cos 1 f442"/>
                <a:gd name="f467" fmla="+- f443 0 f2"/>
                <a:gd name="f468" fmla="+- f444 0 f2"/>
                <a:gd name="f469" fmla="*/ f445 1 f7"/>
                <a:gd name="f470" fmla="*/ f446 f1 1"/>
                <a:gd name="f471" fmla="+- 0 0 f447"/>
                <a:gd name="f472" fmla="cos 1 f448"/>
                <a:gd name="f473" fmla="+- f449 0 f2"/>
                <a:gd name="f474" fmla="+- f450 0 f2"/>
                <a:gd name="f475" fmla="*/ f451 1 f7"/>
                <a:gd name="f476" fmla="*/ f452 f1 1"/>
                <a:gd name="f477" fmla="+- 0 0 f453"/>
                <a:gd name="f478" fmla="cos 1 f454"/>
                <a:gd name="f479" fmla="+- f455 0 f2"/>
                <a:gd name="f480" fmla="+- f456 0 f2"/>
                <a:gd name="f481" fmla="*/ f457 1 f7"/>
                <a:gd name="f482" fmla="*/ f458 f1 1"/>
                <a:gd name="f483" fmla="+- 0 0 f459"/>
                <a:gd name="f484" fmla="+- 0 0 f460"/>
                <a:gd name="f485" fmla="tan 1 f461"/>
                <a:gd name="f486" fmla="cos 1 f462"/>
                <a:gd name="f487" fmla="sin 1 f462"/>
                <a:gd name="f488" fmla="+- f463 0 f2"/>
                <a:gd name="f489" fmla="*/ f464 1 f7"/>
                <a:gd name="f490" fmla="*/ f465 f1 1"/>
                <a:gd name="f491" fmla="+- 0 0 f466"/>
                <a:gd name="f492" fmla="tan 1 f467"/>
                <a:gd name="f493" fmla="cos 1 f468"/>
                <a:gd name="f494" fmla="sin 1 f468"/>
                <a:gd name="f495" fmla="+- f469 0 f2"/>
                <a:gd name="f496" fmla="*/ f470 1 f7"/>
                <a:gd name="f497" fmla="*/ f471 f1 1"/>
                <a:gd name="f498" fmla="+- 0 0 f472"/>
                <a:gd name="f499" fmla="tan 1 f473"/>
                <a:gd name="f500" fmla="cos 1 f474"/>
                <a:gd name="f501" fmla="sin 1 f474"/>
                <a:gd name="f502" fmla="+- f475 0 f2"/>
                <a:gd name="f503" fmla="*/ f476 1 f7"/>
                <a:gd name="f504" fmla="*/ f477 f1 1"/>
                <a:gd name="f505" fmla="+- 0 0 f478"/>
                <a:gd name="f506" fmla="tan 1 f479"/>
                <a:gd name="f507" fmla="cos 1 f480"/>
                <a:gd name="f508" fmla="sin 1 f480"/>
                <a:gd name="f509" fmla="+- f481 0 f2"/>
                <a:gd name="f510" fmla="*/ f482 1 f7"/>
                <a:gd name="f511" fmla="*/ f483 f1 1"/>
                <a:gd name="f512" fmla="*/ 1 1 f485"/>
                <a:gd name="f513" fmla="+- 0 0 f486"/>
                <a:gd name="f514" fmla="+- 0 0 f487"/>
                <a:gd name="f515" fmla="cos 1 f488"/>
                <a:gd name="f516" fmla="sin 1 f488"/>
                <a:gd name="f517" fmla="+- f489 0 f2"/>
                <a:gd name="f518" fmla="*/ f490 1 f7"/>
                <a:gd name="f519" fmla="*/ 1 1 f492"/>
                <a:gd name="f520" fmla="+- 0 0 f493"/>
                <a:gd name="f521" fmla="+- 0 0 f494"/>
                <a:gd name="f522" fmla="cos 1 f495"/>
                <a:gd name="f523" fmla="sin 1 f495"/>
                <a:gd name="f524" fmla="+- f496 0 f2"/>
                <a:gd name="f525" fmla="*/ f497 1 f7"/>
                <a:gd name="f526" fmla="*/ 1 1 f499"/>
                <a:gd name="f527" fmla="+- 0 0 f500"/>
                <a:gd name="f528" fmla="+- 0 0 f501"/>
                <a:gd name="f529" fmla="cos 1 f502"/>
                <a:gd name="f530" fmla="sin 1 f502"/>
                <a:gd name="f531" fmla="+- f503 0 f2"/>
                <a:gd name="f532" fmla="*/ f504 1 f7"/>
                <a:gd name="f533" fmla="*/ 1 1 f506"/>
                <a:gd name="f534" fmla="+- 0 0 f507"/>
                <a:gd name="f535" fmla="+- 0 0 f508"/>
                <a:gd name="f536" fmla="cos 1 f509"/>
                <a:gd name="f537" fmla="sin 1 f509"/>
                <a:gd name="f538" fmla="+- f510 0 f2"/>
                <a:gd name="f539" fmla="*/ f511 1 f7"/>
                <a:gd name="f540" fmla="*/ f512 f512 1"/>
                <a:gd name="f541" fmla="*/ f12 f513 1"/>
                <a:gd name="f542" fmla="*/ f96 f514 1"/>
                <a:gd name="f543" fmla="*/ f96 f513 1"/>
                <a:gd name="f544" fmla="+- 0 0 f515"/>
                <a:gd name="f545" fmla="+- 0 0 f516"/>
                <a:gd name="f546" fmla="cos 1 f517"/>
                <a:gd name="f547" fmla="sin 1 f517"/>
                <a:gd name="f548" fmla="+- f518 0 f2"/>
                <a:gd name="f549" fmla="*/ f519 f519 1"/>
                <a:gd name="f550" fmla="*/ f12 f520 1"/>
                <a:gd name="f551" fmla="*/ f96 f521 1"/>
                <a:gd name="f552" fmla="*/ f96 f520 1"/>
                <a:gd name="f553" fmla="+- 0 0 f522"/>
                <a:gd name="f554" fmla="+- 0 0 f523"/>
                <a:gd name="f555" fmla="cos 1 f524"/>
                <a:gd name="f556" fmla="sin 1 f524"/>
                <a:gd name="f557" fmla="+- f525 0 f2"/>
                <a:gd name="f558" fmla="*/ f526 f526 1"/>
                <a:gd name="f559" fmla="*/ f12 f527 1"/>
                <a:gd name="f560" fmla="*/ f96 f528 1"/>
                <a:gd name="f561" fmla="*/ f96 f527 1"/>
                <a:gd name="f562" fmla="+- 0 0 f529"/>
                <a:gd name="f563" fmla="+- 0 0 f530"/>
                <a:gd name="f564" fmla="cos 1 f531"/>
                <a:gd name="f565" fmla="sin 1 f531"/>
                <a:gd name="f566" fmla="+- f532 0 f2"/>
                <a:gd name="f567" fmla="*/ f533 f533 1"/>
                <a:gd name="f568" fmla="*/ f12 f534 1"/>
                <a:gd name="f569" fmla="*/ f96 f535 1"/>
                <a:gd name="f570" fmla="*/ f96 f534 1"/>
                <a:gd name="f571" fmla="+- 0 0 f536"/>
                <a:gd name="f572" fmla="+- 0 0 f537"/>
                <a:gd name="f573" fmla="cos 1 f538"/>
                <a:gd name="f574" fmla="sin 1 f538"/>
                <a:gd name="f575" fmla="+- f539 0 f2"/>
                <a:gd name="f576" fmla="*/ 3 f540 1"/>
                <a:gd name="f577" fmla="+- f542 f351 0"/>
                <a:gd name="f578" fmla="+- f543 f352 0"/>
                <a:gd name="f579" fmla="*/ f12 f544 1"/>
                <a:gd name="f580" fmla="*/ f96 f545 1"/>
                <a:gd name="f581" fmla="*/ f96 f544 1"/>
                <a:gd name="f582" fmla="+- 0 0 f546"/>
                <a:gd name="f583" fmla="+- 0 0 f547"/>
                <a:gd name="f584" fmla="cos 1 f548"/>
                <a:gd name="f585" fmla="sin 1 f548"/>
                <a:gd name="f586" fmla="*/ 3 f549 1"/>
                <a:gd name="f587" fmla="+- f551 f357 0"/>
                <a:gd name="f588" fmla="+- f552 f358 0"/>
                <a:gd name="f589" fmla="*/ f12 f553 1"/>
                <a:gd name="f590" fmla="*/ f96 f554 1"/>
                <a:gd name="f591" fmla="*/ f96 f553 1"/>
                <a:gd name="f592" fmla="+- 0 0 f555"/>
                <a:gd name="f593" fmla="+- 0 0 f556"/>
                <a:gd name="f594" fmla="cos 1 f557"/>
                <a:gd name="f595" fmla="sin 1 f557"/>
                <a:gd name="f596" fmla="*/ 3 f558 1"/>
                <a:gd name="f597" fmla="+- f560 f322 0"/>
                <a:gd name="f598" fmla="+- f561 f323 0"/>
                <a:gd name="f599" fmla="*/ f12 f562 1"/>
                <a:gd name="f600" fmla="*/ f96 f563 1"/>
                <a:gd name="f601" fmla="*/ f96 f562 1"/>
                <a:gd name="f602" fmla="+- 0 0 f564"/>
                <a:gd name="f603" fmla="+- 0 0 f565"/>
                <a:gd name="f604" fmla="cos 1 f566"/>
                <a:gd name="f605" fmla="sin 1 f566"/>
                <a:gd name="f606" fmla="*/ 3 f567 1"/>
                <a:gd name="f607" fmla="+- f569 f364 0"/>
                <a:gd name="f608" fmla="+- f570 f365 0"/>
                <a:gd name="f609" fmla="*/ f12 f571 1"/>
                <a:gd name="f610" fmla="*/ f96 f572 1"/>
                <a:gd name="f611" fmla="*/ f96 f571 1"/>
                <a:gd name="f612" fmla="+- 0 0 f573"/>
                <a:gd name="f613" fmla="+- 0 0 f574"/>
                <a:gd name="f614" fmla="cos 1 f575"/>
                <a:gd name="f615" fmla="sin 1 f575"/>
                <a:gd name="f616" fmla="+- 4 f576 0"/>
                <a:gd name="f617" fmla="+- f580 f351 0"/>
                <a:gd name="f618" fmla="+- f581 f352 0"/>
                <a:gd name="f619" fmla="*/ f12 f582 1"/>
                <a:gd name="f620" fmla="*/ f96 f583 1"/>
                <a:gd name="f621" fmla="*/ f96 f582 1"/>
                <a:gd name="f622" fmla="+- 0 0 f584"/>
                <a:gd name="f623" fmla="+- 0 0 f585"/>
                <a:gd name="f624" fmla="+- 4 f586 0"/>
                <a:gd name="f625" fmla="+- f590 f357 0"/>
                <a:gd name="f626" fmla="+- f591 f358 0"/>
                <a:gd name="f627" fmla="*/ f12 f592 1"/>
                <a:gd name="f628" fmla="*/ f96 f593 1"/>
                <a:gd name="f629" fmla="*/ f96 f592 1"/>
                <a:gd name="f630" fmla="+- 0 0 f594"/>
                <a:gd name="f631" fmla="+- 0 0 f595"/>
                <a:gd name="f632" fmla="+- 4 f596 0"/>
                <a:gd name="f633" fmla="+- f600 f322 0"/>
                <a:gd name="f634" fmla="+- f601 f323 0"/>
                <a:gd name="f635" fmla="*/ f12 f602 1"/>
                <a:gd name="f636" fmla="*/ f96 f603 1"/>
                <a:gd name="f637" fmla="*/ f96 f602 1"/>
                <a:gd name="f638" fmla="+- 0 0 f604"/>
                <a:gd name="f639" fmla="+- 0 0 f605"/>
                <a:gd name="f640" fmla="+- 4 f606 0"/>
                <a:gd name="f641" fmla="+- f610 f364 0"/>
                <a:gd name="f642" fmla="+- f611 f365 0"/>
                <a:gd name="f643" fmla="*/ f12 f612 1"/>
                <a:gd name="f644" fmla="*/ f96 f613 1"/>
                <a:gd name="f645" fmla="*/ f96 f612 1"/>
                <a:gd name="f646" fmla="+- 0 0 f614"/>
                <a:gd name="f647" fmla="+- 0 0 f615"/>
                <a:gd name="f648" fmla="*/ f577 f46 1"/>
                <a:gd name="f649" fmla="*/ f578 f46 1"/>
                <a:gd name="f650" fmla="*/ f587 f46 1"/>
                <a:gd name="f651" fmla="*/ f588 f46 1"/>
                <a:gd name="f652" fmla="*/ f597 f46 1"/>
                <a:gd name="f653" fmla="*/ f598 f46 1"/>
                <a:gd name="f654" fmla="*/ f607 f46 1"/>
                <a:gd name="f655" fmla="*/ f608 f46 1"/>
                <a:gd name="f656" fmla="sqrt f616"/>
                <a:gd name="f657" fmla="+- f620 f351 0"/>
                <a:gd name="f658" fmla="+- f621 f352 0"/>
                <a:gd name="f659" fmla="*/ f12 f622 1"/>
                <a:gd name="f660" fmla="*/ f96 f623 1"/>
                <a:gd name="f661" fmla="*/ f96 f622 1"/>
                <a:gd name="f662" fmla="sqrt f624"/>
                <a:gd name="f663" fmla="+- f628 f357 0"/>
                <a:gd name="f664" fmla="+- f629 f358 0"/>
                <a:gd name="f665" fmla="*/ f12 f630 1"/>
                <a:gd name="f666" fmla="*/ f96 f631 1"/>
                <a:gd name="f667" fmla="*/ f96 f630 1"/>
                <a:gd name="f668" fmla="sqrt f632"/>
                <a:gd name="f669" fmla="+- f636 f322 0"/>
                <a:gd name="f670" fmla="+- f637 f323 0"/>
                <a:gd name="f671" fmla="*/ f12 f638 1"/>
                <a:gd name="f672" fmla="*/ f96 f639 1"/>
                <a:gd name="f673" fmla="*/ f96 f638 1"/>
                <a:gd name="f674" fmla="sqrt f640"/>
                <a:gd name="f675" fmla="+- f644 f364 0"/>
                <a:gd name="f676" fmla="+- f645 f365 0"/>
                <a:gd name="f677" fmla="*/ f12 f646 1"/>
                <a:gd name="f678" fmla="*/ f96 f647 1"/>
                <a:gd name="f679" fmla="*/ f96 f646 1"/>
                <a:gd name="f680" fmla="*/ f617 f46 1"/>
                <a:gd name="f681" fmla="*/ f618 f46 1"/>
                <a:gd name="f682" fmla="*/ f625 f46 1"/>
                <a:gd name="f683" fmla="*/ f626 f46 1"/>
                <a:gd name="f684" fmla="*/ f633 f46 1"/>
                <a:gd name="f685" fmla="*/ f634 f46 1"/>
                <a:gd name="f686" fmla="*/ f641 f46 1"/>
                <a:gd name="f687" fmla="*/ f642 f46 1"/>
                <a:gd name="f688" fmla="+- f656 0 1"/>
                <a:gd name="f689" fmla="+- f660 f351 0"/>
                <a:gd name="f690" fmla="+- f661 f352 0"/>
                <a:gd name="f691" fmla="+- f662 0 1"/>
                <a:gd name="f692" fmla="+- f666 f357 0"/>
                <a:gd name="f693" fmla="+- f667 f358 0"/>
                <a:gd name="f694" fmla="+- f668 0 1"/>
                <a:gd name="f695" fmla="+- f672 f322 0"/>
                <a:gd name="f696" fmla="+- f673 f323 0"/>
                <a:gd name="f697" fmla="+- f674 0 1"/>
                <a:gd name="f698" fmla="+- f678 f364 0"/>
                <a:gd name="f699" fmla="+- f679 f365 0"/>
                <a:gd name="f700" fmla="*/ f657 f46 1"/>
                <a:gd name="f701" fmla="*/ f658 f46 1"/>
                <a:gd name="f702" fmla="*/ f663 f46 1"/>
                <a:gd name="f703" fmla="*/ f664 f46 1"/>
                <a:gd name="f704" fmla="*/ f669 f46 1"/>
                <a:gd name="f705" fmla="*/ f670 f46 1"/>
                <a:gd name="f706" fmla="*/ f675 f46 1"/>
                <a:gd name="f707" fmla="*/ f676 f46 1"/>
                <a:gd name="f708" fmla="*/ f484 f688 1"/>
                <a:gd name="f709" fmla="*/ f491 f691 1"/>
                <a:gd name="f710" fmla="*/ f498 f694 1"/>
                <a:gd name="f711" fmla="*/ f505 f697 1"/>
                <a:gd name="f712" fmla="*/ f689 f46 1"/>
                <a:gd name="f713" fmla="*/ f690 f46 1"/>
                <a:gd name="f714" fmla="*/ f692 f46 1"/>
                <a:gd name="f715" fmla="*/ f693 f46 1"/>
                <a:gd name="f716" fmla="*/ f695 f46 1"/>
                <a:gd name="f717" fmla="*/ f696 f46 1"/>
                <a:gd name="f718" fmla="*/ f698 f46 1"/>
                <a:gd name="f719" fmla="*/ f699 f46 1"/>
                <a:gd name="f720" fmla="*/ f708 1 3"/>
                <a:gd name="f721" fmla="*/ f709 1 3"/>
                <a:gd name="f722" fmla="*/ f710 1 3"/>
                <a:gd name="f723" fmla="*/ f711 1 3"/>
                <a:gd name="f724" fmla="*/ f720 f96 1"/>
                <a:gd name="f725" fmla="*/ f721 f96 1"/>
                <a:gd name="f726" fmla="*/ f722 f96 1"/>
                <a:gd name="f727" fmla="*/ f723 f96 1"/>
                <a:gd name="f728" fmla="*/ f724 f354 1"/>
                <a:gd name="f729" fmla="*/ f724 f337 1"/>
                <a:gd name="f730" fmla="*/ f724 f541 1"/>
                <a:gd name="f731" fmla="*/ f724 f514 1"/>
                <a:gd name="f732" fmla="*/ f724 f579 1"/>
                <a:gd name="f733" fmla="*/ f724 f545 1"/>
                <a:gd name="f734" fmla="*/ f724 f619 1"/>
                <a:gd name="f735" fmla="*/ f724 f583 1"/>
                <a:gd name="f736" fmla="*/ f724 f659 1"/>
                <a:gd name="f737" fmla="*/ f724 f623 1"/>
                <a:gd name="f738" fmla="*/ f725 f360 1"/>
                <a:gd name="f739" fmla="*/ f725 f342 1"/>
                <a:gd name="f740" fmla="*/ f725 f550 1"/>
                <a:gd name="f741" fmla="*/ f725 f521 1"/>
                <a:gd name="f742" fmla="*/ f725 f589 1"/>
                <a:gd name="f743" fmla="*/ f725 f554 1"/>
                <a:gd name="f744" fmla="*/ f725 f627 1"/>
                <a:gd name="f745" fmla="*/ f725 f593 1"/>
                <a:gd name="f746" fmla="*/ f725 f665 1"/>
                <a:gd name="f747" fmla="*/ f725 f631 1"/>
                <a:gd name="f748" fmla="*/ f726 f325 1"/>
                <a:gd name="f749" fmla="*/ f726 f307 1"/>
                <a:gd name="f750" fmla="*/ f726 f559 1"/>
                <a:gd name="f751" fmla="*/ f726 f528 1"/>
                <a:gd name="f752" fmla="*/ f726 f599 1"/>
                <a:gd name="f753" fmla="*/ f726 f563 1"/>
                <a:gd name="f754" fmla="*/ f726 f635 1"/>
                <a:gd name="f755" fmla="*/ f726 f603 1"/>
                <a:gd name="f756" fmla="*/ f726 f671 1"/>
                <a:gd name="f757" fmla="*/ f726 f639 1"/>
                <a:gd name="f758" fmla="*/ f727 f367 1"/>
                <a:gd name="f759" fmla="*/ f727 f350 1"/>
                <a:gd name="f760" fmla="*/ f727 f568 1"/>
                <a:gd name="f761" fmla="*/ f727 f535 1"/>
                <a:gd name="f762" fmla="*/ f727 f609 1"/>
                <a:gd name="f763" fmla="*/ f727 f572 1"/>
                <a:gd name="f764" fmla="*/ f727 f643 1"/>
                <a:gd name="f765" fmla="*/ f727 f613 1"/>
                <a:gd name="f766" fmla="*/ f727 f677 1"/>
                <a:gd name="f767" fmla="*/ f727 f647 1"/>
                <a:gd name="f768" fmla="+- f371 f728 0"/>
                <a:gd name="f769" fmla="+- f372 f729 0"/>
                <a:gd name="f770" fmla="+- f577 0 f730"/>
                <a:gd name="f771" fmla="+- f578 0 f731"/>
                <a:gd name="f772" fmla="+- f577 f730 0"/>
                <a:gd name="f773" fmla="+- f578 f731 0"/>
                <a:gd name="f774" fmla="+- f617 0 f732"/>
                <a:gd name="f775" fmla="+- f618 0 f733"/>
                <a:gd name="f776" fmla="+- f617 f732 0"/>
                <a:gd name="f777" fmla="+- f618 f733 0"/>
                <a:gd name="f778" fmla="+- f657 0 f734"/>
                <a:gd name="f779" fmla="+- f658 0 f735"/>
                <a:gd name="f780" fmla="+- f657 f734 0"/>
                <a:gd name="f781" fmla="+- f658 f735 0"/>
                <a:gd name="f782" fmla="+- f689 0 f736"/>
                <a:gd name="f783" fmla="+- f690 0 f737"/>
                <a:gd name="f784" fmla="+- f374 f738 0"/>
                <a:gd name="f785" fmla="+- f375 f739 0"/>
                <a:gd name="f786" fmla="+- f587 0 f740"/>
                <a:gd name="f787" fmla="+- f588 0 f741"/>
                <a:gd name="f788" fmla="+- f587 f740 0"/>
                <a:gd name="f789" fmla="+- f588 f741 0"/>
                <a:gd name="f790" fmla="+- f625 0 f742"/>
                <a:gd name="f791" fmla="+- f626 0 f743"/>
                <a:gd name="f792" fmla="+- f625 f742 0"/>
                <a:gd name="f793" fmla="+- f626 f743 0"/>
                <a:gd name="f794" fmla="+- f663 0 f744"/>
                <a:gd name="f795" fmla="+- f664 0 f745"/>
                <a:gd name="f796" fmla="+- f663 f744 0"/>
                <a:gd name="f797" fmla="+- f664 f745 0"/>
                <a:gd name="f798" fmla="+- f692 0 f746"/>
                <a:gd name="f799" fmla="+- f693 0 f747"/>
                <a:gd name="f800" fmla="+- f344 f748 0"/>
                <a:gd name="f801" fmla="+- f345 f749 0"/>
                <a:gd name="f802" fmla="+- f597 0 f750"/>
                <a:gd name="f803" fmla="+- f598 0 f751"/>
                <a:gd name="f804" fmla="+- f597 f750 0"/>
                <a:gd name="f805" fmla="+- f598 f751 0"/>
                <a:gd name="f806" fmla="+- f633 0 f752"/>
                <a:gd name="f807" fmla="+- f634 0 f753"/>
                <a:gd name="f808" fmla="+- f633 f752 0"/>
                <a:gd name="f809" fmla="+- f634 f753 0"/>
                <a:gd name="f810" fmla="+- f669 0 f754"/>
                <a:gd name="f811" fmla="+- f670 0 f755"/>
                <a:gd name="f812" fmla="+- f669 f754 0"/>
                <a:gd name="f813" fmla="+- f670 f755 0"/>
                <a:gd name="f814" fmla="+- f695 0 f756"/>
                <a:gd name="f815" fmla="+- f696 0 f757"/>
                <a:gd name="f816" fmla="+- f378 f758 0"/>
                <a:gd name="f817" fmla="+- f379 f759 0"/>
                <a:gd name="f818" fmla="+- f607 0 f760"/>
                <a:gd name="f819" fmla="+- f608 0 f761"/>
                <a:gd name="f820" fmla="+- f607 f760 0"/>
                <a:gd name="f821" fmla="+- f608 f761 0"/>
                <a:gd name="f822" fmla="+- f641 0 f762"/>
                <a:gd name="f823" fmla="+- f642 0 f763"/>
                <a:gd name="f824" fmla="+- f641 f762 0"/>
                <a:gd name="f825" fmla="+- f642 f763 0"/>
                <a:gd name="f826" fmla="+- f675 0 f764"/>
                <a:gd name="f827" fmla="+- f676 0 f765"/>
                <a:gd name="f828" fmla="+- f675 f764 0"/>
                <a:gd name="f829" fmla="+- f676 f765 0"/>
                <a:gd name="f830" fmla="+- f698 0 f766"/>
                <a:gd name="f831" fmla="+- f699 0 f767"/>
                <a:gd name="f832" fmla="*/ f768 f46 1"/>
                <a:gd name="f833" fmla="*/ f769 f46 1"/>
                <a:gd name="f834" fmla="*/ f770 f46 1"/>
                <a:gd name="f835" fmla="*/ f771 f46 1"/>
                <a:gd name="f836" fmla="*/ f772 f46 1"/>
                <a:gd name="f837" fmla="*/ f773 f46 1"/>
                <a:gd name="f838" fmla="*/ f774 f46 1"/>
                <a:gd name="f839" fmla="*/ f775 f46 1"/>
                <a:gd name="f840" fmla="*/ f776 f46 1"/>
                <a:gd name="f841" fmla="*/ f777 f46 1"/>
                <a:gd name="f842" fmla="*/ f778 f46 1"/>
                <a:gd name="f843" fmla="*/ f779 f46 1"/>
                <a:gd name="f844" fmla="*/ f780 f46 1"/>
                <a:gd name="f845" fmla="*/ f781 f46 1"/>
                <a:gd name="f846" fmla="*/ f782 f46 1"/>
                <a:gd name="f847" fmla="*/ f783 f46 1"/>
                <a:gd name="f848" fmla="*/ f784 f46 1"/>
                <a:gd name="f849" fmla="*/ f785 f46 1"/>
                <a:gd name="f850" fmla="*/ f786 f46 1"/>
                <a:gd name="f851" fmla="*/ f787 f46 1"/>
                <a:gd name="f852" fmla="*/ f788 f46 1"/>
                <a:gd name="f853" fmla="*/ f789 f46 1"/>
                <a:gd name="f854" fmla="*/ f790 f46 1"/>
                <a:gd name="f855" fmla="*/ f791 f46 1"/>
                <a:gd name="f856" fmla="*/ f792 f46 1"/>
                <a:gd name="f857" fmla="*/ f793 f46 1"/>
                <a:gd name="f858" fmla="*/ f794 f46 1"/>
                <a:gd name="f859" fmla="*/ f795 f46 1"/>
                <a:gd name="f860" fmla="*/ f796 f46 1"/>
                <a:gd name="f861" fmla="*/ f797 f46 1"/>
                <a:gd name="f862" fmla="*/ f798 f46 1"/>
                <a:gd name="f863" fmla="*/ f799 f46 1"/>
                <a:gd name="f864" fmla="*/ f800 f46 1"/>
                <a:gd name="f865" fmla="*/ f801 f46 1"/>
                <a:gd name="f866" fmla="*/ f802 f46 1"/>
                <a:gd name="f867" fmla="*/ f803 f46 1"/>
                <a:gd name="f868" fmla="*/ f804 f46 1"/>
                <a:gd name="f869" fmla="*/ f805 f46 1"/>
                <a:gd name="f870" fmla="*/ f806 f46 1"/>
                <a:gd name="f871" fmla="*/ f807 f46 1"/>
                <a:gd name="f872" fmla="*/ f808 f46 1"/>
                <a:gd name="f873" fmla="*/ f809 f46 1"/>
                <a:gd name="f874" fmla="*/ f810 f46 1"/>
                <a:gd name="f875" fmla="*/ f811 f46 1"/>
                <a:gd name="f876" fmla="*/ f812 f46 1"/>
                <a:gd name="f877" fmla="*/ f813 f46 1"/>
                <a:gd name="f878" fmla="*/ f814 f46 1"/>
                <a:gd name="f879" fmla="*/ f815 f46 1"/>
                <a:gd name="f880" fmla="*/ f816 f46 1"/>
                <a:gd name="f881" fmla="*/ f817 f46 1"/>
                <a:gd name="f882" fmla="*/ f818 f46 1"/>
                <a:gd name="f883" fmla="*/ f819 f46 1"/>
                <a:gd name="f884" fmla="*/ f820 f46 1"/>
                <a:gd name="f885" fmla="*/ f821 f46 1"/>
                <a:gd name="f886" fmla="*/ f822 f46 1"/>
                <a:gd name="f887" fmla="*/ f823 f46 1"/>
                <a:gd name="f888" fmla="*/ f824 f46 1"/>
                <a:gd name="f889" fmla="*/ f825 f46 1"/>
                <a:gd name="f890" fmla="*/ f826 f46 1"/>
                <a:gd name="f891" fmla="*/ f827 f46 1"/>
                <a:gd name="f892" fmla="*/ f828 f46 1"/>
                <a:gd name="f893" fmla="*/ f829 f46 1"/>
                <a:gd name="f894" fmla="*/ f830 f46 1"/>
                <a:gd name="f895" fmla="*/ f831 f4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2" t="f203" r="f216" b="f217"/>
              <a:pathLst>
                <a:path>
                  <a:moveTo>
                    <a:pt x="f63" y="f73"/>
                  </a:moveTo>
                  <a:cubicBezTo>
                    <a:pt x="f832" y="f833"/>
                    <a:pt x="f834" y="f835"/>
                    <a:pt x="f648" y="f649"/>
                  </a:cubicBezTo>
                  <a:cubicBezTo>
                    <a:pt x="f836" y="f837"/>
                    <a:pt x="f838" y="f839"/>
                    <a:pt x="f680" y="f681"/>
                  </a:cubicBezTo>
                  <a:cubicBezTo>
                    <a:pt x="f840" y="f841"/>
                    <a:pt x="f842" y="f843"/>
                    <a:pt x="f700" y="f701"/>
                  </a:cubicBezTo>
                  <a:cubicBezTo>
                    <a:pt x="f844" y="f845"/>
                    <a:pt x="f846" y="f847"/>
                    <a:pt x="f712" y="f713"/>
                  </a:cubicBezTo>
                  <a:lnTo>
                    <a:pt x="f104" y="f63"/>
                  </a:lnTo>
                  <a:cubicBezTo>
                    <a:pt x="f848" y="f849"/>
                    <a:pt x="f850" y="f851"/>
                    <a:pt x="f650" y="f651"/>
                  </a:cubicBezTo>
                  <a:cubicBezTo>
                    <a:pt x="f852" y="f853"/>
                    <a:pt x="f854" y="f855"/>
                    <a:pt x="f682" y="f683"/>
                  </a:cubicBezTo>
                  <a:cubicBezTo>
                    <a:pt x="f856" y="f857"/>
                    <a:pt x="f858" y="f859"/>
                    <a:pt x="f702" y="f703"/>
                  </a:cubicBezTo>
                  <a:cubicBezTo>
                    <a:pt x="f860" y="f861"/>
                    <a:pt x="f862" y="f863"/>
                    <a:pt x="f714" y="f715"/>
                  </a:cubicBezTo>
                  <a:lnTo>
                    <a:pt x="f74" y="f105"/>
                  </a:lnTo>
                  <a:cubicBezTo>
                    <a:pt x="f864" y="f865"/>
                    <a:pt x="f866" y="f867"/>
                    <a:pt x="f652" y="f653"/>
                  </a:cubicBezTo>
                  <a:cubicBezTo>
                    <a:pt x="f868" y="f869"/>
                    <a:pt x="f870" y="f871"/>
                    <a:pt x="f684" y="f685"/>
                  </a:cubicBezTo>
                  <a:cubicBezTo>
                    <a:pt x="f872" y="f873"/>
                    <a:pt x="f874" y="f875"/>
                    <a:pt x="f704" y="f705"/>
                  </a:cubicBezTo>
                  <a:cubicBezTo>
                    <a:pt x="f876" y="f877"/>
                    <a:pt x="f878" y="f879"/>
                    <a:pt x="f716" y="f717"/>
                  </a:cubicBezTo>
                  <a:lnTo>
                    <a:pt x="f73" y="f75"/>
                  </a:lnTo>
                  <a:cubicBezTo>
                    <a:pt x="f880" y="f881"/>
                    <a:pt x="f882" y="f883"/>
                    <a:pt x="f654" y="f655"/>
                  </a:cubicBezTo>
                  <a:cubicBezTo>
                    <a:pt x="f884" y="f885"/>
                    <a:pt x="f886" y="f887"/>
                    <a:pt x="f686" y="f687"/>
                  </a:cubicBezTo>
                  <a:cubicBezTo>
                    <a:pt x="f888" y="f889"/>
                    <a:pt x="f890" y="f891"/>
                    <a:pt x="f706" y="f707"/>
                  </a:cubicBezTo>
                  <a:cubicBezTo>
                    <a:pt x="f892" y="f893"/>
                    <a:pt x="f894" y="f895"/>
                    <a:pt x="f718" y="f719"/>
                  </a:cubicBezTo>
                  <a:close/>
                </a:path>
              </a:pathLst>
            </a:custGeom>
            <a:solidFill>
              <a:srgbClr val="9999FF"/>
            </a:solidFill>
            <a:ln w="25400">
              <a:solidFill>
                <a:srgbClr val="CCCCFF"/>
              </a:solidFill>
              <a:prstDash val="solid"/>
            </a:ln>
          </p:spPr>
          <p:txBody>
            <a:bodyPr wrap="square" lIns="91440" tIns="45720" rIns="91440" bIns="45720" anchor="ctr"/>
            <a:lstStyle/>
            <a:p>
              <a:pPr marL="0" marR="0" lvl="0" indent="0" algn="ctr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2400" b="1" spc="0">
                  <a:solidFill>
                    <a:srgbClr val="FFFFFF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спасатель</a:t>
              </a: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6975647" y="3240360"/>
            <a:ext cx="1988840" cy="1988840"/>
            <a:chOff x="6975647" y="3240360"/>
            <a:chExt cx="1988840" cy="1988840"/>
          </a:xfrm>
        </p:grpSpPr>
        <p:sp>
          <p:nvSpPr>
            <p:cNvPr id="19" name="Полилиния 18"/>
            <p:cNvSpPr/>
            <p:nvPr/>
          </p:nvSpPr>
          <p:spPr>
            <a:xfrm>
              <a:off x="6975647" y="3240360"/>
              <a:ext cx="1988840" cy="198884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1600"/>
                <a:gd name="f4" fmla="*/ f0 1 21600"/>
                <a:gd name="f5" fmla="*/ f1 1 21600"/>
                <a:gd name="f6" fmla="val f3"/>
                <a:gd name="f7" fmla="val f3"/>
                <a:gd name="f8" fmla="*/ f2 1 1"/>
                <a:gd name="f9" fmla="*/ f8 1 f3"/>
                <a:gd name="f10" fmla="*/ f8 1 f3"/>
                <a:gd name="f11" fmla="*/ f6 1 1"/>
                <a:gd name="f12" fmla="*/ f7 1 1"/>
                <a:gd name="f13" fmla="*/ f11 1 f3"/>
                <a:gd name="f14" fmla="*/ f12 1 f3"/>
                <a:gd name="f15" fmla="*/ f9 f3 1"/>
                <a:gd name="f16" fmla="*/ f10 f3 1"/>
                <a:gd name="f17" fmla="*/ f13 f3 1"/>
                <a:gd name="f18" fmla="*/ f14 f3 1"/>
                <a:gd name="f19" fmla="*/ f15 f4 1"/>
                <a:gd name="f20" fmla="*/ f16 f5 1"/>
                <a:gd name="f21" fmla="*/ f17 f4 1"/>
                <a:gd name="f22" fmla="*/ f18 f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0" r="f21" b="f22"/>
              <a:pathLst>
                <a:path w="21600" h="21600">
                  <a:moveTo>
                    <a:pt x="f2" y="f2"/>
                  </a:moveTo>
                  <a:lnTo>
                    <a:pt x="f3" y="f2"/>
                  </a:lnTo>
                  <a:lnTo>
                    <a:pt x="f3" y="f3"/>
                  </a:lnTo>
                  <a:lnTo>
                    <a:pt x="f2" y="f3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  <a:ln>
              <a:noFill/>
              <a:prstDash val="solid"/>
            </a:ln>
          </p:spPr>
          <p:txBody>
            <a:bodyPr wrap="square" lIns="45720" tIns="45720" rIns="45720" bIns="45720"/>
            <a:lstStyle/>
            <a:p>
              <a:pPr marR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ru-RU" sz="12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XO Thames"/>
              </a:endParaRPr>
            </a:p>
          </p:txBody>
        </p:sp>
        <p:sp>
          <p:nvSpPr>
            <p:cNvPr id="20" name="Полилиния 19"/>
            <p:cNvSpPr/>
            <p:nvPr/>
          </p:nvSpPr>
          <p:spPr>
            <a:xfrm>
              <a:off x="7263679" y="3888432"/>
              <a:ext cx="1368151" cy="792087"/>
            </a:xfrm>
            <a:custGeom>
              <a:avLst>
                <a:gd name="f15" fmla="val 16667"/>
              </a:avLst>
              <a:gdLst>
                <a:gd name="f1" fmla="val 10800000"/>
                <a:gd name="f2" fmla="val 5400000"/>
                <a:gd name="f3" fmla="val w"/>
                <a:gd name="f4" fmla="val h"/>
                <a:gd name="f5" fmla="val ss"/>
                <a:gd name="f6" fmla="val 0"/>
                <a:gd name="f7" fmla="*/ 5419351 1 1725033"/>
                <a:gd name="f8" fmla="val 21600"/>
                <a:gd name="f9" fmla="*/ 1 1 2"/>
                <a:gd name="f10" fmla="+- 21600000 0 1"/>
                <a:gd name="f11" fmla="*/ 1 1 4"/>
                <a:gd name="f12" fmla="+- 0 0 1"/>
                <a:gd name="f13" fmla="*/ 3 1 4"/>
                <a:gd name="f14" fmla="*/ 0 1 60000"/>
                <a:gd name="f15" fmla="val 16667"/>
                <a:gd name="f16" fmla="abs f3"/>
                <a:gd name="f17" fmla="abs f4"/>
                <a:gd name="f18" fmla="abs f5"/>
                <a:gd name="f19" fmla="+- f15 0 50000"/>
                <a:gd name="f20" fmla="+- 0 0 f15"/>
                <a:gd name="f21" fmla="min f8 f8"/>
                <a:gd name="f22" fmla="*/ 21600000 f9 1"/>
                <a:gd name="f23" fmla="*/ f10 1 60000"/>
                <a:gd name="f24" fmla="*/ 21600000 f11 1"/>
                <a:gd name="f25" fmla="*/ 2 f7 1"/>
                <a:gd name="f26" fmla="*/ 21600000 f13 1"/>
                <a:gd name="f27" fmla="*/ f14 f7 1"/>
                <a:gd name="f28" fmla="?: f16 f3 1"/>
                <a:gd name="f29" fmla="?: f17 f4 1"/>
                <a:gd name="f30" fmla="?: f18 f5 1"/>
                <a:gd name="f31" fmla="?: f19 50000 f15"/>
                <a:gd name="f32" fmla="*/ f22 1 60000"/>
                <a:gd name="f33" fmla="*/ f24 1 60000"/>
                <a:gd name="f34" fmla="*/ f26 1 60000"/>
                <a:gd name="f35" fmla="*/ f27 1 180"/>
                <a:gd name="f36" fmla="*/ f28 1 21600"/>
                <a:gd name="f37" fmla="*/ f29 1 21600"/>
                <a:gd name="f38" fmla="*/ 21600 f28 1"/>
                <a:gd name="f39" fmla="*/ 21600 f29 1"/>
                <a:gd name="f40" fmla="?: f20 0 f31"/>
                <a:gd name="f41" fmla="*/ f32 f7 1"/>
                <a:gd name="f42" fmla="+- f33 0 f23"/>
                <a:gd name="f43" fmla="*/ f34 f7 1"/>
                <a:gd name="f44" fmla="+- 0 0 f35"/>
                <a:gd name="f45" fmla="*/ f33 f7 1"/>
                <a:gd name="f46" fmla="min f37 f36"/>
                <a:gd name="f47" fmla="*/ f38 1 f30"/>
                <a:gd name="f48" fmla="*/ f39 1 f30"/>
                <a:gd name="f49" fmla="*/ f21 f40 1"/>
                <a:gd name="f50" fmla="*/ f41 1 180"/>
                <a:gd name="f51" fmla="?: f42 f23 f33"/>
                <a:gd name="f52" fmla="*/ f43 1 180"/>
                <a:gd name="f53" fmla="*/ f44 f1 1"/>
                <a:gd name="f54" fmla="*/ f45 1 180"/>
                <a:gd name="f55" fmla="val f47"/>
                <a:gd name="f56" fmla="val f48"/>
                <a:gd name="f57" fmla="*/ f49 1 100000"/>
                <a:gd name="f58" fmla="*/ f51 f7 1"/>
                <a:gd name="f59" fmla="+- 0 0 f50"/>
                <a:gd name="f60" fmla="+- 0 0 f52"/>
                <a:gd name="f61" fmla="*/ f53 1 f7"/>
                <a:gd name="f62" fmla="+- 0 0 f54"/>
                <a:gd name="f63" fmla="*/ f6 f46 1"/>
                <a:gd name="f64" fmla="+- f55 0 0"/>
                <a:gd name="f65" fmla="+- f56 0 0"/>
                <a:gd name="f66" fmla="*/ f57 29289 1"/>
                <a:gd name="f67" fmla="val f57"/>
                <a:gd name="f68" fmla="*/ f58 1 180"/>
                <a:gd name="f69" fmla="*/ f59 f1 1"/>
                <a:gd name="f70" fmla="*/ f60 f1 1"/>
                <a:gd name="f71" fmla="+- f61 0 f2"/>
                <a:gd name="f72" fmla="*/ f62 f1 1"/>
                <a:gd name="f73" fmla="*/ f57 f46 1"/>
                <a:gd name="f74" fmla="*/ f55 f46 1"/>
                <a:gd name="f75" fmla="*/ f56 f46 1"/>
                <a:gd name="f76" fmla="+- f64 0 f57"/>
                <a:gd name="f77" fmla="+- f65 0 f57"/>
                <a:gd name="f78" fmla="*/ f66 1 100000"/>
                <a:gd name="f79" fmla="*/ 2 f67 1"/>
                <a:gd name="f80" fmla="+- f50 f68 0"/>
                <a:gd name="f81" fmla="*/ f69 1 f7"/>
                <a:gd name="f82" fmla="?: f68 0 f25"/>
                <a:gd name="f83" fmla="+- f52 f68 0"/>
                <a:gd name="f84" fmla="*/ f70 1 f7"/>
                <a:gd name="f85" fmla="+- f35 f68 0"/>
                <a:gd name="f86" fmla="cos 1 f71"/>
                <a:gd name="f87" fmla="sin 1 f71"/>
                <a:gd name="f88" fmla="+- f54 f68 0"/>
                <a:gd name="f89" fmla="*/ f72 1 f7"/>
                <a:gd name="f90" fmla="+- f64 0 f78"/>
                <a:gd name="f91" fmla="+- f65 0 f78"/>
                <a:gd name="f92" fmla="*/ f78 f8 1"/>
                <a:gd name="f93" fmla="*/ f78 f8 1"/>
                <a:gd name="f94" fmla="+- f81 0 f2"/>
                <a:gd name="f95" fmla="+- 0 0 f80"/>
                <a:gd name="f96" fmla="*/ f79 1 2"/>
                <a:gd name="f97" fmla="+- f84 0 f2"/>
                <a:gd name="f98" fmla="+- 0 0 f83"/>
                <a:gd name="f99" fmla="+- 0 0 f86"/>
                <a:gd name="f100" fmla="+- 0 0 f87"/>
                <a:gd name="f101" fmla="+- 0 0 f85"/>
                <a:gd name="f102" fmla="+- f89 0 f2"/>
                <a:gd name="f103" fmla="+- 0 0 f88"/>
                <a:gd name="f104" fmla="*/ f76 f46 1"/>
                <a:gd name="f105" fmla="*/ f77 f46 1"/>
                <a:gd name="f106" fmla="*/ f92 1 f55"/>
                <a:gd name="f107" fmla="*/ f90 f8 1"/>
                <a:gd name="f108" fmla="*/ f93 1 f56"/>
                <a:gd name="f109" fmla="*/ f91 f8 1"/>
                <a:gd name="f110" fmla="cos 1 f94"/>
                <a:gd name="f111" fmla="sin 1 f94"/>
                <a:gd name="f112" fmla="*/ f95 f1 1"/>
                <a:gd name="f113" fmla="cos 1 f97"/>
                <a:gd name="f114" fmla="sin 1 f97"/>
                <a:gd name="f115" fmla="*/ f98 f1 1"/>
                <a:gd name="f116" fmla="*/ f99 1 f79"/>
                <a:gd name="f117" fmla="*/ f100 1 f79"/>
                <a:gd name="f118" fmla="*/ f101 f1 1"/>
                <a:gd name="f119" fmla="cos 1 f102"/>
                <a:gd name="f120" fmla="sin 1 f102"/>
                <a:gd name="f121" fmla="*/ f103 f1 1"/>
                <a:gd name="f122" fmla="*/ f107 1 f55"/>
                <a:gd name="f123" fmla="*/ f109 1 f56"/>
                <a:gd name="f124" fmla="val f106"/>
                <a:gd name="f125" fmla="val f108"/>
                <a:gd name="f126" fmla="+- 0 0 f110"/>
                <a:gd name="f127" fmla="+- 0 0 f111"/>
                <a:gd name="f128" fmla="*/ f112 1 f7"/>
                <a:gd name="f129" fmla="+- 0 0 f113"/>
                <a:gd name="f130" fmla="+- 0 0 f114"/>
                <a:gd name="f131" fmla="*/ f115 1 f7"/>
                <a:gd name="f132" fmla="+- 0 0 f116"/>
                <a:gd name="f133" fmla="+- 0 0 f117"/>
                <a:gd name="f134" fmla="*/ f118 1 f7"/>
                <a:gd name="f135" fmla="+- 0 0 f119"/>
                <a:gd name="f136" fmla="+- 0 0 f120"/>
                <a:gd name="f137" fmla="*/ f121 1 f7"/>
                <a:gd name="f138" fmla="val f122"/>
                <a:gd name="f139" fmla="val f123"/>
                <a:gd name="f140" fmla="*/ f124 1 1"/>
                <a:gd name="f141" fmla="*/ f125 1 1"/>
                <a:gd name="f142" fmla="*/ f126 1 f79"/>
                <a:gd name="f143" fmla="*/ f127 1 f79"/>
                <a:gd name="f144" fmla="+- f128 0 f2"/>
                <a:gd name="f145" fmla="*/ f129 1 f79"/>
                <a:gd name="f146" fmla="*/ f130 1 f79"/>
                <a:gd name="f147" fmla="+- f131 0 f2"/>
                <a:gd name="f148" fmla="at2 f132 f133"/>
                <a:gd name="f149" fmla="+- f134 0 f2"/>
                <a:gd name="f150" fmla="*/ f135 1 f79"/>
                <a:gd name="f151" fmla="*/ f136 1 f79"/>
                <a:gd name="f152" fmla="+- f137 0 f2"/>
                <a:gd name="f153" fmla="*/ f140 1 f8"/>
                <a:gd name="f154" fmla="*/ f141 1 f8"/>
                <a:gd name="f155" fmla="*/ f138 1 1"/>
                <a:gd name="f156" fmla="*/ f139 1 1"/>
                <a:gd name="f157" fmla="+- 0 0 f142"/>
                <a:gd name="f158" fmla="+- 0 0 f143"/>
                <a:gd name="f159" fmla="cos 1 f144"/>
                <a:gd name="f160" fmla="sin 1 f144"/>
                <a:gd name="f161" fmla="+- 0 0 f145"/>
                <a:gd name="f162" fmla="+- 0 0 f146"/>
                <a:gd name="f163" fmla="cos 1 f147"/>
                <a:gd name="f164" fmla="sin 1 f147"/>
                <a:gd name="f165" fmla="+- f148 f2 0"/>
                <a:gd name="f166" fmla="cos 1 f149"/>
                <a:gd name="f167" fmla="sin 1 f149"/>
                <a:gd name="f168" fmla="+- 0 0 f150"/>
                <a:gd name="f169" fmla="+- 0 0 f151"/>
                <a:gd name="f170" fmla="cos 1 f152"/>
                <a:gd name="f171" fmla="sin 1 f152"/>
                <a:gd name="f172" fmla="*/ f155 1 f8"/>
                <a:gd name="f173" fmla="*/ f156 1 f8"/>
                <a:gd name="f174" fmla="at2 f157 f158"/>
                <a:gd name="f175" fmla="+- 0 0 f159"/>
                <a:gd name="f176" fmla="+- 0 0 f160"/>
                <a:gd name="f177" fmla="at2 f161 f162"/>
                <a:gd name="f178" fmla="+- 0 0 f163"/>
                <a:gd name="f179" fmla="+- 0 0 f164"/>
                <a:gd name="f180" fmla="*/ f165 f7 1"/>
                <a:gd name="f181" fmla="+- 0 0 f166"/>
                <a:gd name="f182" fmla="+- 0 0 f167"/>
                <a:gd name="f183" fmla="at2 f168 f169"/>
                <a:gd name="f184" fmla="+- 0 0 f170"/>
                <a:gd name="f185" fmla="+- 0 0 f171"/>
                <a:gd name="f186" fmla="*/ f153 f55 1"/>
                <a:gd name="f187" fmla="*/ f154 f56 1"/>
                <a:gd name="f188" fmla="+- f174 f2 0"/>
                <a:gd name="f189" fmla="*/ f175 1 f79"/>
                <a:gd name="f190" fmla="*/ f176 1 f79"/>
                <a:gd name="f191" fmla="+- f177 f2 0"/>
                <a:gd name="f192" fmla="*/ f178 1 f79"/>
                <a:gd name="f193" fmla="*/ f179 1 f79"/>
                <a:gd name="f194" fmla="*/ f180 1 f1"/>
                <a:gd name="f195" fmla="*/ f181 1 f79"/>
                <a:gd name="f196" fmla="*/ f182 1 f79"/>
                <a:gd name="f197" fmla="+- f183 f2 0"/>
                <a:gd name="f198" fmla="*/ f184 1 f79"/>
                <a:gd name="f199" fmla="*/ f185 1 f79"/>
                <a:gd name="f200" fmla="*/ f172 f55 1"/>
                <a:gd name="f201" fmla="*/ f173 f56 1"/>
                <a:gd name="f202" fmla="*/ f186 f46 1"/>
                <a:gd name="f203" fmla="*/ f187 f46 1"/>
                <a:gd name="f204" fmla="*/ f188 f7 1"/>
                <a:gd name="f205" fmla="+- 0 0 f189"/>
                <a:gd name="f206" fmla="+- 0 0 f190"/>
                <a:gd name="f207" fmla="*/ f191 f7 1"/>
                <a:gd name="f208" fmla="+- 0 0 f192"/>
                <a:gd name="f209" fmla="+- 0 0 f193"/>
                <a:gd name="f210" fmla="+- 0 0 f194"/>
                <a:gd name="f211" fmla="+- 0 0 f195"/>
                <a:gd name="f212" fmla="+- 0 0 f196"/>
                <a:gd name="f213" fmla="*/ f197 f7 1"/>
                <a:gd name="f214" fmla="+- 0 0 f198"/>
                <a:gd name="f215" fmla="+- 0 0 f199"/>
                <a:gd name="f216" fmla="*/ f200 f46 1"/>
                <a:gd name="f217" fmla="*/ f201 f46 1"/>
                <a:gd name="f218" fmla="*/ f204 1 f1"/>
                <a:gd name="f219" fmla="at2 f205 f206"/>
                <a:gd name="f220" fmla="*/ f207 1 f1"/>
                <a:gd name="f221" fmla="at2 f208 f209"/>
                <a:gd name="f222" fmla="val f210"/>
                <a:gd name="f223" fmla="at2 f211 f212"/>
                <a:gd name="f224" fmla="*/ f213 1 f1"/>
                <a:gd name="f225" fmla="at2 f214 f215"/>
                <a:gd name="f226" fmla="+- 0 0 f218"/>
                <a:gd name="f227" fmla="+- f219 f2 0"/>
                <a:gd name="f228" fmla="+- 0 0 f220"/>
                <a:gd name="f229" fmla="+- f221 f2 0"/>
                <a:gd name="f230" fmla="+- f223 f2 0"/>
                <a:gd name="f231" fmla="+- 0 0 f222"/>
                <a:gd name="f232" fmla="val f222"/>
                <a:gd name="f233" fmla="+- 0 0 f224"/>
                <a:gd name="f234" fmla="+- f225 f2 0"/>
                <a:gd name="f235" fmla="val f226"/>
                <a:gd name="f236" fmla="*/ f227 f7 1"/>
                <a:gd name="f237" fmla="val f228"/>
                <a:gd name="f238" fmla="*/ f229 f7 1"/>
                <a:gd name="f239" fmla="*/ f230 f7 1"/>
                <a:gd name="f240" fmla="*/ f231 f1 1"/>
                <a:gd name="f241" fmla="+- 0 0 f232"/>
                <a:gd name="f242" fmla="val f233"/>
                <a:gd name="f243" fmla="*/ f234 f7 1"/>
                <a:gd name="f244" fmla="*/ f236 1 f1"/>
                <a:gd name="f245" fmla="+- 0 0 f235"/>
                <a:gd name="f246" fmla="val f235"/>
                <a:gd name="f247" fmla="*/ f238 1 f1"/>
                <a:gd name="f248" fmla="+- 0 0 f237"/>
                <a:gd name="f249" fmla="val f237"/>
                <a:gd name="f250" fmla="*/ f239 1 f1"/>
                <a:gd name="f251" fmla="*/ f240 1 f7"/>
                <a:gd name="f252" fmla="*/ f241 f1 1"/>
                <a:gd name="f253" fmla="*/ f243 1 f1"/>
                <a:gd name="f254" fmla="+- 0 0 f242"/>
                <a:gd name="f255" fmla="val f242"/>
                <a:gd name="f256" fmla="+- 0 0 f244"/>
                <a:gd name="f257" fmla="*/ f245 f1 1"/>
                <a:gd name="f258" fmla="+- 0 0 f246"/>
                <a:gd name="f259" fmla="+- 0 0 f247"/>
                <a:gd name="f260" fmla="*/ f248 f1 1"/>
                <a:gd name="f261" fmla="+- 0 0 f249"/>
                <a:gd name="f262" fmla="+- 0 0 f250"/>
                <a:gd name="f263" fmla="+- f251 0 f2"/>
                <a:gd name="f264" fmla="*/ f252 1 f7"/>
                <a:gd name="f265" fmla="+- 0 0 f253"/>
                <a:gd name="f266" fmla="*/ f254 f1 1"/>
                <a:gd name="f267" fmla="+- 0 0 f255"/>
                <a:gd name="f268" fmla="val f256"/>
                <a:gd name="f269" fmla="*/ f257 1 f7"/>
                <a:gd name="f270" fmla="*/ f258 f1 1"/>
                <a:gd name="f271" fmla="val f259"/>
                <a:gd name="f272" fmla="*/ f260 1 f7"/>
                <a:gd name="f273" fmla="*/ f261 f1 1"/>
                <a:gd name="f274" fmla="val f262"/>
                <a:gd name="f275" fmla="sin 1 f263"/>
                <a:gd name="f276" fmla="cos 1 f263"/>
                <a:gd name="f277" fmla="+- f264 0 f2"/>
                <a:gd name="f278" fmla="val f265"/>
                <a:gd name="f279" fmla="*/ f266 1 f7"/>
                <a:gd name="f280" fmla="*/ f267 f1 1"/>
                <a:gd name="f281" fmla="+- f269 0 f2"/>
                <a:gd name="f282" fmla="+- f268 0 f235"/>
                <a:gd name="f283" fmla="*/ f270 1 f7"/>
                <a:gd name="f284" fmla="+- f272 0 f2"/>
                <a:gd name="f285" fmla="+- f271 0 f237"/>
                <a:gd name="f286" fmla="*/ f273 1 f7"/>
                <a:gd name="f287" fmla="+- 0 0 f275"/>
                <a:gd name="f288" fmla="+- 0 0 f276"/>
                <a:gd name="f289" fmla="+- f274 0 f222"/>
                <a:gd name="f290" fmla="cos 1 f277"/>
                <a:gd name="f291" fmla="sin 1 f277"/>
                <a:gd name="f292" fmla="+- f279 0 f2"/>
                <a:gd name="f293" fmla="+- f278 0 f242"/>
                <a:gd name="f294" fmla="*/ f280 1 f7"/>
                <a:gd name="f295" fmla="sin 1 f281"/>
                <a:gd name="f296" fmla="cos 1 f281"/>
                <a:gd name="f297" fmla="?: f282 0 f25"/>
                <a:gd name="f298" fmla="+- f283 0 f2"/>
                <a:gd name="f299" fmla="sin 1 f284"/>
                <a:gd name="f300" fmla="cos 1 f284"/>
                <a:gd name="f301" fmla="?: f285 0 f25"/>
                <a:gd name="f302" fmla="+- f286 0 f2"/>
                <a:gd name="f303" fmla="*/ f67 f287 1"/>
                <a:gd name="f304" fmla="*/ f67 f288 1"/>
                <a:gd name="f305" fmla="?: f289 0 f25"/>
                <a:gd name="f306" fmla="+- 0 0 f290"/>
                <a:gd name="f307" fmla="+- 0 0 f291"/>
                <a:gd name="f308" fmla="sin 1 f292"/>
                <a:gd name="f309" fmla="cos 1 f292"/>
                <a:gd name="f310" fmla="?: f293 0 f25"/>
                <a:gd name="f311" fmla="+- f294 0 f2"/>
                <a:gd name="f312" fmla="+- 0 0 f295"/>
                <a:gd name="f313" fmla="+- 0 0 f296"/>
                <a:gd name="f314" fmla="+- f268 f297 0"/>
                <a:gd name="f315" fmla="cos 1 f298"/>
                <a:gd name="f316" fmla="sin 1 f298"/>
                <a:gd name="f317" fmla="+- 0 0 f299"/>
                <a:gd name="f318" fmla="+- 0 0 f300"/>
                <a:gd name="f319" fmla="+- f271 f301 0"/>
                <a:gd name="f320" fmla="cos 1 f302"/>
                <a:gd name="f321" fmla="sin 1 f302"/>
                <a:gd name="f322" fmla="+- f55 0 f303"/>
                <a:gd name="f323" fmla="+- f77 0 f304"/>
                <a:gd name="f324" fmla="+- f274 f305 0"/>
                <a:gd name="f325" fmla="*/ f12 f306 1"/>
                <a:gd name="f326" fmla="*/ f96 f307 1"/>
                <a:gd name="f327" fmla="*/ f96 f306 1"/>
                <a:gd name="f328" fmla="+- 0 0 f308"/>
                <a:gd name="f329" fmla="+- 0 0 f309"/>
                <a:gd name="f330" fmla="+- f278 f310 0"/>
                <a:gd name="f331" fmla="cos 1 f311"/>
                <a:gd name="f332" fmla="sin 1 f311"/>
                <a:gd name="f333" fmla="*/ f67 f312 1"/>
                <a:gd name="f334" fmla="*/ f67 f313 1"/>
                <a:gd name="f335" fmla="+- f314 0 f235"/>
                <a:gd name="f336" fmla="+- 0 0 f315"/>
                <a:gd name="f337" fmla="+- 0 0 f316"/>
                <a:gd name="f338" fmla="*/ f67 f317 1"/>
                <a:gd name="f339" fmla="*/ f67 f318 1"/>
                <a:gd name="f340" fmla="+- f319 0 f237"/>
                <a:gd name="f341" fmla="+- 0 0 f320"/>
                <a:gd name="f342" fmla="+- 0 0 f321"/>
                <a:gd name="f343" fmla="+- f324 0 f222"/>
                <a:gd name="f344" fmla="+- f326 f322 0"/>
                <a:gd name="f345" fmla="+- f327 f323 0"/>
                <a:gd name="f346" fmla="*/ f67 f328 1"/>
                <a:gd name="f347" fmla="*/ f67 f329 1"/>
                <a:gd name="f348" fmla="+- f330 0 f242"/>
                <a:gd name="f349" fmla="+- 0 0 f331"/>
                <a:gd name="f350" fmla="+- 0 0 f332"/>
                <a:gd name="f351" fmla="+- 0 0 f333"/>
                <a:gd name="f352" fmla="+- f57 0 f334"/>
                <a:gd name="f353" fmla="+- f335 0 f82"/>
                <a:gd name="f354" fmla="*/ f12 f336 1"/>
                <a:gd name="f355" fmla="*/ f96 f337 1"/>
                <a:gd name="f356" fmla="*/ f96 f336 1"/>
                <a:gd name="f357" fmla="+- f76 0 f338"/>
                <a:gd name="f358" fmla="+- 0 0 f339"/>
                <a:gd name="f359" fmla="+- f340 0 f82"/>
                <a:gd name="f360" fmla="*/ f12 f341 1"/>
                <a:gd name="f361" fmla="*/ f96 f342 1"/>
                <a:gd name="f362" fmla="*/ f96 f341 1"/>
                <a:gd name="f363" fmla="+- f343 0 f82"/>
                <a:gd name="f364" fmla="+- f57 0 f346"/>
                <a:gd name="f365" fmla="+- f56 0 f347"/>
                <a:gd name="f366" fmla="+- f348 0 f82"/>
                <a:gd name="f367" fmla="*/ f12 f349 1"/>
                <a:gd name="f368" fmla="*/ f96 f350 1"/>
                <a:gd name="f369" fmla="*/ f96 f349 1"/>
                <a:gd name="f370" fmla="+- f353 0 f25"/>
                <a:gd name="f371" fmla="+- f355 f351 0"/>
                <a:gd name="f372" fmla="+- f356 f352 0"/>
                <a:gd name="f373" fmla="+- f359 0 f25"/>
                <a:gd name="f374" fmla="+- f361 f357 0"/>
                <a:gd name="f375" fmla="+- f362 f358 0"/>
                <a:gd name="f376" fmla="+- f363 0 f25"/>
                <a:gd name="f377" fmla="+- f366 0 f25"/>
                <a:gd name="f378" fmla="+- f368 f364 0"/>
                <a:gd name="f379" fmla="+- f369 f365 0"/>
                <a:gd name="f380" fmla="?: f370 f25 f353"/>
                <a:gd name="f381" fmla="?: f373 f25 f359"/>
                <a:gd name="f382" fmla="?: f376 f25 f363"/>
                <a:gd name="f383" fmla="?: f377 f25 f366"/>
                <a:gd name="f384" fmla="*/ f380 1 4"/>
                <a:gd name="f385" fmla="*/ f381 1 4"/>
                <a:gd name="f386" fmla="*/ f382 1 4"/>
                <a:gd name="f387" fmla="*/ f383 1 4"/>
                <a:gd name="f388" fmla="+- f246 f384 0"/>
                <a:gd name="f389" fmla="+- 0 0 f384"/>
                <a:gd name="f390" fmla="*/ f384 1 2"/>
                <a:gd name="f391" fmla="+- f249 f385 0"/>
                <a:gd name="f392" fmla="+- 0 0 f385"/>
                <a:gd name="f393" fmla="*/ f385 1 2"/>
                <a:gd name="f394" fmla="+- f232 f386 0"/>
                <a:gd name="f395" fmla="+- 0 0 f386"/>
                <a:gd name="f396" fmla="*/ f386 1 2"/>
                <a:gd name="f397" fmla="+- f255 f387 0"/>
                <a:gd name="f398" fmla="+- 0 0 f387"/>
                <a:gd name="f399" fmla="*/ f387 1 2"/>
                <a:gd name="f400" fmla="*/ f389 f1 1"/>
                <a:gd name="f401" fmla="+- 0 0 f390"/>
                <a:gd name="f402" fmla="+- 0 0 f388"/>
                <a:gd name="f403" fmla="+- f388 f384 0"/>
                <a:gd name="f404" fmla="*/ f392 f1 1"/>
                <a:gd name="f405" fmla="+- 0 0 f393"/>
                <a:gd name="f406" fmla="+- 0 0 f391"/>
                <a:gd name="f407" fmla="+- f391 f385 0"/>
                <a:gd name="f408" fmla="*/ f395 f1 1"/>
                <a:gd name="f409" fmla="+- 0 0 f396"/>
                <a:gd name="f410" fmla="+- 0 0 f394"/>
                <a:gd name="f411" fmla="+- f394 f386 0"/>
                <a:gd name="f412" fmla="*/ f398 f1 1"/>
                <a:gd name="f413" fmla="+- 0 0 f399"/>
                <a:gd name="f414" fmla="+- 0 0 f397"/>
                <a:gd name="f415" fmla="+- f397 f387 0"/>
                <a:gd name="f416" fmla="*/ f400 1 f7"/>
                <a:gd name="f417" fmla="*/ f401 f1 1"/>
                <a:gd name="f418" fmla="*/ f402 f1 1"/>
                <a:gd name="f419" fmla="+- 0 0 f403"/>
                <a:gd name="f420" fmla="+- f403 f384 0"/>
                <a:gd name="f421" fmla="*/ f404 1 f7"/>
                <a:gd name="f422" fmla="*/ f405 f1 1"/>
                <a:gd name="f423" fmla="*/ f406 f1 1"/>
                <a:gd name="f424" fmla="+- 0 0 f407"/>
                <a:gd name="f425" fmla="+- f407 f385 0"/>
                <a:gd name="f426" fmla="*/ f408 1 f7"/>
                <a:gd name="f427" fmla="*/ f409 f1 1"/>
                <a:gd name="f428" fmla="*/ f410 f1 1"/>
                <a:gd name="f429" fmla="+- 0 0 f411"/>
                <a:gd name="f430" fmla="+- f411 f386 0"/>
                <a:gd name="f431" fmla="*/ f412 1 f7"/>
                <a:gd name="f432" fmla="*/ f413 f1 1"/>
                <a:gd name="f433" fmla="*/ f414 f1 1"/>
                <a:gd name="f434" fmla="+- 0 0 f415"/>
                <a:gd name="f435" fmla="+- f415 f387 0"/>
                <a:gd name="f436" fmla="+- f416 0 f2"/>
                <a:gd name="f437" fmla="*/ f417 1 f7"/>
                <a:gd name="f438" fmla="*/ f418 1 f7"/>
                <a:gd name="f439" fmla="*/ f419 f1 1"/>
                <a:gd name="f440" fmla="+- 0 0 f420"/>
                <a:gd name="f441" fmla="+- f420 f384 0"/>
                <a:gd name="f442" fmla="+- f421 0 f2"/>
                <a:gd name="f443" fmla="*/ f422 1 f7"/>
                <a:gd name="f444" fmla="*/ f423 1 f7"/>
                <a:gd name="f445" fmla="*/ f424 f1 1"/>
                <a:gd name="f446" fmla="+- 0 0 f425"/>
                <a:gd name="f447" fmla="+- f425 f385 0"/>
                <a:gd name="f448" fmla="+- f426 0 f2"/>
                <a:gd name="f449" fmla="*/ f427 1 f7"/>
                <a:gd name="f450" fmla="*/ f428 1 f7"/>
                <a:gd name="f451" fmla="*/ f429 f1 1"/>
                <a:gd name="f452" fmla="+- 0 0 f430"/>
                <a:gd name="f453" fmla="+- f430 f386 0"/>
                <a:gd name="f454" fmla="+- f431 0 f2"/>
                <a:gd name="f455" fmla="*/ f432 1 f7"/>
                <a:gd name="f456" fmla="*/ f433 1 f7"/>
                <a:gd name="f457" fmla="*/ f434 f1 1"/>
                <a:gd name="f458" fmla="+- 0 0 f435"/>
                <a:gd name="f459" fmla="+- f435 f387 0"/>
                <a:gd name="f460" fmla="cos 1 f436"/>
                <a:gd name="f461" fmla="+- f437 0 f2"/>
                <a:gd name="f462" fmla="+- f438 0 f2"/>
                <a:gd name="f463" fmla="*/ f439 1 f7"/>
                <a:gd name="f464" fmla="*/ f440 f1 1"/>
                <a:gd name="f465" fmla="+- 0 0 f441"/>
                <a:gd name="f466" fmla="cos 1 f442"/>
                <a:gd name="f467" fmla="+- f443 0 f2"/>
                <a:gd name="f468" fmla="+- f444 0 f2"/>
                <a:gd name="f469" fmla="*/ f445 1 f7"/>
                <a:gd name="f470" fmla="*/ f446 f1 1"/>
                <a:gd name="f471" fmla="+- 0 0 f447"/>
                <a:gd name="f472" fmla="cos 1 f448"/>
                <a:gd name="f473" fmla="+- f449 0 f2"/>
                <a:gd name="f474" fmla="+- f450 0 f2"/>
                <a:gd name="f475" fmla="*/ f451 1 f7"/>
                <a:gd name="f476" fmla="*/ f452 f1 1"/>
                <a:gd name="f477" fmla="+- 0 0 f453"/>
                <a:gd name="f478" fmla="cos 1 f454"/>
                <a:gd name="f479" fmla="+- f455 0 f2"/>
                <a:gd name="f480" fmla="+- f456 0 f2"/>
                <a:gd name="f481" fmla="*/ f457 1 f7"/>
                <a:gd name="f482" fmla="*/ f458 f1 1"/>
                <a:gd name="f483" fmla="+- 0 0 f459"/>
                <a:gd name="f484" fmla="+- 0 0 f460"/>
                <a:gd name="f485" fmla="tan 1 f461"/>
                <a:gd name="f486" fmla="cos 1 f462"/>
                <a:gd name="f487" fmla="sin 1 f462"/>
                <a:gd name="f488" fmla="+- f463 0 f2"/>
                <a:gd name="f489" fmla="*/ f464 1 f7"/>
                <a:gd name="f490" fmla="*/ f465 f1 1"/>
                <a:gd name="f491" fmla="+- 0 0 f466"/>
                <a:gd name="f492" fmla="tan 1 f467"/>
                <a:gd name="f493" fmla="cos 1 f468"/>
                <a:gd name="f494" fmla="sin 1 f468"/>
                <a:gd name="f495" fmla="+- f469 0 f2"/>
                <a:gd name="f496" fmla="*/ f470 1 f7"/>
                <a:gd name="f497" fmla="*/ f471 f1 1"/>
                <a:gd name="f498" fmla="+- 0 0 f472"/>
                <a:gd name="f499" fmla="tan 1 f473"/>
                <a:gd name="f500" fmla="cos 1 f474"/>
                <a:gd name="f501" fmla="sin 1 f474"/>
                <a:gd name="f502" fmla="+- f475 0 f2"/>
                <a:gd name="f503" fmla="*/ f476 1 f7"/>
                <a:gd name="f504" fmla="*/ f477 f1 1"/>
                <a:gd name="f505" fmla="+- 0 0 f478"/>
                <a:gd name="f506" fmla="tan 1 f479"/>
                <a:gd name="f507" fmla="cos 1 f480"/>
                <a:gd name="f508" fmla="sin 1 f480"/>
                <a:gd name="f509" fmla="+- f481 0 f2"/>
                <a:gd name="f510" fmla="*/ f482 1 f7"/>
                <a:gd name="f511" fmla="*/ f483 f1 1"/>
                <a:gd name="f512" fmla="*/ 1 1 f485"/>
                <a:gd name="f513" fmla="+- 0 0 f486"/>
                <a:gd name="f514" fmla="+- 0 0 f487"/>
                <a:gd name="f515" fmla="cos 1 f488"/>
                <a:gd name="f516" fmla="sin 1 f488"/>
                <a:gd name="f517" fmla="+- f489 0 f2"/>
                <a:gd name="f518" fmla="*/ f490 1 f7"/>
                <a:gd name="f519" fmla="*/ 1 1 f492"/>
                <a:gd name="f520" fmla="+- 0 0 f493"/>
                <a:gd name="f521" fmla="+- 0 0 f494"/>
                <a:gd name="f522" fmla="cos 1 f495"/>
                <a:gd name="f523" fmla="sin 1 f495"/>
                <a:gd name="f524" fmla="+- f496 0 f2"/>
                <a:gd name="f525" fmla="*/ f497 1 f7"/>
                <a:gd name="f526" fmla="*/ 1 1 f499"/>
                <a:gd name="f527" fmla="+- 0 0 f500"/>
                <a:gd name="f528" fmla="+- 0 0 f501"/>
                <a:gd name="f529" fmla="cos 1 f502"/>
                <a:gd name="f530" fmla="sin 1 f502"/>
                <a:gd name="f531" fmla="+- f503 0 f2"/>
                <a:gd name="f532" fmla="*/ f504 1 f7"/>
                <a:gd name="f533" fmla="*/ 1 1 f506"/>
                <a:gd name="f534" fmla="+- 0 0 f507"/>
                <a:gd name="f535" fmla="+- 0 0 f508"/>
                <a:gd name="f536" fmla="cos 1 f509"/>
                <a:gd name="f537" fmla="sin 1 f509"/>
                <a:gd name="f538" fmla="+- f510 0 f2"/>
                <a:gd name="f539" fmla="*/ f511 1 f7"/>
                <a:gd name="f540" fmla="*/ f512 f512 1"/>
                <a:gd name="f541" fmla="*/ f12 f513 1"/>
                <a:gd name="f542" fmla="*/ f96 f514 1"/>
                <a:gd name="f543" fmla="*/ f96 f513 1"/>
                <a:gd name="f544" fmla="+- 0 0 f515"/>
                <a:gd name="f545" fmla="+- 0 0 f516"/>
                <a:gd name="f546" fmla="cos 1 f517"/>
                <a:gd name="f547" fmla="sin 1 f517"/>
                <a:gd name="f548" fmla="+- f518 0 f2"/>
                <a:gd name="f549" fmla="*/ f519 f519 1"/>
                <a:gd name="f550" fmla="*/ f12 f520 1"/>
                <a:gd name="f551" fmla="*/ f96 f521 1"/>
                <a:gd name="f552" fmla="*/ f96 f520 1"/>
                <a:gd name="f553" fmla="+- 0 0 f522"/>
                <a:gd name="f554" fmla="+- 0 0 f523"/>
                <a:gd name="f555" fmla="cos 1 f524"/>
                <a:gd name="f556" fmla="sin 1 f524"/>
                <a:gd name="f557" fmla="+- f525 0 f2"/>
                <a:gd name="f558" fmla="*/ f526 f526 1"/>
                <a:gd name="f559" fmla="*/ f12 f527 1"/>
                <a:gd name="f560" fmla="*/ f96 f528 1"/>
                <a:gd name="f561" fmla="*/ f96 f527 1"/>
                <a:gd name="f562" fmla="+- 0 0 f529"/>
                <a:gd name="f563" fmla="+- 0 0 f530"/>
                <a:gd name="f564" fmla="cos 1 f531"/>
                <a:gd name="f565" fmla="sin 1 f531"/>
                <a:gd name="f566" fmla="+- f532 0 f2"/>
                <a:gd name="f567" fmla="*/ f533 f533 1"/>
                <a:gd name="f568" fmla="*/ f12 f534 1"/>
                <a:gd name="f569" fmla="*/ f96 f535 1"/>
                <a:gd name="f570" fmla="*/ f96 f534 1"/>
                <a:gd name="f571" fmla="+- 0 0 f536"/>
                <a:gd name="f572" fmla="+- 0 0 f537"/>
                <a:gd name="f573" fmla="cos 1 f538"/>
                <a:gd name="f574" fmla="sin 1 f538"/>
                <a:gd name="f575" fmla="+- f539 0 f2"/>
                <a:gd name="f576" fmla="*/ 3 f540 1"/>
                <a:gd name="f577" fmla="+- f542 f351 0"/>
                <a:gd name="f578" fmla="+- f543 f352 0"/>
                <a:gd name="f579" fmla="*/ f12 f544 1"/>
                <a:gd name="f580" fmla="*/ f96 f545 1"/>
                <a:gd name="f581" fmla="*/ f96 f544 1"/>
                <a:gd name="f582" fmla="+- 0 0 f546"/>
                <a:gd name="f583" fmla="+- 0 0 f547"/>
                <a:gd name="f584" fmla="cos 1 f548"/>
                <a:gd name="f585" fmla="sin 1 f548"/>
                <a:gd name="f586" fmla="*/ 3 f549 1"/>
                <a:gd name="f587" fmla="+- f551 f357 0"/>
                <a:gd name="f588" fmla="+- f552 f358 0"/>
                <a:gd name="f589" fmla="*/ f12 f553 1"/>
                <a:gd name="f590" fmla="*/ f96 f554 1"/>
                <a:gd name="f591" fmla="*/ f96 f553 1"/>
                <a:gd name="f592" fmla="+- 0 0 f555"/>
                <a:gd name="f593" fmla="+- 0 0 f556"/>
                <a:gd name="f594" fmla="cos 1 f557"/>
                <a:gd name="f595" fmla="sin 1 f557"/>
                <a:gd name="f596" fmla="*/ 3 f558 1"/>
                <a:gd name="f597" fmla="+- f560 f322 0"/>
                <a:gd name="f598" fmla="+- f561 f323 0"/>
                <a:gd name="f599" fmla="*/ f12 f562 1"/>
                <a:gd name="f600" fmla="*/ f96 f563 1"/>
                <a:gd name="f601" fmla="*/ f96 f562 1"/>
                <a:gd name="f602" fmla="+- 0 0 f564"/>
                <a:gd name="f603" fmla="+- 0 0 f565"/>
                <a:gd name="f604" fmla="cos 1 f566"/>
                <a:gd name="f605" fmla="sin 1 f566"/>
                <a:gd name="f606" fmla="*/ 3 f567 1"/>
                <a:gd name="f607" fmla="+- f569 f364 0"/>
                <a:gd name="f608" fmla="+- f570 f365 0"/>
                <a:gd name="f609" fmla="*/ f12 f571 1"/>
                <a:gd name="f610" fmla="*/ f96 f572 1"/>
                <a:gd name="f611" fmla="*/ f96 f571 1"/>
                <a:gd name="f612" fmla="+- 0 0 f573"/>
                <a:gd name="f613" fmla="+- 0 0 f574"/>
                <a:gd name="f614" fmla="cos 1 f575"/>
                <a:gd name="f615" fmla="sin 1 f575"/>
                <a:gd name="f616" fmla="+- 4 f576 0"/>
                <a:gd name="f617" fmla="+- f580 f351 0"/>
                <a:gd name="f618" fmla="+- f581 f352 0"/>
                <a:gd name="f619" fmla="*/ f12 f582 1"/>
                <a:gd name="f620" fmla="*/ f96 f583 1"/>
                <a:gd name="f621" fmla="*/ f96 f582 1"/>
                <a:gd name="f622" fmla="+- 0 0 f584"/>
                <a:gd name="f623" fmla="+- 0 0 f585"/>
                <a:gd name="f624" fmla="+- 4 f586 0"/>
                <a:gd name="f625" fmla="+- f590 f357 0"/>
                <a:gd name="f626" fmla="+- f591 f358 0"/>
                <a:gd name="f627" fmla="*/ f12 f592 1"/>
                <a:gd name="f628" fmla="*/ f96 f593 1"/>
                <a:gd name="f629" fmla="*/ f96 f592 1"/>
                <a:gd name="f630" fmla="+- 0 0 f594"/>
                <a:gd name="f631" fmla="+- 0 0 f595"/>
                <a:gd name="f632" fmla="+- 4 f596 0"/>
                <a:gd name="f633" fmla="+- f600 f322 0"/>
                <a:gd name="f634" fmla="+- f601 f323 0"/>
                <a:gd name="f635" fmla="*/ f12 f602 1"/>
                <a:gd name="f636" fmla="*/ f96 f603 1"/>
                <a:gd name="f637" fmla="*/ f96 f602 1"/>
                <a:gd name="f638" fmla="+- 0 0 f604"/>
                <a:gd name="f639" fmla="+- 0 0 f605"/>
                <a:gd name="f640" fmla="+- 4 f606 0"/>
                <a:gd name="f641" fmla="+- f610 f364 0"/>
                <a:gd name="f642" fmla="+- f611 f365 0"/>
                <a:gd name="f643" fmla="*/ f12 f612 1"/>
                <a:gd name="f644" fmla="*/ f96 f613 1"/>
                <a:gd name="f645" fmla="*/ f96 f612 1"/>
                <a:gd name="f646" fmla="+- 0 0 f614"/>
                <a:gd name="f647" fmla="+- 0 0 f615"/>
                <a:gd name="f648" fmla="*/ f577 f46 1"/>
                <a:gd name="f649" fmla="*/ f578 f46 1"/>
                <a:gd name="f650" fmla="*/ f587 f46 1"/>
                <a:gd name="f651" fmla="*/ f588 f46 1"/>
                <a:gd name="f652" fmla="*/ f597 f46 1"/>
                <a:gd name="f653" fmla="*/ f598 f46 1"/>
                <a:gd name="f654" fmla="*/ f607 f46 1"/>
                <a:gd name="f655" fmla="*/ f608 f46 1"/>
                <a:gd name="f656" fmla="sqrt f616"/>
                <a:gd name="f657" fmla="+- f620 f351 0"/>
                <a:gd name="f658" fmla="+- f621 f352 0"/>
                <a:gd name="f659" fmla="*/ f12 f622 1"/>
                <a:gd name="f660" fmla="*/ f96 f623 1"/>
                <a:gd name="f661" fmla="*/ f96 f622 1"/>
                <a:gd name="f662" fmla="sqrt f624"/>
                <a:gd name="f663" fmla="+- f628 f357 0"/>
                <a:gd name="f664" fmla="+- f629 f358 0"/>
                <a:gd name="f665" fmla="*/ f12 f630 1"/>
                <a:gd name="f666" fmla="*/ f96 f631 1"/>
                <a:gd name="f667" fmla="*/ f96 f630 1"/>
                <a:gd name="f668" fmla="sqrt f632"/>
                <a:gd name="f669" fmla="+- f636 f322 0"/>
                <a:gd name="f670" fmla="+- f637 f323 0"/>
                <a:gd name="f671" fmla="*/ f12 f638 1"/>
                <a:gd name="f672" fmla="*/ f96 f639 1"/>
                <a:gd name="f673" fmla="*/ f96 f638 1"/>
                <a:gd name="f674" fmla="sqrt f640"/>
                <a:gd name="f675" fmla="+- f644 f364 0"/>
                <a:gd name="f676" fmla="+- f645 f365 0"/>
                <a:gd name="f677" fmla="*/ f12 f646 1"/>
                <a:gd name="f678" fmla="*/ f96 f647 1"/>
                <a:gd name="f679" fmla="*/ f96 f646 1"/>
                <a:gd name="f680" fmla="*/ f617 f46 1"/>
                <a:gd name="f681" fmla="*/ f618 f46 1"/>
                <a:gd name="f682" fmla="*/ f625 f46 1"/>
                <a:gd name="f683" fmla="*/ f626 f46 1"/>
                <a:gd name="f684" fmla="*/ f633 f46 1"/>
                <a:gd name="f685" fmla="*/ f634 f46 1"/>
                <a:gd name="f686" fmla="*/ f641 f46 1"/>
                <a:gd name="f687" fmla="*/ f642 f46 1"/>
                <a:gd name="f688" fmla="+- f656 0 1"/>
                <a:gd name="f689" fmla="+- f660 f351 0"/>
                <a:gd name="f690" fmla="+- f661 f352 0"/>
                <a:gd name="f691" fmla="+- f662 0 1"/>
                <a:gd name="f692" fmla="+- f666 f357 0"/>
                <a:gd name="f693" fmla="+- f667 f358 0"/>
                <a:gd name="f694" fmla="+- f668 0 1"/>
                <a:gd name="f695" fmla="+- f672 f322 0"/>
                <a:gd name="f696" fmla="+- f673 f323 0"/>
                <a:gd name="f697" fmla="+- f674 0 1"/>
                <a:gd name="f698" fmla="+- f678 f364 0"/>
                <a:gd name="f699" fmla="+- f679 f365 0"/>
                <a:gd name="f700" fmla="*/ f657 f46 1"/>
                <a:gd name="f701" fmla="*/ f658 f46 1"/>
                <a:gd name="f702" fmla="*/ f663 f46 1"/>
                <a:gd name="f703" fmla="*/ f664 f46 1"/>
                <a:gd name="f704" fmla="*/ f669 f46 1"/>
                <a:gd name="f705" fmla="*/ f670 f46 1"/>
                <a:gd name="f706" fmla="*/ f675 f46 1"/>
                <a:gd name="f707" fmla="*/ f676 f46 1"/>
                <a:gd name="f708" fmla="*/ f484 f688 1"/>
                <a:gd name="f709" fmla="*/ f491 f691 1"/>
                <a:gd name="f710" fmla="*/ f498 f694 1"/>
                <a:gd name="f711" fmla="*/ f505 f697 1"/>
                <a:gd name="f712" fmla="*/ f689 f46 1"/>
                <a:gd name="f713" fmla="*/ f690 f46 1"/>
                <a:gd name="f714" fmla="*/ f692 f46 1"/>
                <a:gd name="f715" fmla="*/ f693 f46 1"/>
                <a:gd name="f716" fmla="*/ f695 f46 1"/>
                <a:gd name="f717" fmla="*/ f696 f46 1"/>
                <a:gd name="f718" fmla="*/ f698 f46 1"/>
                <a:gd name="f719" fmla="*/ f699 f46 1"/>
                <a:gd name="f720" fmla="*/ f708 1 3"/>
                <a:gd name="f721" fmla="*/ f709 1 3"/>
                <a:gd name="f722" fmla="*/ f710 1 3"/>
                <a:gd name="f723" fmla="*/ f711 1 3"/>
                <a:gd name="f724" fmla="*/ f720 f96 1"/>
                <a:gd name="f725" fmla="*/ f721 f96 1"/>
                <a:gd name="f726" fmla="*/ f722 f96 1"/>
                <a:gd name="f727" fmla="*/ f723 f96 1"/>
                <a:gd name="f728" fmla="*/ f724 f354 1"/>
                <a:gd name="f729" fmla="*/ f724 f337 1"/>
                <a:gd name="f730" fmla="*/ f724 f541 1"/>
                <a:gd name="f731" fmla="*/ f724 f514 1"/>
                <a:gd name="f732" fmla="*/ f724 f579 1"/>
                <a:gd name="f733" fmla="*/ f724 f545 1"/>
                <a:gd name="f734" fmla="*/ f724 f619 1"/>
                <a:gd name="f735" fmla="*/ f724 f583 1"/>
                <a:gd name="f736" fmla="*/ f724 f659 1"/>
                <a:gd name="f737" fmla="*/ f724 f623 1"/>
                <a:gd name="f738" fmla="*/ f725 f360 1"/>
                <a:gd name="f739" fmla="*/ f725 f342 1"/>
                <a:gd name="f740" fmla="*/ f725 f550 1"/>
                <a:gd name="f741" fmla="*/ f725 f521 1"/>
                <a:gd name="f742" fmla="*/ f725 f589 1"/>
                <a:gd name="f743" fmla="*/ f725 f554 1"/>
                <a:gd name="f744" fmla="*/ f725 f627 1"/>
                <a:gd name="f745" fmla="*/ f725 f593 1"/>
                <a:gd name="f746" fmla="*/ f725 f665 1"/>
                <a:gd name="f747" fmla="*/ f725 f631 1"/>
                <a:gd name="f748" fmla="*/ f726 f325 1"/>
                <a:gd name="f749" fmla="*/ f726 f307 1"/>
                <a:gd name="f750" fmla="*/ f726 f559 1"/>
                <a:gd name="f751" fmla="*/ f726 f528 1"/>
                <a:gd name="f752" fmla="*/ f726 f599 1"/>
                <a:gd name="f753" fmla="*/ f726 f563 1"/>
                <a:gd name="f754" fmla="*/ f726 f635 1"/>
                <a:gd name="f755" fmla="*/ f726 f603 1"/>
                <a:gd name="f756" fmla="*/ f726 f671 1"/>
                <a:gd name="f757" fmla="*/ f726 f639 1"/>
                <a:gd name="f758" fmla="*/ f727 f367 1"/>
                <a:gd name="f759" fmla="*/ f727 f350 1"/>
                <a:gd name="f760" fmla="*/ f727 f568 1"/>
                <a:gd name="f761" fmla="*/ f727 f535 1"/>
                <a:gd name="f762" fmla="*/ f727 f609 1"/>
                <a:gd name="f763" fmla="*/ f727 f572 1"/>
                <a:gd name="f764" fmla="*/ f727 f643 1"/>
                <a:gd name="f765" fmla="*/ f727 f613 1"/>
                <a:gd name="f766" fmla="*/ f727 f677 1"/>
                <a:gd name="f767" fmla="*/ f727 f647 1"/>
                <a:gd name="f768" fmla="+- f371 f728 0"/>
                <a:gd name="f769" fmla="+- f372 f729 0"/>
                <a:gd name="f770" fmla="+- f577 0 f730"/>
                <a:gd name="f771" fmla="+- f578 0 f731"/>
                <a:gd name="f772" fmla="+- f577 f730 0"/>
                <a:gd name="f773" fmla="+- f578 f731 0"/>
                <a:gd name="f774" fmla="+- f617 0 f732"/>
                <a:gd name="f775" fmla="+- f618 0 f733"/>
                <a:gd name="f776" fmla="+- f617 f732 0"/>
                <a:gd name="f777" fmla="+- f618 f733 0"/>
                <a:gd name="f778" fmla="+- f657 0 f734"/>
                <a:gd name="f779" fmla="+- f658 0 f735"/>
                <a:gd name="f780" fmla="+- f657 f734 0"/>
                <a:gd name="f781" fmla="+- f658 f735 0"/>
                <a:gd name="f782" fmla="+- f689 0 f736"/>
                <a:gd name="f783" fmla="+- f690 0 f737"/>
                <a:gd name="f784" fmla="+- f374 f738 0"/>
                <a:gd name="f785" fmla="+- f375 f739 0"/>
                <a:gd name="f786" fmla="+- f587 0 f740"/>
                <a:gd name="f787" fmla="+- f588 0 f741"/>
                <a:gd name="f788" fmla="+- f587 f740 0"/>
                <a:gd name="f789" fmla="+- f588 f741 0"/>
                <a:gd name="f790" fmla="+- f625 0 f742"/>
                <a:gd name="f791" fmla="+- f626 0 f743"/>
                <a:gd name="f792" fmla="+- f625 f742 0"/>
                <a:gd name="f793" fmla="+- f626 f743 0"/>
                <a:gd name="f794" fmla="+- f663 0 f744"/>
                <a:gd name="f795" fmla="+- f664 0 f745"/>
                <a:gd name="f796" fmla="+- f663 f744 0"/>
                <a:gd name="f797" fmla="+- f664 f745 0"/>
                <a:gd name="f798" fmla="+- f692 0 f746"/>
                <a:gd name="f799" fmla="+- f693 0 f747"/>
                <a:gd name="f800" fmla="+- f344 f748 0"/>
                <a:gd name="f801" fmla="+- f345 f749 0"/>
                <a:gd name="f802" fmla="+- f597 0 f750"/>
                <a:gd name="f803" fmla="+- f598 0 f751"/>
                <a:gd name="f804" fmla="+- f597 f750 0"/>
                <a:gd name="f805" fmla="+- f598 f751 0"/>
                <a:gd name="f806" fmla="+- f633 0 f752"/>
                <a:gd name="f807" fmla="+- f634 0 f753"/>
                <a:gd name="f808" fmla="+- f633 f752 0"/>
                <a:gd name="f809" fmla="+- f634 f753 0"/>
                <a:gd name="f810" fmla="+- f669 0 f754"/>
                <a:gd name="f811" fmla="+- f670 0 f755"/>
                <a:gd name="f812" fmla="+- f669 f754 0"/>
                <a:gd name="f813" fmla="+- f670 f755 0"/>
                <a:gd name="f814" fmla="+- f695 0 f756"/>
                <a:gd name="f815" fmla="+- f696 0 f757"/>
                <a:gd name="f816" fmla="+- f378 f758 0"/>
                <a:gd name="f817" fmla="+- f379 f759 0"/>
                <a:gd name="f818" fmla="+- f607 0 f760"/>
                <a:gd name="f819" fmla="+- f608 0 f761"/>
                <a:gd name="f820" fmla="+- f607 f760 0"/>
                <a:gd name="f821" fmla="+- f608 f761 0"/>
                <a:gd name="f822" fmla="+- f641 0 f762"/>
                <a:gd name="f823" fmla="+- f642 0 f763"/>
                <a:gd name="f824" fmla="+- f641 f762 0"/>
                <a:gd name="f825" fmla="+- f642 f763 0"/>
                <a:gd name="f826" fmla="+- f675 0 f764"/>
                <a:gd name="f827" fmla="+- f676 0 f765"/>
                <a:gd name="f828" fmla="+- f675 f764 0"/>
                <a:gd name="f829" fmla="+- f676 f765 0"/>
                <a:gd name="f830" fmla="+- f698 0 f766"/>
                <a:gd name="f831" fmla="+- f699 0 f767"/>
                <a:gd name="f832" fmla="*/ f768 f46 1"/>
                <a:gd name="f833" fmla="*/ f769 f46 1"/>
                <a:gd name="f834" fmla="*/ f770 f46 1"/>
                <a:gd name="f835" fmla="*/ f771 f46 1"/>
                <a:gd name="f836" fmla="*/ f772 f46 1"/>
                <a:gd name="f837" fmla="*/ f773 f46 1"/>
                <a:gd name="f838" fmla="*/ f774 f46 1"/>
                <a:gd name="f839" fmla="*/ f775 f46 1"/>
                <a:gd name="f840" fmla="*/ f776 f46 1"/>
                <a:gd name="f841" fmla="*/ f777 f46 1"/>
                <a:gd name="f842" fmla="*/ f778 f46 1"/>
                <a:gd name="f843" fmla="*/ f779 f46 1"/>
                <a:gd name="f844" fmla="*/ f780 f46 1"/>
                <a:gd name="f845" fmla="*/ f781 f46 1"/>
                <a:gd name="f846" fmla="*/ f782 f46 1"/>
                <a:gd name="f847" fmla="*/ f783 f46 1"/>
                <a:gd name="f848" fmla="*/ f784 f46 1"/>
                <a:gd name="f849" fmla="*/ f785 f46 1"/>
                <a:gd name="f850" fmla="*/ f786 f46 1"/>
                <a:gd name="f851" fmla="*/ f787 f46 1"/>
                <a:gd name="f852" fmla="*/ f788 f46 1"/>
                <a:gd name="f853" fmla="*/ f789 f46 1"/>
                <a:gd name="f854" fmla="*/ f790 f46 1"/>
                <a:gd name="f855" fmla="*/ f791 f46 1"/>
                <a:gd name="f856" fmla="*/ f792 f46 1"/>
                <a:gd name="f857" fmla="*/ f793 f46 1"/>
                <a:gd name="f858" fmla="*/ f794 f46 1"/>
                <a:gd name="f859" fmla="*/ f795 f46 1"/>
                <a:gd name="f860" fmla="*/ f796 f46 1"/>
                <a:gd name="f861" fmla="*/ f797 f46 1"/>
                <a:gd name="f862" fmla="*/ f798 f46 1"/>
                <a:gd name="f863" fmla="*/ f799 f46 1"/>
                <a:gd name="f864" fmla="*/ f800 f46 1"/>
                <a:gd name="f865" fmla="*/ f801 f46 1"/>
                <a:gd name="f866" fmla="*/ f802 f46 1"/>
                <a:gd name="f867" fmla="*/ f803 f46 1"/>
                <a:gd name="f868" fmla="*/ f804 f46 1"/>
                <a:gd name="f869" fmla="*/ f805 f46 1"/>
                <a:gd name="f870" fmla="*/ f806 f46 1"/>
                <a:gd name="f871" fmla="*/ f807 f46 1"/>
                <a:gd name="f872" fmla="*/ f808 f46 1"/>
                <a:gd name="f873" fmla="*/ f809 f46 1"/>
                <a:gd name="f874" fmla="*/ f810 f46 1"/>
                <a:gd name="f875" fmla="*/ f811 f46 1"/>
                <a:gd name="f876" fmla="*/ f812 f46 1"/>
                <a:gd name="f877" fmla="*/ f813 f46 1"/>
                <a:gd name="f878" fmla="*/ f814 f46 1"/>
                <a:gd name="f879" fmla="*/ f815 f46 1"/>
                <a:gd name="f880" fmla="*/ f816 f46 1"/>
                <a:gd name="f881" fmla="*/ f817 f46 1"/>
                <a:gd name="f882" fmla="*/ f818 f46 1"/>
                <a:gd name="f883" fmla="*/ f819 f46 1"/>
                <a:gd name="f884" fmla="*/ f820 f46 1"/>
                <a:gd name="f885" fmla="*/ f821 f46 1"/>
                <a:gd name="f886" fmla="*/ f822 f46 1"/>
                <a:gd name="f887" fmla="*/ f823 f46 1"/>
                <a:gd name="f888" fmla="*/ f824 f46 1"/>
                <a:gd name="f889" fmla="*/ f825 f46 1"/>
                <a:gd name="f890" fmla="*/ f826 f46 1"/>
                <a:gd name="f891" fmla="*/ f827 f46 1"/>
                <a:gd name="f892" fmla="*/ f828 f46 1"/>
                <a:gd name="f893" fmla="*/ f829 f46 1"/>
                <a:gd name="f894" fmla="*/ f830 f46 1"/>
                <a:gd name="f895" fmla="*/ f831 f4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2" t="f203" r="f216" b="f217"/>
              <a:pathLst>
                <a:path>
                  <a:moveTo>
                    <a:pt x="f63" y="f73"/>
                  </a:moveTo>
                  <a:cubicBezTo>
                    <a:pt x="f832" y="f833"/>
                    <a:pt x="f834" y="f835"/>
                    <a:pt x="f648" y="f649"/>
                  </a:cubicBezTo>
                  <a:cubicBezTo>
                    <a:pt x="f836" y="f837"/>
                    <a:pt x="f838" y="f839"/>
                    <a:pt x="f680" y="f681"/>
                  </a:cubicBezTo>
                  <a:cubicBezTo>
                    <a:pt x="f840" y="f841"/>
                    <a:pt x="f842" y="f843"/>
                    <a:pt x="f700" y="f701"/>
                  </a:cubicBezTo>
                  <a:cubicBezTo>
                    <a:pt x="f844" y="f845"/>
                    <a:pt x="f846" y="f847"/>
                    <a:pt x="f712" y="f713"/>
                  </a:cubicBezTo>
                  <a:lnTo>
                    <a:pt x="f104" y="f63"/>
                  </a:lnTo>
                  <a:cubicBezTo>
                    <a:pt x="f848" y="f849"/>
                    <a:pt x="f850" y="f851"/>
                    <a:pt x="f650" y="f651"/>
                  </a:cubicBezTo>
                  <a:cubicBezTo>
                    <a:pt x="f852" y="f853"/>
                    <a:pt x="f854" y="f855"/>
                    <a:pt x="f682" y="f683"/>
                  </a:cubicBezTo>
                  <a:cubicBezTo>
                    <a:pt x="f856" y="f857"/>
                    <a:pt x="f858" y="f859"/>
                    <a:pt x="f702" y="f703"/>
                  </a:cubicBezTo>
                  <a:cubicBezTo>
                    <a:pt x="f860" y="f861"/>
                    <a:pt x="f862" y="f863"/>
                    <a:pt x="f714" y="f715"/>
                  </a:cubicBezTo>
                  <a:lnTo>
                    <a:pt x="f74" y="f105"/>
                  </a:lnTo>
                  <a:cubicBezTo>
                    <a:pt x="f864" y="f865"/>
                    <a:pt x="f866" y="f867"/>
                    <a:pt x="f652" y="f653"/>
                  </a:cubicBezTo>
                  <a:cubicBezTo>
                    <a:pt x="f868" y="f869"/>
                    <a:pt x="f870" y="f871"/>
                    <a:pt x="f684" y="f685"/>
                  </a:cubicBezTo>
                  <a:cubicBezTo>
                    <a:pt x="f872" y="f873"/>
                    <a:pt x="f874" y="f875"/>
                    <a:pt x="f704" y="f705"/>
                  </a:cubicBezTo>
                  <a:cubicBezTo>
                    <a:pt x="f876" y="f877"/>
                    <a:pt x="f878" y="f879"/>
                    <a:pt x="f716" y="f717"/>
                  </a:cubicBezTo>
                  <a:lnTo>
                    <a:pt x="f73" y="f75"/>
                  </a:lnTo>
                  <a:cubicBezTo>
                    <a:pt x="f880" y="f881"/>
                    <a:pt x="f882" y="f883"/>
                    <a:pt x="f654" y="f655"/>
                  </a:cubicBezTo>
                  <a:cubicBezTo>
                    <a:pt x="f884" y="f885"/>
                    <a:pt x="f886" y="f887"/>
                    <a:pt x="f686" y="f687"/>
                  </a:cubicBezTo>
                  <a:cubicBezTo>
                    <a:pt x="f888" y="f889"/>
                    <a:pt x="f890" y="f891"/>
                    <a:pt x="f706" y="f707"/>
                  </a:cubicBezTo>
                  <a:cubicBezTo>
                    <a:pt x="f892" y="f893"/>
                    <a:pt x="f894" y="f895"/>
                    <a:pt x="f718" y="f719"/>
                  </a:cubicBezTo>
                  <a:close/>
                </a:path>
              </a:pathLst>
            </a:custGeom>
            <a:solidFill>
              <a:srgbClr val="9999FF"/>
            </a:solidFill>
            <a:ln w="25400">
              <a:solidFill>
                <a:srgbClr val="CCCCFF"/>
              </a:solidFill>
              <a:prstDash val="solid"/>
            </a:ln>
          </p:spPr>
          <p:txBody>
            <a:bodyPr wrap="square" lIns="91440" tIns="45720" rIns="91440" bIns="45720" anchor="ctr"/>
            <a:lstStyle/>
            <a:p>
              <a:pPr marL="0" marR="0" lvl="0" indent="0" algn="ctr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2400" b="1" spc="0">
                  <a:solidFill>
                    <a:srgbClr val="FFFFFF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каток</a:t>
              </a:r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2699791" y="1124743"/>
            <a:ext cx="4005064" cy="4005064"/>
            <a:chOff x="2699791" y="1124743"/>
            <a:chExt cx="4005064" cy="4005064"/>
          </a:xfrm>
        </p:grpSpPr>
        <p:sp>
          <p:nvSpPr>
            <p:cNvPr id="22" name="Полилиния 21"/>
            <p:cNvSpPr/>
            <p:nvPr/>
          </p:nvSpPr>
          <p:spPr>
            <a:xfrm>
              <a:off x="2699791" y="1124743"/>
              <a:ext cx="4005064" cy="400506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1600"/>
                <a:gd name="f4" fmla="*/ f0 1 21600"/>
                <a:gd name="f5" fmla="*/ f1 1 21600"/>
                <a:gd name="f6" fmla="val f3"/>
                <a:gd name="f7" fmla="val f3"/>
                <a:gd name="f8" fmla="*/ f2 1 1"/>
                <a:gd name="f9" fmla="*/ f8 1 f3"/>
                <a:gd name="f10" fmla="*/ f8 1 f3"/>
                <a:gd name="f11" fmla="*/ f6 1 1"/>
                <a:gd name="f12" fmla="*/ f7 1 1"/>
                <a:gd name="f13" fmla="*/ f11 1 f3"/>
                <a:gd name="f14" fmla="*/ f12 1 f3"/>
                <a:gd name="f15" fmla="*/ f9 f3 1"/>
                <a:gd name="f16" fmla="*/ f10 f3 1"/>
                <a:gd name="f17" fmla="*/ f13 f3 1"/>
                <a:gd name="f18" fmla="*/ f14 f3 1"/>
                <a:gd name="f19" fmla="*/ f15 f4 1"/>
                <a:gd name="f20" fmla="*/ f16 f5 1"/>
                <a:gd name="f21" fmla="*/ f17 f4 1"/>
                <a:gd name="f22" fmla="*/ f18 f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0" r="f21" b="f22"/>
              <a:pathLst>
                <a:path w="21600" h="21600">
                  <a:moveTo>
                    <a:pt x="f2" y="f2"/>
                  </a:moveTo>
                  <a:lnTo>
                    <a:pt x="f3" y="f2"/>
                  </a:lnTo>
                  <a:lnTo>
                    <a:pt x="f3" y="f3"/>
                  </a:lnTo>
                  <a:lnTo>
                    <a:pt x="f2" y="f3"/>
                  </a:lnTo>
                  <a:close/>
                </a:path>
              </a:pathLst>
            </a:custGeom>
            <a:blipFill>
              <a:blip r:embed="rId4"/>
              <a:stretch>
                <a:fillRect/>
              </a:stretch>
            </a:blipFill>
            <a:ln>
              <a:noFill/>
              <a:prstDash val="solid"/>
            </a:ln>
          </p:spPr>
          <p:txBody>
            <a:bodyPr wrap="square" lIns="45720" tIns="45720" rIns="45720" bIns="45720"/>
            <a:lstStyle/>
            <a:p>
              <a:pPr marR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ru-RU" sz="12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XO Thames"/>
              </a:endParaRPr>
            </a:p>
          </p:txBody>
        </p:sp>
        <p:sp>
          <p:nvSpPr>
            <p:cNvPr id="23" name="Полилиния 22"/>
            <p:cNvSpPr/>
            <p:nvPr/>
          </p:nvSpPr>
          <p:spPr>
            <a:xfrm>
              <a:off x="3203848" y="3531203"/>
              <a:ext cx="2088231" cy="83099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1600"/>
                <a:gd name="f4" fmla="*/ f0 1 21600"/>
                <a:gd name="f5" fmla="*/ f1 1 21600"/>
                <a:gd name="f6" fmla="val f3"/>
                <a:gd name="f7" fmla="val f3"/>
                <a:gd name="f8" fmla="*/ f2 1 1"/>
                <a:gd name="f9" fmla="*/ f8 1 f3"/>
                <a:gd name="f10" fmla="*/ f8 1 f3"/>
                <a:gd name="f11" fmla="*/ f6 1 1"/>
                <a:gd name="f12" fmla="*/ f7 1 1"/>
                <a:gd name="f13" fmla="*/ f11 1 f3"/>
                <a:gd name="f14" fmla="*/ f12 1 f3"/>
                <a:gd name="f15" fmla="*/ f9 f3 1"/>
                <a:gd name="f16" fmla="*/ f10 f3 1"/>
                <a:gd name="f17" fmla="*/ f13 f3 1"/>
                <a:gd name="f18" fmla="*/ f14 f3 1"/>
                <a:gd name="f19" fmla="*/ f15 f4 1"/>
                <a:gd name="f20" fmla="*/ f16 f5 1"/>
                <a:gd name="f21" fmla="*/ f17 f4 1"/>
                <a:gd name="f22" fmla="*/ f18 f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0" r="f21" b="f22"/>
              <a:pathLst>
                <a:path w="21600" h="21600">
                  <a:moveTo>
                    <a:pt x="f2" y="f2"/>
                  </a:moveTo>
                  <a:lnTo>
                    <a:pt x="f3" y="f2"/>
                  </a:lnTo>
                  <a:lnTo>
                    <a:pt x="f3" y="f3"/>
                  </a:lnTo>
                  <a:lnTo>
                    <a:pt x="f2" y="f3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wrap="square" lIns="91440" tIns="45720" rIns="91440" bIns="45720" anchor="ctr">
              <a:spAutoFit/>
            </a:bodyPr>
            <a:lstStyle/>
            <a:p>
              <a:pPr marL="0" marR="0" lvl="0" indent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600" i="0" u="none" strike="noStrike" cap="none" spc="0" baseline="0">
                  <a:solidFill>
                    <a:srgbClr val="6600FF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Зацепилась за</a:t>
              </a:r>
              <a:r>
                <a:rPr lang="ru-RU" sz="1600" i="0" u="none" strike="noStrike" cap="none" spc="0">
                  <a:solidFill>
                    <a:srgbClr val="6600FF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 </a:t>
              </a:r>
              <a:r>
                <a:rPr lang="ru-RU" sz="1600" i="0" u="none" strike="noStrike" cap="none" spc="0" baseline="0">
                  <a:solidFill>
                    <a:srgbClr val="6600FF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карниз</a:t>
              </a:r>
            </a:p>
            <a:p>
              <a:pPr marL="0" marR="0" lvl="0" indent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600" i="0" u="none" strike="noStrike" cap="none" spc="0" baseline="0">
                  <a:solidFill>
                    <a:srgbClr val="6600FF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И растёт, как шишка, вниз.</a:t>
              </a:r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3591271" y="144015"/>
            <a:ext cx="1988840" cy="1988840"/>
            <a:chOff x="3591271" y="144015"/>
            <a:chExt cx="1988840" cy="1988840"/>
          </a:xfrm>
        </p:grpSpPr>
        <p:sp>
          <p:nvSpPr>
            <p:cNvPr id="25" name="Полилиния 24"/>
            <p:cNvSpPr/>
            <p:nvPr/>
          </p:nvSpPr>
          <p:spPr>
            <a:xfrm>
              <a:off x="3591271" y="144015"/>
              <a:ext cx="1988840" cy="198884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1600"/>
                <a:gd name="f4" fmla="*/ f0 1 21600"/>
                <a:gd name="f5" fmla="*/ f1 1 21600"/>
                <a:gd name="f6" fmla="val f3"/>
                <a:gd name="f7" fmla="val f3"/>
                <a:gd name="f8" fmla="*/ f2 1 1"/>
                <a:gd name="f9" fmla="*/ f8 1 f3"/>
                <a:gd name="f10" fmla="*/ f8 1 f3"/>
                <a:gd name="f11" fmla="*/ f6 1 1"/>
                <a:gd name="f12" fmla="*/ f7 1 1"/>
                <a:gd name="f13" fmla="*/ f11 1 f3"/>
                <a:gd name="f14" fmla="*/ f12 1 f3"/>
                <a:gd name="f15" fmla="*/ f9 f3 1"/>
                <a:gd name="f16" fmla="*/ f10 f3 1"/>
                <a:gd name="f17" fmla="*/ f13 f3 1"/>
                <a:gd name="f18" fmla="*/ f14 f3 1"/>
                <a:gd name="f19" fmla="*/ f15 f4 1"/>
                <a:gd name="f20" fmla="*/ f16 f5 1"/>
                <a:gd name="f21" fmla="*/ f17 f4 1"/>
                <a:gd name="f22" fmla="*/ f18 f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0" r="f21" b="f22"/>
              <a:pathLst>
                <a:path w="21600" h="21600">
                  <a:moveTo>
                    <a:pt x="f2" y="f2"/>
                  </a:moveTo>
                  <a:lnTo>
                    <a:pt x="f3" y="f2"/>
                  </a:lnTo>
                  <a:lnTo>
                    <a:pt x="f3" y="f3"/>
                  </a:lnTo>
                  <a:lnTo>
                    <a:pt x="f2" y="f3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  <a:ln>
              <a:noFill/>
              <a:prstDash val="solid"/>
            </a:ln>
          </p:spPr>
          <p:txBody>
            <a:bodyPr wrap="square" lIns="45720" tIns="45720" rIns="45720" bIns="45720"/>
            <a:lstStyle/>
            <a:p>
              <a:pPr marR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ru-RU" sz="12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XO Thames"/>
              </a:endParaRPr>
            </a:p>
          </p:txBody>
        </p:sp>
        <p:sp>
          <p:nvSpPr>
            <p:cNvPr id="26" name="Полилиния 25"/>
            <p:cNvSpPr/>
            <p:nvPr/>
          </p:nvSpPr>
          <p:spPr>
            <a:xfrm>
              <a:off x="3879303" y="792087"/>
              <a:ext cx="1368151" cy="792088"/>
            </a:xfrm>
            <a:custGeom>
              <a:avLst>
                <a:gd name="f15" fmla="val 16667"/>
              </a:avLst>
              <a:gdLst>
                <a:gd name="f1" fmla="val 10800000"/>
                <a:gd name="f2" fmla="val 5400000"/>
                <a:gd name="f3" fmla="val w"/>
                <a:gd name="f4" fmla="val h"/>
                <a:gd name="f5" fmla="val ss"/>
                <a:gd name="f6" fmla="val 0"/>
                <a:gd name="f7" fmla="*/ 5419351 1 1725033"/>
                <a:gd name="f8" fmla="val 21600"/>
                <a:gd name="f9" fmla="*/ 1 1 2"/>
                <a:gd name="f10" fmla="+- 21600000 0 1"/>
                <a:gd name="f11" fmla="*/ 1 1 4"/>
                <a:gd name="f12" fmla="+- 0 0 1"/>
                <a:gd name="f13" fmla="*/ 3 1 4"/>
                <a:gd name="f14" fmla="*/ 0 1 60000"/>
                <a:gd name="f15" fmla="val 16667"/>
                <a:gd name="f16" fmla="abs f3"/>
                <a:gd name="f17" fmla="abs f4"/>
                <a:gd name="f18" fmla="abs f5"/>
                <a:gd name="f19" fmla="+- f15 0 50000"/>
                <a:gd name="f20" fmla="+- 0 0 f15"/>
                <a:gd name="f21" fmla="min f8 f8"/>
                <a:gd name="f22" fmla="*/ 21600000 f9 1"/>
                <a:gd name="f23" fmla="*/ f10 1 60000"/>
                <a:gd name="f24" fmla="*/ 21600000 f11 1"/>
                <a:gd name="f25" fmla="*/ 2 f7 1"/>
                <a:gd name="f26" fmla="*/ 21600000 f13 1"/>
                <a:gd name="f27" fmla="*/ f14 f7 1"/>
                <a:gd name="f28" fmla="?: f16 f3 1"/>
                <a:gd name="f29" fmla="?: f17 f4 1"/>
                <a:gd name="f30" fmla="?: f18 f5 1"/>
                <a:gd name="f31" fmla="?: f19 50000 f15"/>
                <a:gd name="f32" fmla="*/ f22 1 60000"/>
                <a:gd name="f33" fmla="*/ f24 1 60000"/>
                <a:gd name="f34" fmla="*/ f26 1 60000"/>
                <a:gd name="f35" fmla="*/ f27 1 180"/>
                <a:gd name="f36" fmla="*/ f28 1 21600"/>
                <a:gd name="f37" fmla="*/ f29 1 21600"/>
                <a:gd name="f38" fmla="*/ 21600 f28 1"/>
                <a:gd name="f39" fmla="*/ 21600 f29 1"/>
                <a:gd name="f40" fmla="?: f20 0 f31"/>
                <a:gd name="f41" fmla="*/ f32 f7 1"/>
                <a:gd name="f42" fmla="+- f33 0 f23"/>
                <a:gd name="f43" fmla="*/ f34 f7 1"/>
                <a:gd name="f44" fmla="+- 0 0 f35"/>
                <a:gd name="f45" fmla="*/ f33 f7 1"/>
                <a:gd name="f46" fmla="min f37 f36"/>
                <a:gd name="f47" fmla="*/ f38 1 f30"/>
                <a:gd name="f48" fmla="*/ f39 1 f30"/>
                <a:gd name="f49" fmla="*/ f21 f40 1"/>
                <a:gd name="f50" fmla="*/ f41 1 180"/>
                <a:gd name="f51" fmla="?: f42 f23 f33"/>
                <a:gd name="f52" fmla="*/ f43 1 180"/>
                <a:gd name="f53" fmla="*/ f44 f1 1"/>
                <a:gd name="f54" fmla="*/ f45 1 180"/>
                <a:gd name="f55" fmla="val f47"/>
                <a:gd name="f56" fmla="val f48"/>
                <a:gd name="f57" fmla="*/ f49 1 100000"/>
                <a:gd name="f58" fmla="*/ f51 f7 1"/>
                <a:gd name="f59" fmla="+- 0 0 f50"/>
                <a:gd name="f60" fmla="+- 0 0 f52"/>
                <a:gd name="f61" fmla="*/ f53 1 f7"/>
                <a:gd name="f62" fmla="+- 0 0 f54"/>
                <a:gd name="f63" fmla="*/ f6 f46 1"/>
                <a:gd name="f64" fmla="+- f55 0 0"/>
                <a:gd name="f65" fmla="+- f56 0 0"/>
                <a:gd name="f66" fmla="*/ f57 29289 1"/>
                <a:gd name="f67" fmla="val f57"/>
                <a:gd name="f68" fmla="*/ f58 1 180"/>
                <a:gd name="f69" fmla="*/ f59 f1 1"/>
                <a:gd name="f70" fmla="*/ f60 f1 1"/>
                <a:gd name="f71" fmla="+- f61 0 f2"/>
                <a:gd name="f72" fmla="*/ f62 f1 1"/>
                <a:gd name="f73" fmla="*/ f57 f46 1"/>
                <a:gd name="f74" fmla="*/ f55 f46 1"/>
                <a:gd name="f75" fmla="*/ f56 f46 1"/>
                <a:gd name="f76" fmla="+- f64 0 f57"/>
                <a:gd name="f77" fmla="+- f65 0 f57"/>
                <a:gd name="f78" fmla="*/ f66 1 100000"/>
                <a:gd name="f79" fmla="*/ 2 f67 1"/>
                <a:gd name="f80" fmla="+- f50 f68 0"/>
                <a:gd name="f81" fmla="*/ f69 1 f7"/>
                <a:gd name="f82" fmla="?: f68 0 f25"/>
                <a:gd name="f83" fmla="+- f52 f68 0"/>
                <a:gd name="f84" fmla="*/ f70 1 f7"/>
                <a:gd name="f85" fmla="+- f35 f68 0"/>
                <a:gd name="f86" fmla="cos 1 f71"/>
                <a:gd name="f87" fmla="sin 1 f71"/>
                <a:gd name="f88" fmla="+- f54 f68 0"/>
                <a:gd name="f89" fmla="*/ f72 1 f7"/>
                <a:gd name="f90" fmla="+- f64 0 f78"/>
                <a:gd name="f91" fmla="+- f65 0 f78"/>
                <a:gd name="f92" fmla="*/ f78 f8 1"/>
                <a:gd name="f93" fmla="*/ f78 f8 1"/>
                <a:gd name="f94" fmla="+- f81 0 f2"/>
                <a:gd name="f95" fmla="+- 0 0 f80"/>
                <a:gd name="f96" fmla="*/ f79 1 2"/>
                <a:gd name="f97" fmla="+- f84 0 f2"/>
                <a:gd name="f98" fmla="+- 0 0 f83"/>
                <a:gd name="f99" fmla="+- 0 0 f86"/>
                <a:gd name="f100" fmla="+- 0 0 f87"/>
                <a:gd name="f101" fmla="+- 0 0 f85"/>
                <a:gd name="f102" fmla="+- f89 0 f2"/>
                <a:gd name="f103" fmla="+- 0 0 f88"/>
                <a:gd name="f104" fmla="*/ f76 f46 1"/>
                <a:gd name="f105" fmla="*/ f77 f46 1"/>
                <a:gd name="f106" fmla="*/ f92 1 f55"/>
                <a:gd name="f107" fmla="*/ f90 f8 1"/>
                <a:gd name="f108" fmla="*/ f93 1 f56"/>
                <a:gd name="f109" fmla="*/ f91 f8 1"/>
                <a:gd name="f110" fmla="cos 1 f94"/>
                <a:gd name="f111" fmla="sin 1 f94"/>
                <a:gd name="f112" fmla="*/ f95 f1 1"/>
                <a:gd name="f113" fmla="cos 1 f97"/>
                <a:gd name="f114" fmla="sin 1 f97"/>
                <a:gd name="f115" fmla="*/ f98 f1 1"/>
                <a:gd name="f116" fmla="*/ f99 1 f79"/>
                <a:gd name="f117" fmla="*/ f100 1 f79"/>
                <a:gd name="f118" fmla="*/ f101 f1 1"/>
                <a:gd name="f119" fmla="cos 1 f102"/>
                <a:gd name="f120" fmla="sin 1 f102"/>
                <a:gd name="f121" fmla="*/ f103 f1 1"/>
                <a:gd name="f122" fmla="*/ f107 1 f55"/>
                <a:gd name="f123" fmla="*/ f109 1 f56"/>
                <a:gd name="f124" fmla="val f106"/>
                <a:gd name="f125" fmla="val f108"/>
                <a:gd name="f126" fmla="+- 0 0 f110"/>
                <a:gd name="f127" fmla="+- 0 0 f111"/>
                <a:gd name="f128" fmla="*/ f112 1 f7"/>
                <a:gd name="f129" fmla="+- 0 0 f113"/>
                <a:gd name="f130" fmla="+- 0 0 f114"/>
                <a:gd name="f131" fmla="*/ f115 1 f7"/>
                <a:gd name="f132" fmla="+- 0 0 f116"/>
                <a:gd name="f133" fmla="+- 0 0 f117"/>
                <a:gd name="f134" fmla="*/ f118 1 f7"/>
                <a:gd name="f135" fmla="+- 0 0 f119"/>
                <a:gd name="f136" fmla="+- 0 0 f120"/>
                <a:gd name="f137" fmla="*/ f121 1 f7"/>
                <a:gd name="f138" fmla="val f122"/>
                <a:gd name="f139" fmla="val f123"/>
                <a:gd name="f140" fmla="*/ f124 1 1"/>
                <a:gd name="f141" fmla="*/ f125 1 1"/>
                <a:gd name="f142" fmla="*/ f126 1 f79"/>
                <a:gd name="f143" fmla="*/ f127 1 f79"/>
                <a:gd name="f144" fmla="+- f128 0 f2"/>
                <a:gd name="f145" fmla="*/ f129 1 f79"/>
                <a:gd name="f146" fmla="*/ f130 1 f79"/>
                <a:gd name="f147" fmla="+- f131 0 f2"/>
                <a:gd name="f148" fmla="at2 f132 f133"/>
                <a:gd name="f149" fmla="+- f134 0 f2"/>
                <a:gd name="f150" fmla="*/ f135 1 f79"/>
                <a:gd name="f151" fmla="*/ f136 1 f79"/>
                <a:gd name="f152" fmla="+- f137 0 f2"/>
                <a:gd name="f153" fmla="*/ f140 1 f8"/>
                <a:gd name="f154" fmla="*/ f141 1 f8"/>
                <a:gd name="f155" fmla="*/ f138 1 1"/>
                <a:gd name="f156" fmla="*/ f139 1 1"/>
                <a:gd name="f157" fmla="+- 0 0 f142"/>
                <a:gd name="f158" fmla="+- 0 0 f143"/>
                <a:gd name="f159" fmla="cos 1 f144"/>
                <a:gd name="f160" fmla="sin 1 f144"/>
                <a:gd name="f161" fmla="+- 0 0 f145"/>
                <a:gd name="f162" fmla="+- 0 0 f146"/>
                <a:gd name="f163" fmla="cos 1 f147"/>
                <a:gd name="f164" fmla="sin 1 f147"/>
                <a:gd name="f165" fmla="+- f148 f2 0"/>
                <a:gd name="f166" fmla="cos 1 f149"/>
                <a:gd name="f167" fmla="sin 1 f149"/>
                <a:gd name="f168" fmla="+- 0 0 f150"/>
                <a:gd name="f169" fmla="+- 0 0 f151"/>
                <a:gd name="f170" fmla="cos 1 f152"/>
                <a:gd name="f171" fmla="sin 1 f152"/>
                <a:gd name="f172" fmla="*/ f155 1 f8"/>
                <a:gd name="f173" fmla="*/ f156 1 f8"/>
                <a:gd name="f174" fmla="at2 f157 f158"/>
                <a:gd name="f175" fmla="+- 0 0 f159"/>
                <a:gd name="f176" fmla="+- 0 0 f160"/>
                <a:gd name="f177" fmla="at2 f161 f162"/>
                <a:gd name="f178" fmla="+- 0 0 f163"/>
                <a:gd name="f179" fmla="+- 0 0 f164"/>
                <a:gd name="f180" fmla="*/ f165 f7 1"/>
                <a:gd name="f181" fmla="+- 0 0 f166"/>
                <a:gd name="f182" fmla="+- 0 0 f167"/>
                <a:gd name="f183" fmla="at2 f168 f169"/>
                <a:gd name="f184" fmla="+- 0 0 f170"/>
                <a:gd name="f185" fmla="+- 0 0 f171"/>
                <a:gd name="f186" fmla="*/ f153 f55 1"/>
                <a:gd name="f187" fmla="*/ f154 f56 1"/>
                <a:gd name="f188" fmla="+- f174 f2 0"/>
                <a:gd name="f189" fmla="*/ f175 1 f79"/>
                <a:gd name="f190" fmla="*/ f176 1 f79"/>
                <a:gd name="f191" fmla="+- f177 f2 0"/>
                <a:gd name="f192" fmla="*/ f178 1 f79"/>
                <a:gd name="f193" fmla="*/ f179 1 f79"/>
                <a:gd name="f194" fmla="*/ f180 1 f1"/>
                <a:gd name="f195" fmla="*/ f181 1 f79"/>
                <a:gd name="f196" fmla="*/ f182 1 f79"/>
                <a:gd name="f197" fmla="+- f183 f2 0"/>
                <a:gd name="f198" fmla="*/ f184 1 f79"/>
                <a:gd name="f199" fmla="*/ f185 1 f79"/>
                <a:gd name="f200" fmla="*/ f172 f55 1"/>
                <a:gd name="f201" fmla="*/ f173 f56 1"/>
                <a:gd name="f202" fmla="*/ f186 f46 1"/>
                <a:gd name="f203" fmla="*/ f187 f46 1"/>
                <a:gd name="f204" fmla="*/ f188 f7 1"/>
                <a:gd name="f205" fmla="+- 0 0 f189"/>
                <a:gd name="f206" fmla="+- 0 0 f190"/>
                <a:gd name="f207" fmla="*/ f191 f7 1"/>
                <a:gd name="f208" fmla="+- 0 0 f192"/>
                <a:gd name="f209" fmla="+- 0 0 f193"/>
                <a:gd name="f210" fmla="+- 0 0 f194"/>
                <a:gd name="f211" fmla="+- 0 0 f195"/>
                <a:gd name="f212" fmla="+- 0 0 f196"/>
                <a:gd name="f213" fmla="*/ f197 f7 1"/>
                <a:gd name="f214" fmla="+- 0 0 f198"/>
                <a:gd name="f215" fmla="+- 0 0 f199"/>
                <a:gd name="f216" fmla="*/ f200 f46 1"/>
                <a:gd name="f217" fmla="*/ f201 f46 1"/>
                <a:gd name="f218" fmla="*/ f204 1 f1"/>
                <a:gd name="f219" fmla="at2 f205 f206"/>
                <a:gd name="f220" fmla="*/ f207 1 f1"/>
                <a:gd name="f221" fmla="at2 f208 f209"/>
                <a:gd name="f222" fmla="val f210"/>
                <a:gd name="f223" fmla="at2 f211 f212"/>
                <a:gd name="f224" fmla="*/ f213 1 f1"/>
                <a:gd name="f225" fmla="at2 f214 f215"/>
                <a:gd name="f226" fmla="+- 0 0 f218"/>
                <a:gd name="f227" fmla="+- f219 f2 0"/>
                <a:gd name="f228" fmla="+- 0 0 f220"/>
                <a:gd name="f229" fmla="+- f221 f2 0"/>
                <a:gd name="f230" fmla="+- f223 f2 0"/>
                <a:gd name="f231" fmla="+- 0 0 f222"/>
                <a:gd name="f232" fmla="val f222"/>
                <a:gd name="f233" fmla="+- 0 0 f224"/>
                <a:gd name="f234" fmla="+- f225 f2 0"/>
                <a:gd name="f235" fmla="val f226"/>
                <a:gd name="f236" fmla="*/ f227 f7 1"/>
                <a:gd name="f237" fmla="val f228"/>
                <a:gd name="f238" fmla="*/ f229 f7 1"/>
                <a:gd name="f239" fmla="*/ f230 f7 1"/>
                <a:gd name="f240" fmla="*/ f231 f1 1"/>
                <a:gd name="f241" fmla="+- 0 0 f232"/>
                <a:gd name="f242" fmla="val f233"/>
                <a:gd name="f243" fmla="*/ f234 f7 1"/>
                <a:gd name="f244" fmla="*/ f236 1 f1"/>
                <a:gd name="f245" fmla="+- 0 0 f235"/>
                <a:gd name="f246" fmla="val f235"/>
                <a:gd name="f247" fmla="*/ f238 1 f1"/>
                <a:gd name="f248" fmla="+- 0 0 f237"/>
                <a:gd name="f249" fmla="val f237"/>
                <a:gd name="f250" fmla="*/ f239 1 f1"/>
                <a:gd name="f251" fmla="*/ f240 1 f7"/>
                <a:gd name="f252" fmla="*/ f241 f1 1"/>
                <a:gd name="f253" fmla="*/ f243 1 f1"/>
                <a:gd name="f254" fmla="+- 0 0 f242"/>
                <a:gd name="f255" fmla="val f242"/>
                <a:gd name="f256" fmla="+- 0 0 f244"/>
                <a:gd name="f257" fmla="*/ f245 f1 1"/>
                <a:gd name="f258" fmla="+- 0 0 f246"/>
                <a:gd name="f259" fmla="+- 0 0 f247"/>
                <a:gd name="f260" fmla="*/ f248 f1 1"/>
                <a:gd name="f261" fmla="+- 0 0 f249"/>
                <a:gd name="f262" fmla="+- 0 0 f250"/>
                <a:gd name="f263" fmla="+- f251 0 f2"/>
                <a:gd name="f264" fmla="*/ f252 1 f7"/>
                <a:gd name="f265" fmla="+- 0 0 f253"/>
                <a:gd name="f266" fmla="*/ f254 f1 1"/>
                <a:gd name="f267" fmla="+- 0 0 f255"/>
                <a:gd name="f268" fmla="val f256"/>
                <a:gd name="f269" fmla="*/ f257 1 f7"/>
                <a:gd name="f270" fmla="*/ f258 f1 1"/>
                <a:gd name="f271" fmla="val f259"/>
                <a:gd name="f272" fmla="*/ f260 1 f7"/>
                <a:gd name="f273" fmla="*/ f261 f1 1"/>
                <a:gd name="f274" fmla="val f262"/>
                <a:gd name="f275" fmla="sin 1 f263"/>
                <a:gd name="f276" fmla="cos 1 f263"/>
                <a:gd name="f277" fmla="+- f264 0 f2"/>
                <a:gd name="f278" fmla="val f265"/>
                <a:gd name="f279" fmla="*/ f266 1 f7"/>
                <a:gd name="f280" fmla="*/ f267 f1 1"/>
                <a:gd name="f281" fmla="+- f269 0 f2"/>
                <a:gd name="f282" fmla="+- f268 0 f235"/>
                <a:gd name="f283" fmla="*/ f270 1 f7"/>
                <a:gd name="f284" fmla="+- f272 0 f2"/>
                <a:gd name="f285" fmla="+- f271 0 f237"/>
                <a:gd name="f286" fmla="*/ f273 1 f7"/>
                <a:gd name="f287" fmla="+- 0 0 f275"/>
                <a:gd name="f288" fmla="+- 0 0 f276"/>
                <a:gd name="f289" fmla="+- f274 0 f222"/>
                <a:gd name="f290" fmla="cos 1 f277"/>
                <a:gd name="f291" fmla="sin 1 f277"/>
                <a:gd name="f292" fmla="+- f279 0 f2"/>
                <a:gd name="f293" fmla="+- f278 0 f242"/>
                <a:gd name="f294" fmla="*/ f280 1 f7"/>
                <a:gd name="f295" fmla="sin 1 f281"/>
                <a:gd name="f296" fmla="cos 1 f281"/>
                <a:gd name="f297" fmla="?: f282 0 f25"/>
                <a:gd name="f298" fmla="+- f283 0 f2"/>
                <a:gd name="f299" fmla="sin 1 f284"/>
                <a:gd name="f300" fmla="cos 1 f284"/>
                <a:gd name="f301" fmla="?: f285 0 f25"/>
                <a:gd name="f302" fmla="+- f286 0 f2"/>
                <a:gd name="f303" fmla="*/ f67 f287 1"/>
                <a:gd name="f304" fmla="*/ f67 f288 1"/>
                <a:gd name="f305" fmla="?: f289 0 f25"/>
                <a:gd name="f306" fmla="+- 0 0 f290"/>
                <a:gd name="f307" fmla="+- 0 0 f291"/>
                <a:gd name="f308" fmla="sin 1 f292"/>
                <a:gd name="f309" fmla="cos 1 f292"/>
                <a:gd name="f310" fmla="?: f293 0 f25"/>
                <a:gd name="f311" fmla="+- f294 0 f2"/>
                <a:gd name="f312" fmla="+- 0 0 f295"/>
                <a:gd name="f313" fmla="+- 0 0 f296"/>
                <a:gd name="f314" fmla="+- f268 f297 0"/>
                <a:gd name="f315" fmla="cos 1 f298"/>
                <a:gd name="f316" fmla="sin 1 f298"/>
                <a:gd name="f317" fmla="+- 0 0 f299"/>
                <a:gd name="f318" fmla="+- 0 0 f300"/>
                <a:gd name="f319" fmla="+- f271 f301 0"/>
                <a:gd name="f320" fmla="cos 1 f302"/>
                <a:gd name="f321" fmla="sin 1 f302"/>
                <a:gd name="f322" fmla="+- f55 0 f303"/>
                <a:gd name="f323" fmla="+- f77 0 f304"/>
                <a:gd name="f324" fmla="+- f274 f305 0"/>
                <a:gd name="f325" fmla="*/ f12 f306 1"/>
                <a:gd name="f326" fmla="*/ f96 f307 1"/>
                <a:gd name="f327" fmla="*/ f96 f306 1"/>
                <a:gd name="f328" fmla="+- 0 0 f308"/>
                <a:gd name="f329" fmla="+- 0 0 f309"/>
                <a:gd name="f330" fmla="+- f278 f310 0"/>
                <a:gd name="f331" fmla="cos 1 f311"/>
                <a:gd name="f332" fmla="sin 1 f311"/>
                <a:gd name="f333" fmla="*/ f67 f312 1"/>
                <a:gd name="f334" fmla="*/ f67 f313 1"/>
                <a:gd name="f335" fmla="+- f314 0 f235"/>
                <a:gd name="f336" fmla="+- 0 0 f315"/>
                <a:gd name="f337" fmla="+- 0 0 f316"/>
                <a:gd name="f338" fmla="*/ f67 f317 1"/>
                <a:gd name="f339" fmla="*/ f67 f318 1"/>
                <a:gd name="f340" fmla="+- f319 0 f237"/>
                <a:gd name="f341" fmla="+- 0 0 f320"/>
                <a:gd name="f342" fmla="+- 0 0 f321"/>
                <a:gd name="f343" fmla="+- f324 0 f222"/>
                <a:gd name="f344" fmla="+- f326 f322 0"/>
                <a:gd name="f345" fmla="+- f327 f323 0"/>
                <a:gd name="f346" fmla="*/ f67 f328 1"/>
                <a:gd name="f347" fmla="*/ f67 f329 1"/>
                <a:gd name="f348" fmla="+- f330 0 f242"/>
                <a:gd name="f349" fmla="+- 0 0 f331"/>
                <a:gd name="f350" fmla="+- 0 0 f332"/>
                <a:gd name="f351" fmla="+- 0 0 f333"/>
                <a:gd name="f352" fmla="+- f57 0 f334"/>
                <a:gd name="f353" fmla="+- f335 0 f82"/>
                <a:gd name="f354" fmla="*/ f12 f336 1"/>
                <a:gd name="f355" fmla="*/ f96 f337 1"/>
                <a:gd name="f356" fmla="*/ f96 f336 1"/>
                <a:gd name="f357" fmla="+- f76 0 f338"/>
                <a:gd name="f358" fmla="+- 0 0 f339"/>
                <a:gd name="f359" fmla="+- f340 0 f82"/>
                <a:gd name="f360" fmla="*/ f12 f341 1"/>
                <a:gd name="f361" fmla="*/ f96 f342 1"/>
                <a:gd name="f362" fmla="*/ f96 f341 1"/>
                <a:gd name="f363" fmla="+- f343 0 f82"/>
                <a:gd name="f364" fmla="+- f57 0 f346"/>
                <a:gd name="f365" fmla="+- f56 0 f347"/>
                <a:gd name="f366" fmla="+- f348 0 f82"/>
                <a:gd name="f367" fmla="*/ f12 f349 1"/>
                <a:gd name="f368" fmla="*/ f96 f350 1"/>
                <a:gd name="f369" fmla="*/ f96 f349 1"/>
                <a:gd name="f370" fmla="+- f353 0 f25"/>
                <a:gd name="f371" fmla="+- f355 f351 0"/>
                <a:gd name="f372" fmla="+- f356 f352 0"/>
                <a:gd name="f373" fmla="+- f359 0 f25"/>
                <a:gd name="f374" fmla="+- f361 f357 0"/>
                <a:gd name="f375" fmla="+- f362 f358 0"/>
                <a:gd name="f376" fmla="+- f363 0 f25"/>
                <a:gd name="f377" fmla="+- f366 0 f25"/>
                <a:gd name="f378" fmla="+- f368 f364 0"/>
                <a:gd name="f379" fmla="+- f369 f365 0"/>
                <a:gd name="f380" fmla="?: f370 f25 f353"/>
                <a:gd name="f381" fmla="?: f373 f25 f359"/>
                <a:gd name="f382" fmla="?: f376 f25 f363"/>
                <a:gd name="f383" fmla="?: f377 f25 f366"/>
                <a:gd name="f384" fmla="*/ f380 1 4"/>
                <a:gd name="f385" fmla="*/ f381 1 4"/>
                <a:gd name="f386" fmla="*/ f382 1 4"/>
                <a:gd name="f387" fmla="*/ f383 1 4"/>
                <a:gd name="f388" fmla="+- f246 f384 0"/>
                <a:gd name="f389" fmla="+- 0 0 f384"/>
                <a:gd name="f390" fmla="*/ f384 1 2"/>
                <a:gd name="f391" fmla="+- f249 f385 0"/>
                <a:gd name="f392" fmla="+- 0 0 f385"/>
                <a:gd name="f393" fmla="*/ f385 1 2"/>
                <a:gd name="f394" fmla="+- f232 f386 0"/>
                <a:gd name="f395" fmla="+- 0 0 f386"/>
                <a:gd name="f396" fmla="*/ f386 1 2"/>
                <a:gd name="f397" fmla="+- f255 f387 0"/>
                <a:gd name="f398" fmla="+- 0 0 f387"/>
                <a:gd name="f399" fmla="*/ f387 1 2"/>
                <a:gd name="f400" fmla="*/ f389 f1 1"/>
                <a:gd name="f401" fmla="+- 0 0 f390"/>
                <a:gd name="f402" fmla="+- 0 0 f388"/>
                <a:gd name="f403" fmla="+- f388 f384 0"/>
                <a:gd name="f404" fmla="*/ f392 f1 1"/>
                <a:gd name="f405" fmla="+- 0 0 f393"/>
                <a:gd name="f406" fmla="+- 0 0 f391"/>
                <a:gd name="f407" fmla="+- f391 f385 0"/>
                <a:gd name="f408" fmla="*/ f395 f1 1"/>
                <a:gd name="f409" fmla="+- 0 0 f396"/>
                <a:gd name="f410" fmla="+- 0 0 f394"/>
                <a:gd name="f411" fmla="+- f394 f386 0"/>
                <a:gd name="f412" fmla="*/ f398 f1 1"/>
                <a:gd name="f413" fmla="+- 0 0 f399"/>
                <a:gd name="f414" fmla="+- 0 0 f397"/>
                <a:gd name="f415" fmla="+- f397 f387 0"/>
                <a:gd name="f416" fmla="*/ f400 1 f7"/>
                <a:gd name="f417" fmla="*/ f401 f1 1"/>
                <a:gd name="f418" fmla="*/ f402 f1 1"/>
                <a:gd name="f419" fmla="+- 0 0 f403"/>
                <a:gd name="f420" fmla="+- f403 f384 0"/>
                <a:gd name="f421" fmla="*/ f404 1 f7"/>
                <a:gd name="f422" fmla="*/ f405 f1 1"/>
                <a:gd name="f423" fmla="*/ f406 f1 1"/>
                <a:gd name="f424" fmla="+- 0 0 f407"/>
                <a:gd name="f425" fmla="+- f407 f385 0"/>
                <a:gd name="f426" fmla="*/ f408 1 f7"/>
                <a:gd name="f427" fmla="*/ f409 f1 1"/>
                <a:gd name="f428" fmla="*/ f410 f1 1"/>
                <a:gd name="f429" fmla="+- 0 0 f411"/>
                <a:gd name="f430" fmla="+- f411 f386 0"/>
                <a:gd name="f431" fmla="*/ f412 1 f7"/>
                <a:gd name="f432" fmla="*/ f413 f1 1"/>
                <a:gd name="f433" fmla="*/ f414 f1 1"/>
                <a:gd name="f434" fmla="+- 0 0 f415"/>
                <a:gd name="f435" fmla="+- f415 f387 0"/>
                <a:gd name="f436" fmla="+- f416 0 f2"/>
                <a:gd name="f437" fmla="*/ f417 1 f7"/>
                <a:gd name="f438" fmla="*/ f418 1 f7"/>
                <a:gd name="f439" fmla="*/ f419 f1 1"/>
                <a:gd name="f440" fmla="+- 0 0 f420"/>
                <a:gd name="f441" fmla="+- f420 f384 0"/>
                <a:gd name="f442" fmla="+- f421 0 f2"/>
                <a:gd name="f443" fmla="*/ f422 1 f7"/>
                <a:gd name="f444" fmla="*/ f423 1 f7"/>
                <a:gd name="f445" fmla="*/ f424 f1 1"/>
                <a:gd name="f446" fmla="+- 0 0 f425"/>
                <a:gd name="f447" fmla="+- f425 f385 0"/>
                <a:gd name="f448" fmla="+- f426 0 f2"/>
                <a:gd name="f449" fmla="*/ f427 1 f7"/>
                <a:gd name="f450" fmla="*/ f428 1 f7"/>
                <a:gd name="f451" fmla="*/ f429 f1 1"/>
                <a:gd name="f452" fmla="+- 0 0 f430"/>
                <a:gd name="f453" fmla="+- f430 f386 0"/>
                <a:gd name="f454" fmla="+- f431 0 f2"/>
                <a:gd name="f455" fmla="*/ f432 1 f7"/>
                <a:gd name="f456" fmla="*/ f433 1 f7"/>
                <a:gd name="f457" fmla="*/ f434 f1 1"/>
                <a:gd name="f458" fmla="+- 0 0 f435"/>
                <a:gd name="f459" fmla="+- f435 f387 0"/>
                <a:gd name="f460" fmla="cos 1 f436"/>
                <a:gd name="f461" fmla="+- f437 0 f2"/>
                <a:gd name="f462" fmla="+- f438 0 f2"/>
                <a:gd name="f463" fmla="*/ f439 1 f7"/>
                <a:gd name="f464" fmla="*/ f440 f1 1"/>
                <a:gd name="f465" fmla="+- 0 0 f441"/>
                <a:gd name="f466" fmla="cos 1 f442"/>
                <a:gd name="f467" fmla="+- f443 0 f2"/>
                <a:gd name="f468" fmla="+- f444 0 f2"/>
                <a:gd name="f469" fmla="*/ f445 1 f7"/>
                <a:gd name="f470" fmla="*/ f446 f1 1"/>
                <a:gd name="f471" fmla="+- 0 0 f447"/>
                <a:gd name="f472" fmla="cos 1 f448"/>
                <a:gd name="f473" fmla="+- f449 0 f2"/>
                <a:gd name="f474" fmla="+- f450 0 f2"/>
                <a:gd name="f475" fmla="*/ f451 1 f7"/>
                <a:gd name="f476" fmla="*/ f452 f1 1"/>
                <a:gd name="f477" fmla="+- 0 0 f453"/>
                <a:gd name="f478" fmla="cos 1 f454"/>
                <a:gd name="f479" fmla="+- f455 0 f2"/>
                <a:gd name="f480" fmla="+- f456 0 f2"/>
                <a:gd name="f481" fmla="*/ f457 1 f7"/>
                <a:gd name="f482" fmla="*/ f458 f1 1"/>
                <a:gd name="f483" fmla="+- 0 0 f459"/>
                <a:gd name="f484" fmla="+- 0 0 f460"/>
                <a:gd name="f485" fmla="tan 1 f461"/>
                <a:gd name="f486" fmla="cos 1 f462"/>
                <a:gd name="f487" fmla="sin 1 f462"/>
                <a:gd name="f488" fmla="+- f463 0 f2"/>
                <a:gd name="f489" fmla="*/ f464 1 f7"/>
                <a:gd name="f490" fmla="*/ f465 f1 1"/>
                <a:gd name="f491" fmla="+- 0 0 f466"/>
                <a:gd name="f492" fmla="tan 1 f467"/>
                <a:gd name="f493" fmla="cos 1 f468"/>
                <a:gd name="f494" fmla="sin 1 f468"/>
                <a:gd name="f495" fmla="+- f469 0 f2"/>
                <a:gd name="f496" fmla="*/ f470 1 f7"/>
                <a:gd name="f497" fmla="*/ f471 f1 1"/>
                <a:gd name="f498" fmla="+- 0 0 f472"/>
                <a:gd name="f499" fmla="tan 1 f473"/>
                <a:gd name="f500" fmla="cos 1 f474"/>
                <a:gd name="f501" fmla="sin 1 f474"/>
                <a:gd name="f502" fmla="+- f475 0 f2"/>
                <a:gd name="f503" fmla="*/ f476 1 f7"/>
                <a:gd name="f504" fmla="*/ f477 f1 1"/>
                <a:gd name="f505" fmla="+- 0 0 f478"/>
                <a:gd name="f506" fmla="tan 1 f479"/>
                <a:gd name="f507" fmla="cos 1 f480"/>
                <a:gd name="f508" fmla="sin 1 f480"/>
                <a:gd name="f509" fmla="+- f481 0 f2"/>
                <a:gd name="f510" fmla="*/ f482 1 f7"/>
                <a:gd name="f511" fmla="*/ f483 f1 1"/>
                <a:gd name="f512" fmla="*/ 1 1 f485"/>
                <a:gd name="f513" fmla="+- 0 0 f486"/>
                <a:gd name="f514" fmla="+- 0 0 f487"/>
                <a:gd name="f515" fmla="cos 1 f488"/>
                <a:gd name="f516" fmla="sin 1 f488"/>
                <a:gd name="f517" fmla="+- f489 0 f2"/>
                <a:gd name="f518" fmla="*/ f490 1 f7"/>
                <a:gd name="f519" fmla="*/ 1 1 f492"/>
                <a:gd name="f520" fmla="+- 0 0 f493"/>
                <a:gd name="f521" fmla="+- 0 0 f494"/>
                <a:gd name="f522" fmla="cos 1 f495"/>
                <a:gd name="f523" fmla="sin 1 f495"/>
                <a:gd name="f524" fmla="+- f496 0 f2"/>
                <a:gd name="f525" fmla="*/ f497 1 f7"/>
                <a:gd name="f526" fmla="*/ 1 1 f499"/>
                <a:gd name="f527" fmla="+- 0 0 f500"/>
                <a:gd name="f528" fmla="+- 0 0 f501"/>
                <a:gd name="f529" fmla="cos 1 f502"/>
                <a:gd name="f530" fmla="sin 1 f502"/>
                <a:gd name="f531" fmla="+- f503 0 f2"/>
                <a:gd name="f532" fmla="*/ f504 1 f7"/>
                <a:gd name="f533" fmla="*/ 1 1 f506"/>
                <a:gd name="f534" fmla="+- 0 0 f507"/>
                <a:gd name="f535" fmla="+- 0 0 f508"/>
                <a:gd name="f536" fmla="cos 1 f509"/>
                <a:gd name="f537" fmla="sin 1 f509"/>
                <a:gd name="f538" fmla="+- f510 0 f2"/>
                <a:gd name="f539" fmla="*/ f511 1 f7"/>
                <a:gd name="f540" fmla="*/ f512 f512 1"/>
                <a:gd name="f541" fmla="*/ f12 f513 1"/>
                <a:gd name="f542" fmla="*/ f96 f514 1"/>
                <a:gd name="f543" fmla="*/ f96 f513 1"/>
                <a:gd name="f544" fmla="+- 0 0 f515"/>
                <a:gd name="f545" fmla="+- 0 0 f516"/>
                <a:gd name="f546" fmla="cos 1 f517"/>
                <a:gd name="f547" fmla="sin 1 f517"/>
                <a:gd name="f548" fmla="+- f518 0 f2"/>
                <a:gd name="f549" fmla="*/ f519 f519 1"/>
                <a:gd name="f550" fmla="*/ f12 f520 1"/>
                <a:gd name="f551" fmla="*/ f96 f521 1"/>
                <a:gd name="f552" fmla="*/ f96 f520 1"/>
                <a:gd name="f553" fmla="+- 0 0 f522"/>
                <a:gd name="f554" fmla="+- 0 0 f523"/>
                <a:gd name="f555" fmla="cos 1 f524"/>
                <a:gd name="f556" fmla="sin 1 f524"/>
                <a:gd name="f557" fmla="+- f525 0 f2"/>
                <a:gd name="f558" fmla="*/ f526 f526 1"/>
                <a:gd name="f559" fmla="*/ f12 f527 1"/>
                <a:gd name="f560" fmla="*/ f96 f528 1"/>
                <a:gd name="f561" fmla="*/ f96 f527 1"/>
                <a:gd name="f562" fmla="+- 0 0 f529"/>
                <a:gd name="f563" fmla="+- 0 0 f530"/>
                <a:gd name="f564" fmla="cos 1 f531"/>
                <a:gd name="f565" fmla="sin 1 f531"/>
                <a:gd name="f566" fmla="+- f532 0 f2"/>
                <a:gd name="f567" fmla="*/ f533 f533 1"/>
                <a:gd name="f568" fmla="*/ f12 f534 1"/>
                <a:gd name="f569" fmla="*/ f96 f535 1"/>
                <a:gd name="f570" fmla="*/ f96 f534 1"/>
                <a:gd name="f571" fmla="+- 0 0 f536"/>
                <a:gd name="f572" fmla="+- 0 0 f537"/>
                <a:gd name="f573" fmla="cos 1 f538"/>
                <a:gd name="f574" fmla="sin 1 f538"/>
                <a:gd name="f575" fmla="+- f539 0 f2"/>
                <a:gd name="f576" fmla="*/ 3 f540 1"/>
                <a:gd name="f577" fmla="+- f542 f351 0"/>
                <a:gd name="f578" fmla="+- f543 f352 0"/>
                <a:gd name="f579" fmla="*/ f12 f544 1"/>
                <a:gd name="f580" fmla="*/ f96 f545 1"/>
                <a:gd name="f581" fmla="*/ f96 f544 1"/>
                <a:gd name="f582" fmla="+- 0 0 f546"/>
                <a:gd name="f583" fmla="+- 0 0 f547"/>
                <a:gd name="f584" fmla="cos 1 f548"/>
                <a:gd name="f585" fmla="sin 1 f548"/>
                <a:gd name="f586" fmla="*/ 3 f549 1"/>
                <a:gd name="f587" fmla="+- f551 f357 0"/>
                <a:gd name="f588" fmla="+- f552 f358 0"/>
                <a:gd name="f589" fmla="*/ f12 f553 1"/>
                <a:gd name="f590" fmla="*/ f96 f554 1"/>
                <a:gd name="f591" fmla="*/ f96 f553 1"/>
                <a:gd name="f592" fmla="+- 0 0 f555"/>
                <a:gd name="f593" fmla="+- 0 0 f556"/>
                <a:gd name="f594" fmla="cos 1 f557"/>
                <a:gd name="f595" fmla="sin 1 f557"/>
                <a:gd name="f596" fmla="*/ 3 f558 1"/>
                <a:gd name="f597" fmla="+- f560 f322 0"/>
                <a:gd name="f598" fmla="+- f561 f323 0"/>
                <a:gd name="f599" fmla="*/ f12 f562 1"/>
                <a:gd name="f600" fmla="*/ f96 f563 1"/>
                <a:gd name="f601" fmla="*/ f96 f562 1"/>
                <a:gd name="f602" fmla="+- 0 0 f564"/>
                <a:gd name="f603" fmla="+- 0 0 f565"/>
                <a:gd name="f604" fmla="cos 1 f566"/>
                <a:gd name="f605" fmla="sin 1 f566"/>
                <a:gd name="f606" fmla="*/ 3 f567 1"/>
                <a:gd name="f607" fmla="+- f569 f364 0"/>
                <a:gd name="f608" fmla="+- f570 f365 0"/>
                <a:gd name="f609" fmla="*/ f12 f571 1"/>
                <a:gd name="f610" fmla="*/ f96 f572 1"/>
                <a:gd name="f611" fmla="*/ f96 f571 1"/>
                <a:gd name="f612" fmla="+- 0 0 f573"/>
                <a:gd name="f613" fmla="+- 0 0 f574"/>
                <a:gd name="f614" fmla="cos 1 f575"/>
                <a:gd name="f615" fmla="sin 1 f575"/>
                <a:gd name="f616" fmla="+- 4 f576 0"/>
                <a:gd name="f617" fmla="+- f580 f351 0"/>
                <a:gd name="f618" fmla="+- f581 f352 0"/>
                <a:gd name="f619" fmla="*/ f12 f582 1"/>
                <a:gd name="f620" fmla="*/ f96 f583 1"/>
                <a:gd name="f621" fmla="*/ f96 f582 1"/>
                <a:gd name="f622" fmla="+- 0 0 f584"/>
                <a:gd name="f623" fmla="+- 0 0 f585"/>
                <a:gd name="f624" fmla="+- 4 f586 0"/>
                <a:gd name="f625" fmla="+- f590 f357 0"/>
                <a:gd name="f626" fmla="+- f591 f358 0"/>
                <a:gd name="f627" fmla="*/ f12 f592 1"/>
                <a:gd name="f628" fmla="*/ f96 f593 1"/>
                <a:gd name="f629" fmla="*/ f96 f592 1"/>
                <a:gd name="f630" fmla="+- 0 0 f594"/>
                <a:gd name="f631" fmla="+- 0 0 f595"/>
                <a:gd name="f632" fmla="+- 4 f596 0"/>
                <a:gd name="f633" fmla="+- f600 f322 0"/>
                <a:gd name="f634" fmla="+- f601 f323 0"/>
                <a:gd name="f635" fmla="*/ f12 f602 1"/>
                <a:gd name="f636" fmla="*/ f96 f603 1"/>
                <a:gd name="f637" fmla="*/ f96 f602 1"/>
                <a:gd name="f638" fmla="+- 0 0 f604"/>
                <a:gd name="f639" fmla="+- 0 0 f605"/>
                <a:gd name="f640" fmla="+- 4 f606 0"/>
                <a:gd name="f641" fmla="+- f610 f364 0"/>
                <a:gd name="f642" fmla="+- f611 f365 0"/>
                <a:gd name="f643" fmla="*/ f12 f612 1"/>
                <a:gd name="f644" fmla="*/ f96 f613 1"/>
                <a:gd name="f645" fmla="*/ f96 f612 1"/>
                <a:gd name="f646" fmla="+- 0 0 f614"/>
                <a:gd name="f647" fmla="+- 0 0 f615"/>
                <a:gd name="f648" fmla="*/ f577 f46 1"/>
                <a:gd name="f649" fmla="*/ f578 f46 1"/>
                <a:gd name="f650" fmla="*/ f587 f46 1"/>
                <a:gd name="f651" fmla="*/ f588 f46 1"/>
                <a:gd name="f652" fmla="*/ f597 f46 1"/>
                <a:gd name="f653" fmla="*/ f598 f46 1"/>
                <a:gd name="f654" fmla="*/ f607 f46 1"/>
                <a:gd name="f655" fmla="*/ f608 f46 1"/>
                <a:gd name="f656" fmla="sqrt f616"/>
                <a:gd name="f657" fmla="+- f620 f351 0"/>
                <a:gd name="f658" fmla="+- f621 f352 0"/>
                <a:gd name="f659" fmla="*/ f12 f622 1"/>
                <a:gd name="f660" fmla="*/ f96 f623 1"/>
                <a:gd name="f661" fmla="*/ f96 f622 1"/>
                <a:gd name="f662" fmla="sqrt f624"/>
                <a:gd name="f663" fmla="+- f628 f357 0"/>
                <a:gd name="f664" fmla="+- f629 f358 0"/>
                <a:gd name="f665" fmla="*/ f12 f630 1"/>
                <a:gd name="f666" fmla="*/ f96 f631 1"/>
                <a:gd name="f667" fmla="*/ f96 f630 1"/>
                <a:gd name="f668" fmla="sqrt f632"/>
                <a:gd name="f669" fmla="+- f636 f322 0"/>
                <a:gd name="f670" fmla="+- f637 f323 0"/>
                <a:gd name="f671" fmla="*/ f12 f638 1"/>
                <a:gd name="f672" fmla="*/ f96 f639 1"/>
                <a:gd name="f673" fmla="*/ f96 f638 1"/>
                <a:gd name="f674" fmla="sqrt f640"/>
                <a:gd name="f675" fmla="+- f644 f364 0"/>
                <a:gd name="f676" fmla="+- f645 f365 0"/>
                <a:gd name="f677" fmla="*/ f12 f646 1"/>
                <a:gd name="f678" fmla="*/ f96 f647 1"/>
                <a:gd name="f679" fmla="*/ f96 f646 1"/>
                <a:gd name="f680" fmla="*/ f617 f46 1"/>
                <a:gd name="f681" fmla="*/ f618 f46 1"/>
                <a:gd name="f682" fmla="*/ f625 f46 1"/>
                <a:gd name="f683" fmla="*/ f626 f46 1"/>
                <a:gd name="f684" fmla="*/ f633 f46 1"/>
                <a:gd name="f685" fmla="*/ f634 f46 1"/>
                <a:gd name="f686" fmla="*/ f641 f46 1"/>
                <a:gd name="f687" fmla="*/ f642 f46 1"/>
                <a:gd name="f688" fmla="+- f656 0 1"/>
                <a:gd name="f689" fmla="+- f660 f351 0"/>
                <a:gd name="f690" fmla="+- f661 f352 0"/>
                <a:gd name="f691" fmla="+- f662 0 1"/>
                <a:gd name="f692" fmla="+- f666 f357 0"/>
                <a:gd name="f693" fmla="+- f667 f358 0"/>
                <a:gd name="f694" fmla="+- f668 0 1"/>
                <a:gd name="f695" fmla="+- f672 f322 0"/>
                <a:gd name="f696" fmla="+- f673 f323 0"/>
                <a:gd name="f697" fmla="+- f674 0 1"/>
                <a:gd name="f698" fmla="+- f678 f364 0"/>
                <a:gd name="f699" fmla="+- f679 f365 0"/>
                <a:gd name="f700" fmla="*/ f657 f46 1"/>
                <a:gd name="f701" fmla="*/ f658 f46 1"/>
                <a:gd name="f702" fmla="*/ f663 f46 1"/>
                <a:gd name="f703" fmla="*/ f664 f46 1"/>
                <a:gd name="f704" fmla="*/ f669 f46 1"/>
                <a:gd name="f705" fmla="*/ f670 f46 1"/>
                <a:gd name="f706" fmla="*/ f675 f46 1"/>
                <a:gd name="f707" fmla="*/ f676 f46 1"/>
                <a:gd name="f708" fmla="*/ f484 f688 1"/>
                <a:gd name="f709" fmla="*/ f491 f691 1"/>
                <a:gd name="f710" fmla="*/ f498 f694 1"/>
                <a:gd name="f711" fmla="*/ f505 f697 1"/>
                <a:gd name="f712" fmla="*/ f689 f46 1"/>
                <a:gd name="f713" fmla="*/ f690 f46 1"/>
                <a:gd name="f714" fmla="*/ f692 f46 1"/>
                <a:gd name="f715" fmla="*/ f693 f46 1"/>
                <a:gd name="f716" fmla="*/ f695 f46 1"/>
                <a:gd name="f717" fmla="*/ f696 f46 1"/>
                <a:gd name="f718" fmla="*/ f698 f46 1"/>
                <a:gd name="f719" fmla="*/ f699 f46 1"/>
                <a:gd name="f720" fmla="*/ f708 1 3"/>
                <a:gd name="f721" fmla="*/ f709 1 3"/>
                <a:gd name="f722" fmla="*/ f710 1 3"/>
                <a:gd name="f723" fmla="*/ f711 1 3"/>
                <a:gd name="f724" fmla="*/ f720 f96 1"/>
                <a:gd name="f725" fmla="*/ f721 f96 1"/>
                <a:gd name="f726" fmla="*/ f722 f96 1"/>
                <a:gd name="f727" fmla="*/ f723 f96 1"/>
                <a:gd name="f728" fmla="*/ f724 f354 1"/>
                <a:gd name="f729" fmla="*/ f724 f337 1"/>
                <a:gd name="f730" fmla="*/ f724 f541 1"/>
                <a:gd name="f731" fmla="*/ f724 f514 1"/>
                <a:gd name="f732" fmla="*/ f724 f579 1"/>
                <a:gd name="f733" fmla="*/ f724 f545 1"/>
                <a:gd name="f734" fmla="*/ f724 f619 1"/>
                <a:gd name="f735" fmla="*/ f724 f583 1"/>
                <a:gd name="f736" fmla="*/ f724 f659 1"/>
                <a:gd name="f737" fmla="*/ f724 f623 1"/>
                <a:gd name="f738" fmla="*/ f725 f360 1"/>
                <a:gd name="f739" fmla="*/ f725 f342 1"/>
                <a:gd name="f740" fmla="*/ f725 f550 1"/>
                <a:gd name="f741" fmla="*/ f725 f521 1"/>
                <a:gd name="f742" fmla="*/ f725 f589 1"/>
                <a:gd name="f743" fmla="*/ f725 f554 1"/>
                <a:gd name="f744" fmla="*/ f725 f627 1"/>
                <a:gd name="f745" fmla="*/ f725 f593 1"/>
                <a:gd name="f746" fmla="*/ f725 f665 1"/>
                <a:gd name="f747" fmla="*/ f725 f631 1"/>
                <a:gd name="f748" fmla="*/ f726 f325 1"/>
                <a:gd name="f749" fmla="*/ f726 f307 1"/>
                <a:gd name="f750" fmla="*/ f726 f559 1"/>
                <a:gd name="f751" fmla="*/ f726 f528 1"/>
                <a:gd name="f752" fmla="*/ f726 f599 1"/>
                <a:gd name="f753" fmla="*/ f726 f563 1"/>
                <a:gd name="f754" fmla="*/ f726 f635 1"/>
                <a:gd name="f755" fmla="*/ f726 f603 1"/>
                <a:gd name="f756" fmla="*/ f726 f671 1"/>
                <a:gd name="f757" fmla="*/ f726 f639 1"/>
                <a:gd name="f758" fmla="*/ f727 f367 1"/>
                <a:gd name="f759" fmla="*/ f727 f350 1"/>
                <a:gd name="f760" fmla="*/ f727 f568 1"/>
                <a:gd name="f761" fmla="*/ f727 f535 1"/>
                <a:gd name="f762" fmla="*/ f727 f609 1"/>
                <a:gd name="f763" fmla="*/ f727 f572 1"/>
                <a:gd name="f764" fmla="*/ f727 f643 1"/>
                <a:gd name="f765" fmla="*/ f727 f613 1"/>
                <a:gd name="f766" fmla="*/ f727 f677 1"/>
                <a:gd name="f767" fmla="*/ f727 f647 1"/>
                <a:gd name="f768" fmla="+- f371 f728 0"/>
                <a:gd name="f769" fmla="+- f372 f729 0"/>
                <a:gd name="f770" fmla="+- f577 0 f730"/>
                <a:gd name="f771" fmla="+- f578 0 f731"/>
                <a:gd name="f772" fmla="+- f577 f730 0"/>
                <a:gd name="f773" fmla="+- f578 f731 0"/>
                <a:gd name="f774" fmla="+- f617 0 f732"/>
                <a:gd name="f775" fmla="+- f618 0 f733"/>
                <a:gd name="f776" fmla="+- f617 f732 0"/>
                <a:gd name="f777" fmla="+- f618 f733 0"/>
                <a:gd name="f778" fmla="+- f657 0 f734"/>
                <a:gd name="f779" fmla="+- f658 0 f735"/>
                <a:gd name="f780" fmla="+- f657 f734 0"/>
                <a:gd name="f781" fmla="+- f658 f735 0"/>
                <a:gd name="f782" fmla="+- f689 0 f736"/>
                <a:gd name="f783" fmla="+- f690 0 f737"/>
                <a:gd name="f784" fmla="+- f374 f738 0"/>
                <a:gd name="f785" fmla="+- f375 f739 0"/>
                <a:gd name="f786" fmla="+- f587 0 f740"/>
                <a:gd name="f787" fmla="+- f588 0 f741"/>
                <a:gd name="f788" fmla="+- f587 f740 0"/>
                <a:gd name="f789" fmla="+- f588 f741 0"/>
                <a:gd name="f790" fmla="+- f625 0 f742"/>
                <a:gd name="f791" fmla="+- f626 0 f743"/>
                <a:gd name="f792" fmla="+- f625 f742 0"/>
                <a:gd name="f793" fmla="+- f626 f743 0"/>
                <a:gd name="f794" fmla="+- f663 0 f744"/>
                <a:gd name="f795" fmla="+- f664 0 f745"/>
                <a:gd name="f796" fmla="+- f663 f744 0"/>
                <a:gd name="f797" fmla="+- f664 f745 0"/>
                <a:gd name="f798" fmla="+- f692 0 f746"/>
                <a:gd name="f799" fmla="+- f693 0 f747"/>
                <a:gd name="f800" fmla="+- f344 f748 0"/>
                <a:gd name="f801" fmla="+- f345 f749 0"/>
                <a:gd name="f802" fmla="+- f597 0 f750"/>
                <a:gd name="f803" fmla="+- f598 0 f751"/>
                <a:gd name="f804" fmla="+- f597 f750 0"/>
                <a:gd name="f805" fmla="+- f598 f751 0"/>
                <a:gd name="f806" fmla="+- f633 0 f752"/>
                <a:gd name="f807" fmla="+- f634 0 f753"/>
                <a:gd name="f808" fmla="+- f633 f752 0"/>
                <a:gd name="f809" fmla="+- f634 f753 0"/>
                <a:gd name="f810" fmla="+- f669 0 f754"/>
                <a:gd name="f811" fmla="+- f670 0 f755"/>
                <a:gd name="f812" fmla="+- f669 f754 0"/>
                <a:gd name="f813" fmla="+- f670 f755 0"/>
                <a:gd name="f814" fmla="+- f695 0 f756"/>
                <a:gd name="f815" fmla="+- f696 0 f757"/>
                <a:gd name="f816" fmla="+- f378 f758 0"/>
                <a:gd name="f817" fmla="+- f379 f759 0"/>
                <a:gd name="f818" fmla="+- f607 0 f760"/>
                <a:gd name="f819" fmla="+- f608 0 f761"/>
                <a:gd name="f820" fmla="+- f607 f760 0"/>
                <a:gd name="f821" fmla="+- f608 f761 0"/>
                <a:gd name="f822" fmla="+- f641 0 f762"/>
                <a:gd name="f823" fmla="+- f642 0 f763"/>
                <a:gd name="f824" fmla="+- f641 f762 0"/>
                <a:gd name="f825" fmla="+- f642 f763 0"/>
                <a:gd name="f826" fmla="+- f675 0 f764"/>
                <a:gd name="f827" fmla="+- f676 0 f765"/>
                <a:gd name="f828" fmla="+- f675 f764 0"/>
                <a:gd name="f829" fmla="+- f676 f765 0"/>
                <a:gd name="f830" fmla="+- f698 0 f766"/>
                <a:gd name="f831" fmla="+- f699 0 f767"/>
                <a:gd name="f832" fmla="*/ f768 f46 1"/>
                <a:gd name="f833" fmla="*/ f769 f46 1"/>
                <a:gd name="f834" fmla="*/ f770 f46 1"/>
                <a:gd name="f835" fmla="*/ f771 f46 1"/>
                <a:gd name="f836" fmla="*/ f772 f46 1"/>
                <a:gd name="f837" fmla="*/ f773 f46 1"/>
                <a:gd name="f838" fmla="*/ f774 f46 1"/>
                <a:gd name="f839" fmla="*/ f775 f46 1"/>
                <a:gd name="f840" fmla="*/ f776 f46 1"/>
                <a:gd name="f841" fmla="*/ f777 f46 1"/>
                <a:gd name="f842" fmla="*/ f778 f46 1"/>
                <a:gd name="f843" fmla="*/ f779 f46 1"/>
                <a:gd name="f844" fmla="*/ f780 f46 1"/>
                <a:gd name="f845" fmla="*/ f781 f46 1"/>
                <a:gd name="f846" fmla="*/ f782 f46 1"/>
                <a:gd name="f847" fmla="*/ f783 f46 1"/>
                <a:gd name="f848" fmla="*/ f784 f46 1"/>
                <a:gd name="f849" fmla="*/ f785 f46 1"/>
                <a:gd name="f850" fmla="*/ f786 f46 1"/>
                <a:gd name="f851" fmla="*/ f787 f46 1"/>
                <a:gd name="f852" fmla="*/ f788 f46 1"/>
                <a:gd name="f853" fmla="*/ f789 f46 1"/>
                <a:gd name="f854" fmla="*/ f790 f46 1"/>
                <a:gd name="f855" fmla="*/ f791 f46 1"/>
                <a:gd name="f856" fmla="*/ f792 f46 1"/>
                <a:gd name="f857" fmla="*/ f793 f46 1"/>
                <a:gd name="f858" fmla="*/ f794 f46 1"/>
                <a:gd name="f859" fmla="*/ f795 f46 1"/>
                <a:gd name="f860" fmla="*/ f796 f46 1"/>
                <a:gd name="f861" fmla="*/ f797 f46 1"/>
                <a:gd name="f862" fmla="*/ f798 f46 1"/>
                <a:gd name="f863" fmla="*/ f799 f46 1"/>
                <a:gd name="f864" fmla="*/ f800 f46 1"/>
                <a:gd name="f865" fmla="*/ f801 f46 1"/>
                <a:gd name="f866" fmla="*/ f802 f46 1"/>
                <a:gd name="f867" fmla="*/ f803 f46 1"/>
                <a:gd name="f868" fmla="*/ f804 f46 1"/>
                <a:gd name="f869" fmla="*/ f805 f46 1"/>
                <a:gd name="f870" fmla="*/ f806 f46 1"/>
                <a:gd name="f871" fmla="*/ f807 f46 1"/>
                <a:gd name="f872" fmla="*/ f808 f46 1"/>
                <a:gd name="f873" fmla="*/ f809 f46 1"/>
                <a:gd name="f874" fmla="*/ f810 f46 1"/>
                <a:gd name="f875" fmla="*/ f811 f46 1"/>
                <a:gd name="f876" fmla="*/ f812 f46 1"/>
                <a:gd name="f877" fmla="*/ f813 f46 1"/>
                <a:gd name="f878" fmla="*/ f814 f46 1"/>
                <a:gd name="f879" fmla="*/ f815 f46 1"/>
                <a:gd name="f880" fmla="*/ f816 f46 1"/>
                <a:gd name="f881" fmla="*/ f817 f46 1"/>
                <a:gd name="f882" fmla="*/ f818 f46 1"/>
                <a:gd name="f883" fmla="*/ f819 f46 1"/>
                <a:gd name="f884" fmla="*/ f820 f46 1"/>
                <a:gd name="f885" fmla="*/ f821 f46 1"/>
                <a:gd name="f886" fmla="*/ f822 f46 1"/>
                <a:gd name="f887" fmla="*/ f823 f46 1"/>
                <a:gd name="f888" fmla="*/ f824 f46 1"/>
                <a:gd name="f889" fmla="*/ f825 f46 1"/>
                <a:gd name="f890" fmla="*/ f826 f46 1"/>
                <a:gd name="f891" fmla="*/ f827 f46 1"/>
                <a:gd name="f892" fmla="*/ f828 f46 1"/>
                <a:gd name="f893" fmla="*/ f829 f46 1"/>
                <a:gd name="f894" fmla="*/ f830 f46 1"/>
                <a:gd name="f895" fmla="*/ f831 f4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2" t="f203" r="f216" b="f217"/>
              <a:pathLst>
                <a:path>
                  <a:moveTo>
                    <a:pt x="f63" y="f73"/>
                  </a:moveTo>
                  <a:cubicBezTo>
                    <a:pt x="f832" y="f833"/>
                    <a:pt x="f834" y="f835"/>
                    <a:pt x="f648" y="f649"/>
                  </a:cubicBezTo>
                  <a:cubicBezTo>
                    <a:pt x="f836" y="f837"/>
                    <a:pt x="f838" y="f839"/>
                    <a:pt x="f680" y="f681"/>
                  </a:cubicBezTo>
                  <a:cubicBezTo>
                    <a:pt x="f840" y="f841"/>
                    <a:pt x="f842" y="f843"/>
                    <a:pt x="f700" y="f701"/>
                  </a:cubicBezTo>
                  <a:cubicBezTo>
                    <a:pt x="f844" y="f845"/>
                    <a:pt x="f846" y="f847"/>
                    <a:pt x="f712" y="f713"/>
                  </a:cubicBezTo>
                  <a:lnTo>
                    <a:pt x="f104" y="f63"/>
                  </a:lnTo>
                  <a:cubicBezTo>
                    <a:pt x="f848" y="f849"/>
                    <a:pt x="f850" y="f851"/>
                    <a:pt x="f650" y="f651"/>
                  </a:cubicBezTo>
                  <a:cubicBezTo>
                    <a:pt x="f852" y="f853"/>
                    <a:pt x="f854" y="f855"/>
                    <a:pt x="f682" y="f683"/>
                  </a:cubicBezTo>
                  <a:cubicBezTo>
                    <a:pt x="f856" y="f857"/>
                    <a:pt x="f858" y="f859"/>
                    <a:pt x="f702" y="f703"/>
                  </a:cubicBezTo>
                  <a:cubicBezTo>
                    <a:pt x="f860" y="f861"/>
                    <a:pt x="f862" y="f863"/>
                    <a:pt x="f714" y="f715"/>
                  </a:cubicBezTo>
                  <a:lnTo>
                    <a:pt x="f74" y="f105"/>
                  </a:lnTo>
                  <a:cubicBezTo>
                    <a:pt x="f864" y="f865"/>
                    <a:pt x="f866" y="f867"/>
                    <a:pt x="f652" y="f653"/>
                  </a:cubicBezTo>
                  <a:cubicBezTo>
                    <a:pt x="f868" y="f869"/>
                    <a:pt x="f870" y="f871"/>
                    <a:pt x="f684" y="f685"/>
                  </a:cubicBezTo>
                  <a:cubicBezTo>
                    <a:pt x="f872" y="f873"/>
                    <a:pt x="f874" y="f875"/>
                    <a:pt x="f704" y="f705"/>
                  </a:cubicBezTo>
                  <a:cubicBezTo>
                    <a:pt x="f876" y="f877"/>
                    <a:pt x="f878" y="f879"/>
                    <a:pt x="f716" y="f717"/>
                  </a:cubicBezTo>
                  <a:lnTo>
                    <a:pt x="f73" y="f75"/>
                  </a:lnTo>
                  <a:cubicBezTo>
                    <a:pt x="f880" y="f881"/>
                    <a:pt x="f882" y="f883"/>
                    <a:pt x="f654" y="f655"/>
                  </a:cubicBezTo>
                  <a:cubicBezTo>
                    <a:pt x="f884" y="f885"/>
                    <a:pt x="f886" y="f887"/>
                    <a:pt x="f686" y="f687"/>
                  </a:cubicBezTo>
                  <a:cubicBezTo>
                    <a:pt x="f888" y="f889"/>
                    <a:pt x="f890" y="f891"/>
                    <a:pt x="f706" y="f707"/>
                  </a:cubicBezTo>
                  <a:cubicBezTo>
                    <a:pt x="f892" y="f893"/>
                    <a:pt x="f894" y="f895"/>
                    <a:pt x="f718" y="f719"/>
                  </a:cubicBezTo>
                  <a:close/>
                </a:path>
              </a:pathLst>
            </a:custGeom>
            <a:solidFill>
              <a:srgbClr val="9999FF"/>
            </a:solidFill>
            <a:ln w="25400">
              <a:solidFill>
                <a:srgbClr val="CCCCFF"/>
              </a:solidFill>
              <a:prstDash val="solid"/>
            </a:ln>
          </p:spPr>
          <p:txBody>
            <a:bodyPr wrap="square" lIns="91440" tIns="45720" rIns="91440" bIns="45720" anchor="ctr"/>
            <a:lstStyle/>
            <a:p>
              <a:pPr marL="0" marR="0" lvl="0" indent="0" algn="ctr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2400" b="1" spc="0">
                  <a:solidFill>
                    <a:srgbClr val="FFFFFF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гололёд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лилиния 1"/>
          <p:cNvSpPr/>
          <p:nvPr/>
        </p:nvSpPr>
        <p:spPr>
          <a:xfrm>
            <a:off x="0" y="-1"/>
            <a:ext cx="9144001" cy="6858001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3"/>
              <a:gd name="f7" fmla="val f3"/>
              <a:gd name="f8" fmla="*/ f2 1 1"/>
              <a:gd name="f9" fmla="*/ f8 1 f3"/>
              <a:gd name="f10" fmla="*/ f8 1 f3"/>
              <a:gd name="f11" fmla="*/ f6 1 1"/>
              <a:gd name="f12" fmla="*/ f7 1 1"/>
              <a:gd name="f13" fmla="*/ f11 1 f3"/>
              <a:gd name="f14" fmla="*/ f12 1 f3"/>
              <a:gd name="f15" fmla="*/ f9 f3 1"/>
              <a:gd name="f16" fmla="*/ f10 f3 1"/>
              <a:gd name="f17" fmla="*/ f13 f3 1"/>
              <a:gd name="f18" fmla="*/ f14 f3 1"/>
              <a:gd name="f19" fmla="*/ f15 f4 1"/>
              <a:gd name="f20" fmla="*/ f16 f5 1"/>
              <a:gd name="f21" fmla="*/ f17 f4 1"/>
              <a:gd name="f22" fmla="*/ f1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" t="f20" r="f21" b="f2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>
            <a:noFill/>
            <a:prstDash val="solid"/>
          </a:ln>
        </p:spPr>
        <p:txBody>
          <a:bodyPr wrap="square" lIns="45720" tIns="45720" rIns="45720" bIns="45720"/>
          <a:lstStyle/>
          <a:p>
            <a:pPr marR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ru-RU" sz="1200" spc="0">
              <a:solidFill>
                <a:srgbClr val="000000"/>
              </a:solidFill>
              <a:highlight>
                <a:scrgbClr r="0" g="0" b="0">
                  <a:alpha val="0"/>
                </a:scrgbClr>
              </a:highlight>
              <a:latin typeface="XO Thames"/>
            </a:endParaRPr>
          </a:p>
        </p:txBody>
      </p:sp>
      <p:sp>
        <p:nvSpPr>
          <p:cNvPr id="3" name="Полилиния 2"/>
          <p:cNvSpPr/>
          <p:nvPr/>
        </p:nvSpPr>
        <p:spPr>
          <a:xfrm>
            <a:off x="8316495" y="6273360"/>
            <a:ext cx="719999" cy="395999"/>
          </a:xfrm>
          <a:custGeom>
            <a:avLst>
              <a:gd name="f7" fmla="val 50000"/>
              <a:gd name="f8" fmla="val 50000"/>
            </a:avLst>
            <a:gdLst>
              <a:gd name="f2" fmla="val w"/>
              <a:gd name="f3" fmla="val h"/>
              <a:gd name="f4" fmla="val ss"/>
              <a:gd name="f5" fmla="val 0"/>
              <a:gd name="f6" fmla="val 21600"/>
              <a:gd name="f7" fmla="val 50000"/>
              <a:gd name="f8" fmla="val 50000"/>
              <a:gd name="f9" fmla="abs f2"/>
              <a:gd name="f10" fmla="abs f3"/>
              <a:gd name="f11" fmla="abs f4"/>
              <a:gd name="f12" fmla="min f6 f6"/>
              <a:gd name="f13" fmla="+- f7 0 100000"/>
              <a:gd name="f14" fmla="+- 0 0 f7"/>
              <a:gd name="f15" fmla="+- 0 0 f8"/>
              <a:gd name="f16" fmla="*/ f5 1 1"/>
              <a:gd name="f17" fmla="?: f9 f2 1"/>
              <a:gd name="f18" fmla="?: f10 f3 1"/>
              <a:gd name="f19" fmla="?: f11 f4 1"/>
              <a:gd name="f20" fmla="?: f13 100000 f7"/>
              <a:gd name="f21" fmla="*/ f16 1 f6"/>
              <a:gd name="f22" fmla="*/ f17 1 21600"/>
              <a:gd name="f23" fmla="*/ f18 1 21600"/>
              <a:gd name="f24" fmla="*/ 21600 f17 1"/>
              <a:gd name="f25" fmla="*/ 21600 f18 1"/>
              <a:gd name="f26" fmla="?: f14 0 f20"/>
              <a:gd name="f27" fmla="min f23 f22"/>
              <a:gd name="f28" fmla="*/ f24 1 f19"/>
              <a:gd name="f29" fmla="*/ f25 1 f19"/>
              <a:gd name="f30" fmla="val f28"/>
              <a:gd name="f31" fmla="val f29"/>
              <a:gd name="f32" fmla="*/ f5 f27 1"/>
              <a:gd name="f33" fmla="*/ f31 1 1"/>
              <a:gd name="f34" fmla="*/ 100000 f30 1"/>
              <a:gd name="f35" fmla="+- f30 0 0"/>
              <a:gd name="f36" fmla="*/ f31 f26 1"/>
              <a:gd name="f37" fmla="*/ f21 f30 1"/>
              <a:gd name="f38" fmla="*/ f30 f27 1"/>
              <a:gd name="f39" fmla="*/ f31 f27 1"/>
              <a:gd name="f40" fmla="*/ f33 1 2"/>
              <a:gd name="f41" fmla="*/ f34 1 f12"/>
              <a:gd name="f42" fmla="*/ f36 1 200000"/>
              <a:gd name="f43" fmla="*/ f37 f27 1"/>
              <a:gd name="f44" fmla="+- f8 0 f41"/>
              <a:gd name="f45" fmla="+- f40 0 0"/>
              <a:gd name="f46" fmla="+- f40 f42 0"/>
              <a:gd name="f47" fmla="*/ f40 f27 1"/>
              <a:gd name="f48" fmla="?: f44 f41 f8"/>
              <a:gd name="f49" fmla="+- f45 0 f42"/>
              <a:gd name="f50" fmla="+- f46 0 0"/>
              <a:gd name="f51" fmla="?: f15 0 f48"/>
              <a:gd name="f52" fmla="*/ f49 f6 1"/>
              <a:gd name="f53" fmla="*/ f50 f6 1"/>
              <a:gd name="f54" fmla="*/ f49 f27 1"/>
              <a:gd name="f55" fmla="*/ f50 f27 1"/>
              <a:gd name="f56" fmla="*/ f12 f51 1"/>
              <a:gd name="f57" fmla="*/ f52 1 f31"/>
              <a:gd name="f58" fmla="*/ f53 1 f31"/>
              <a:gd name="f59" fmla="*/ f56 1 100000"/>
              <a:gd name="f60" fmla="val f57"/>
              <a:gd name="f61" fmla="val f58"/>
              <a:gd name="f62" fmla="+- f35 0 f59"/>
              <a:gd name="f63" fmla="*/ f49 f59 1"/>
              <a:gd name="f64" fmla="*/ f60 1 1"/>
              <a:gd name="f65" fmla="*/ f61 1 1"/>
              <a:gd name="f66" fmla="*/ f63 1 f40"/>
              <a:gd name="f67" fmla="*/ f64 1 f6"/>
              <a:gd name="f68" fmla="*/ f65 1 f6"/>
              <a:gd name="f69" fmla="*/ f62 f27 1"/>
              <a:gd name="f70" fmla="+- f62 f66 0"/>
              <a:gd name="f71" fmla="*/ f67 f31 1"/>
              <a:gd name="f72" fmla="*/ f68 f31 1"/>
              <a:gd name="f73" fmla="+- f70 0 0"/>
              <a:gd name="f74" fmla="*/ f71 f27 1"/>
              <a:gd name="f75" fmla="*/ f72 f27 1"/>
              <a:gd name="f76" fmla="*/ f73 f6 1"/>
              <a:gd name="f77" fmla="*/ f76 1 f30"/>
              <a:gd name="f78" fmla="val f77"/>
              <a:gd name="f79" fmla="*/ f78 1 1"/>
              <a:gd name="f80" fmla="*/ f79 1 f6"/>
              <a:gd name="f81" fmla="*/ f80 f30 1"/>
              <a:gd name="f82" fmla="*/ f81 f2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43" t="f74" r="f82" b="f75"/>
            <a:pathLst>
              <a:path>
                <a:moveTo>
                  <a:pt x="f32" y="f54"/>
                </a:moveTo>
                <a:lnTo>
                  <a:pt x="f69" y="f54"/>
                </a:lnTo>
                <a:lnTo>
                  <a:pt x="f69" y="f32"/>
                </a:lnTo>
                <a:lnTo>
                  <a:pt x="f38" y="f47"/>
                </a:lnTo>
                <a:lnTo>
                  <a:pt x="f69" y="f39"/>
                </a:lnTo>
                <a:lnTo>
                  <a:pt x="f69" y="f55"/>
                </a:lnTo>
                <a:lnTo>
                  <a:pt x="f32" y="f55"/>
                </a:lnTo>
                <a:close/>
              </a:path>
            </a:pathLst>
          </a:custGeom>
          <a:solidFill>
            <a:srgbClr val="9999FF"/>
          </a:solidFill>
          <a:ln w="25400">
            <a:solidFill>
              <a:srgbClr val="9966FF"/>
            </a:solidFill>
            <a:prstDash val="solid"/>
          </a:ln>
        </p:spPr>
        <p:txBody>
          <a:bodyPr wrap="square" lIns="91440" tIns="45720" rIns="91440" bIns="45720" anchor="ctr"/>
          <a:lstStyle/>
          <a:p>
            <a:pPr marL="0" marR="0" lv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rgbClr val="FFFFFF"/>
                </a:solidFill>
                <a:latin typeface="Calibri"/>
              </a:defRPr>
            </a:pPr>
            <a:endParaRPr lang="ru-RU" sz="1800" spc="0">
              <a:solidFill>
                <a:srgbClr val="FFFFFF"/>
              </a:solidFill>
              <a:highlight>
                <a:scrgbClr r="0" g="0" b="0">
                  <a:alpha val="0"/>
                </a:scrgbClr>
              </a:highlight>
              <a:latin typeface="Calibri"/>
            </a:endParaRPr>
          </a:p>
        </p:txBody>
      </p:sp>
      <p:sp>
        <p:nvSpPr>
          <p:cNvPr id="4" name="Полилиния 3"/>
          <p:cNvSpPr/>
          <p:nvPr/>
        </p:nvSpPr>
        <p:spPr>
          <a:xfrm>
            <a:off x="4898480" y="0"/>
            <a:ext cx="4282032" cy="3239999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3"/>
              <a:gd name="f7" fmla="val f3"/>
              <a:gd name="f8" fmla="*/ f2 1 1"/>
              <a:gd name="f9" fmla="*/ f8 1 f3"/>
              <a:gd name="f10" fmla="*/ f8 1 f3"/>
              <a:gd name="f11" fmla="*/ f6 1 1"/>
              <a:gd name="f12" fmla="*/ f7 1 1"/>
              <a:gd name="f13" fmla="*/ f11 1 f3"/>
              <a:gd name="f14" fmla="*/ f12 1 f3"/>
              <a:gd name="f15" fmla="*/ f9 f3 1"/>
              <a:gd name="f16" fmla="*/ f10 f3 1"/>
              <a:gd name="f17" fmla="*/ f13 f3 1"/>
              <a:gd name="f18" fmla="*/ f14 f3 1"/>
              <a:gd name="f19" fmla="*/ f15 f4 1"/>
              <a:gd name="f20" fmla="*/ f16 f5 1"/>
              <a:gd name="f21" fmla="*/ f17 f4 1"/>
              <a:gd name="f22" fmla="*/ f1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" t="f20" r="f21" b="f2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  <a:ln>
            <a:noFill/>
            <a:prstDash val="solid"/>
          </a:ln>
        </p:spPr>
        <p:txBody>
          <a:bodyPr wrap="square" lIns="45720" tIns="45720" rIns="45720" bIns="45720"/>
          <a:lstStyle/>
          <a:p>
            <a:pPr marR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ru-RU" sz="1200" spc="0">
              <a:solidFill>
                <a:srgbClr val="000000"/>
              </a:solidFill>
              <a:highlight>
                <a:scrgbClr r="0" g="0" b="0">
                  <a:alpha val="0"/>
                </a:scrgbClr>
              </a:highlight>
              <a:latin typeface="XO Thames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360039" y="1872209"/>
            <a:ext cx="5724128" cy="4293096"/>
            <a:chOff x="360039" y="1872209"/>
            <a:chExt cx="5724128" cy="4293096"/>
          </a:xfrm>
        </p:grpSpPr>
        <p:pic>
          <p:nvPicPr>
            <p:cNvPr id="6" name="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20995555">
              <a:off x="360039" y="1872209"/>
              <a:ext cx="5724128" cy="4293096"/>
            </a:xfrm>
            <a:prstGeom prst="rect">
              <a:avLst/>
            </a:prstGeom>
            <a:ln>
              <a:noFill/>
            </a:ln>
          </p:spPr>
        </p:pic>
        <p:sp>
          <p:nvSpPr>
            <p:cNvPr id="7" name="TextBox 6"/>
            <p:cNvSpPr txBox="1"/>
            <p:nvPr/>
          </p:nvSpPr>
          <p:spPr>
            <a:xfrm rot="21007604">
              <a:off x="1335033" y="1966222"/>
              <a:ext cx="4625949" cy="378565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>
              <a:spAutoFit/>
            </a:bodyPr>
            <a:lstStyle>
              <a:defPPr marL="0" lvl="0" indent="0" algn="l">
                <a:buNone/>
                <a:defRPr sz="1800" spc="0">
                  <a:solidFill>
                    <a:srgbClr val="000000"/>
                  </a:solidFill>
                  <a:highlight>
                    <a:scrgbClr r="0" g="0" b="0">
                      <a:alpha val="0"/>
                    </a:scrgbClr>
                  </a:highlight>
                  <a:latin typeface="Calibri"/>
                </a:defRPr>
              </a:defPPr>
              <a:lvl1pPr marL="0" lvl="0" indent="0" algn="l">
                <a:buChar char=" "/>
                <a:defRPr sz="1800" spc="0">
                  <a:solidFill>
                    <a:srgbClr val="000000"/>
                  </a:solidFill>
                  <a:highlight>
                    <a:scrgbClr r="0" g="0" b="0">
                      <a:alpha val="0"/>
                    </a:scrgbClr>
                  </a:highlight>
                  <a:latin typeface="Calibri"/>
                </a:defRPr>
              </a:lvl1pPr>
              <a:lvl2pPr marL="0" lvl="1" indent="0" algn="l">
                <a:buChar char=" "/>
                <a:defRPr sz="1800" spc="0">
                  <a:solidFill>
                    <a:srgbClr val="000000"/>
                  </a:solidFill>
                  <a:highlight>
                    <a:scrgbClr r="0" g="0" b="0">
                      <a:alpha val="0"/>
                    </a:scrgbClr>
                  </a:highlight>
                  <a:latin typeface="Calibri"/>
                </a:defRPr>
              </a:lvl2pPr>
              <a:lvl3pPr marL="0" lvl="2" indent="0" algn="l">
                <a:buChar char=" "/>
                <a:defRPr sz="1800" spc="0">
                  <a:solidFill>
                    <a:srgbClr val="000000"/>
                  </a:solidFill>
                  <a:highlight>
                    <a:scrgbClr r="0" g="0" b="0">
                      <a:alpha val="0"/>
                    </a:scrgbClr>
                  </a:highlight>
                  <a:latin typeface="Calibri"/>
                </a:defRPr>
              </a:lvl3pPr>
              <a:lvl4pPr marL="0" lvl="3" indent="0" algn="l">
                <a:buChar char=" "/>
                <a:defRPr sz="1800" spc="0">
                  <a:solidFill>
                    <a:srgbClr val="000000"/>
                  </a:solidFill>
                  <a:highlight>
                    <a:scrgbClr r="0" g="0" b="0">
                      <a:alpha val="0"/>
                    </a:scrgbClr>
                  </a:highlight>
                  <a:latin typeface="Calibri"/>
                </a:defRPr>
              </a:lvl4pPr>
              <a:lvl5pPr marL="0" lvl="4" indent="0" algn="l">
                <a:buChar char=" "/>
                <a:defRPr sz="1800" spc="0">
                  <a:solidFill>
                    <a:srgbClr val="000000"/>
                  </a:solidFill>
                  <a:highlight>
                    <a:scrgbClr r="0" g="0" b="0">
                      <a:alpha val="0"/>
                    </a:scrgbClr>
                  </a:highlight>
                  <a:latin typeface="Calibri"/>
                </a:defRPr>
              </a:lvl5pPr>
              <a:lvl6pPr marL="0" lvl="5" indent="0" algn="l">
                <a:buChar char=" "/>
                <a:defRPr sz="1800" spc="0">
                  <a:solidFill>
                    <a:srgbClr val="000000"/>
                  </a:solidFill>
                  <a:highlight>
                    <a:scrgbClr r="0" g="0" b="0">
                      <a:alpha val="0"/>
                    </a:scrgbClr>
                  </a:highlight>
                  <a:latin typeface="Calibri"/>
                </a:defRPr>
              </a:lvl6pPr>
              <a:lvl7pPr marL="0" lvl="6" indent="0" algn="l">
                <a:buChar char=" "/>
                <a:defRPr sz="1800" spc="0">
                  <a:solidFill>
                    <a:srgbClr val="000000"/>
                  </a:solidFill>
                  <a:highlight>
                    <a:scrgbClr r="0" g="0" b="0">
                      <a:alpha val="0"/>
                    </a:scrgbClr>
                  </a:highlight>
                  <a:latin typeface="Calibri"/>
                </a:defRPr>
              </a:lvl7pPr>
              <a:lvl8pPr marL="0" lvl="7" indent="0" algn="l">
                <a:buChar char=" "/>
                <a:defRPr sz="1800" spc="0">
                  <a:solidFill>
                    <a:srgbClr val="000000"/>
                  </a:solidFill>
                  <a:highlight>
                    <a:scrgbClr r="0" g="0" b="0">
                      <a:alpha val="0"/>
                    </a:scrgbClr>
                  </a:highlight>
                  <a:latin typeface="Calibri"/>
                </a:defRPr>
              </a:lvl8pPr>
              <a:lvl9pPr marL="0" lvl="8" indent="0" algn="l">
                <a:buChar char=" "/>
                <a:defRPr sz="1800" spc="0">
                  <a:solidFill>
                    <a:srgbClr val="000000"/>
                  </a:solidFill>
                  <a:highlight>
                    <a:scrgbClr r="0" g="0" b="0">
                      <a:alpha val="0"/>
                    </a:scrgbClr>
                  </a:highlight>
                  <a:latin typeface="Calibri"/>
                </a:defRPr>
              </a:lvl9pPr>
            </a:lstStyle>
            <a:p>
              <a:pPr marR="0" lvl="0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SzPct val="100000"/>
                <a:buFont typeface="Wingdings"/>
                <a:buChar char="ü"/>
              </a:pPr>
              <a:r>
                <a:rPr lang="ru-RU" sz="2400" spc="0">
                  <a:solidFill>
                    <a:srgbClr val="6600FF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При движении по тротуару держитесь подальше от домов.</a:t>
              </a:r>
            </a:p>
            <a:p>
              <a:pPr marR="0" lvl="0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SzPct val="100000"/>
                <a:buFont typeface="Wingdings"/>
                <a:buChar char="ü"/>
              </a:pPr>
              <a:r>
                <a:rPr lang="ru-RU" sz="2400" spc="0">
                  <a:solidFill>
                    <a:srgbClr val="FF0000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Не стойте под карнизами и балконами, на которых образовались сосульки.</a:t>
              </a:r>
            </a:p>
            <a:p>
              <a:pPr marR="0" lvl="0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SzPct val="100000"/>
                <a:buFont typeface="Wingdings"/>
                <a:buChar char="ü"/>
              </a:pPr>
              <a:r>
                <a:rPr lang="ru-RU" sz="2400" spc="0">
                  <a:solidFill>
                    <a:srgbClr val="000000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 </a:t>
              </a:r>
              <a:r>
                <a:rPr lang="ru-RU" sz="2400" spc="0">
                  <a:solidFill>
                    <a:srgbClr val="6600FF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Не входите в ограждённые зоны!</a:t>
              </a:r>
            </a:p>
            <a:p>
              <a:pPr marR="0" lvl="0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SzPct val="100000"/>
                <a:buFont typeface="Wingdings"/>
                <a:buChar char="ü"/>
              </a:pPr>
              <a:r>
                <a:rPr lang="ru-RU" sz="2400" spc="0">
                  <a:solidFill>
                    <a:srgbClr val="FF0000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Не пробуйте сосульки на вкус! Замёрзшая вода содержит микробы.</a:t>
              </a: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179511" y="404663"/>
            <a:ext cx="4392488" cy="64633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 spc="50">
                <a:solidFill>
                  <a:srgbClr val="C02622"/>
                </a:solidFill>
                <a:highlight>
                  <a:scrgbClr r="0" g="0" b="0">
                    <a:alpha val="0"/>
                  </a:scrgbClr>
                </a:highlight>
                <a:latin typeface="Monotype Corsiva"/>
              </a:rPr>
              <a:t>Осторожно, сосульки!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лилиния 1"/>
          <p:cNvSpPr/>
          <p:nvPr/>
        </p:nvSpPr>
        <p:spPr>
          <a:xfrm>
            <a:off x="-1" y="-1"/>
            <a:ext cx="9144001" cy="6858001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3"/>
              <a:gd name="f7" fmla="val f3"/>
              <a:gd name="f8" fmla="*/ f2 1 1"/>
              <a:gd name="f9" fmla="*/ f8 1 f3"/>
              <a:gd name="f10" fmla="*/ f8 1 f3"/>
              <a:gd name="f11" fmla="*/ f6 1 1"/>
              <a:gd name="f12" fmla="*/ f7 1 1"/>
              <a:gd name="f13" fmla="*/ f11 1 f3"/>
              <a:gd name="f14" fmla="*/ f12 1 f3"/>
              <a:gd name="f15" fmla="*/ f9 f3 1"/>
              <a:gd name="f16" fmla="*/ f10 f3 1"/>
              <a:gd name="f17" fmla="*/ f13 f3 1"/>
              <a:gd name="f18" fmla="*/ f14 f3 1"/>
              <a:gd name="f19" fmla="*/ f15 f4 1"/>
              <a:gd name="f20" fmla="*/ f16 f5 1"/>
              <a:gd name="f21" fmla="*/ f17 f4 1"/>
              <a:gd name="f22" fmla="*/ f1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" t="f20" r="f21" b="f2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>
            <a:noFill/>
            <a:prstDash val="solid"/>
          </a:ln>
        </p:spPr>
        <p:txBody>
          <a:bodyPr wrap="square" lIns="45720" tIns="45720" rIns="45720" bIns="45720"/>
          <a:lstStyle/>
          <a:p>
            <a:pPr marR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ru-RU" sz="1200" spc="0">
              <a:solidFill>
                <a:srgbClr val="000000"/>
              </a:solidFill>
              <a:highlight>
                <a:scrgbClr r="0" g="0" b="0">
                  <a:alpha val="0"/>
                </a:scrgbClr>
              </a:highlight>
              <a:latin typeface="XO Thames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539551" y="404663"/>
            <a:ext cx="1988840" cy="1988840"/>
            <a:chOff x="539551" y="404663"/>
            <a:chExt cx="1988840" cy="1988840"/>
          </a:xfrm>
        </p:grpSpPr>
        <p:sp>
          <p:nvSpPr>
            <p:cNvPr id="4" name="Полилиния 3"/>
            <p:cNvSpPr/>
            <p:nvPr/>
          </p:nvSpPr>
          <p:spPr>
            <a:xfrm>
              <a:off x="539551" y="404663"/>
              <a:ext cx="1988840" cy="198884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1600"/>
                <a:gd name="f4" fmla="*/ f0 1 21600"/>
                <a:gd name="f5" fmla="*/ f1 1 21600"/>
                <a:gd name="f6" fmla="val f3"/>
                <a:gd name="f7" fmla="val f3"/>
                <a:gd name="f8" fmla="*/ f2 1 1"/>
                <a:gd name="f9" fmla="*/ f8 1 f3"/>
                <a:gd name="f10" fmla="*/ f8 1 f3"/>
                <a:gd name="f11" fmla="*/ f6 1 1"/>
                <a:gd name="f12" fmla="*/ f7 1 1"/>
                <a:gd name="f13" fmla="*/ f11 1 f3"/>
                <a:gd name="f14" fmla="*/ f12 1 f3"/>
                <a:gd name="f15" fmla="*/ f9 f3 1"/>
                <a:gd name="f16" fmla="*/ f10 f3 1"/>
                <a:gd name="f17" fmla="*/ f13 f3 1"/>
                <a:gd name="f18" fmla="*/ f14 f3 1"/>
                <a:gd name="f19" fmla="*/ f15 f4 1"/>
                <a:gd name="f20" fmla="*/ f16 f5 1"/>
                <a:gd name="f21" fmla="*/ f17 f4 1"/>
                <a:gd name="f22" fmla="*/ f18 f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0" r="f21" b="f22"/>
              <a:pathLst>
                <a:path w="21600" h="21600">
                  <a:moveTo>
                    <a:pt x="f2" y="f2"/>
                  </a:moveTo>
                  <a:lnTo>
                    <a:pt x="f3" y="f2"/>
                  </a:lnTo>
                  <a:lnTo>
                    <a:pt x="f3" y="f3"/>
                  </a:lnTo>
                  <a:lnTo>
                    <a:pt x="f2" y="f3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  <a:ln>
              <a:noFill/>
              <a:prstDash val="solid"/>
            </a:ln>
          </p:spPr>
          <p:txBody>
            <a:bodyPr wrap="square" lIns="45720" tIns="45720" rIns="45720" bIns="45720"/>
            <a:lstStyle/>
            <a:p>
              <a:pPr marR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ru-RU" sz="12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XO Thames"/>
              </a:endParaRPr>
            </a:p>
          </p:txBody>
        </p:sp>
        <p:sp>
          <p:nvSpPr>
            <p:cNvPr id="5" name="Полилиния 4"/>
            <p:cNvSpPr/>
            <p:nvPr/>
          </p:nvSpPr>
          <p:spPr>
            <a:xfrm>
              <a:off x="827584" y="1052736"/>
              <a:ext cx="1368151" cy="792087"/>
            </a:xfrm>
            <a:custGeom>
              <a:avLst>
                <a:gd name="f15" fmla="val 16667"/>
              </a:avLst>
              <a:gdLst>
                <a:gd name="f1" fmla="val 10800000"/>
                <a:gd name="f2" fmla="val 5400000"/>
                <a:gd name="f3" fmla="val w"/>
                <a:gd name="f4" fmla="val h"/>
                <a:gd name="f5" fmla="val ss"/>
                <a:gd name="f6" fmla="val 0"/>
                <a:gd name="f7" fmla="*/ 5419351 1 1725033"/>
                <a:gd name="f8" fmla="val 21600"/>
                <a:gd name="f9" fmla="*/ 1 1 2"/>
                <a:gd name="f10" fmla="+- 21600000 0 1"/>
                <a:gd name="f11" fmla="*/ 1 1 4"/>
                <a:gd name="f12" fmla="+- 0 0 1"/>
                <a:gd name="f13" fmla="*/ 3 1 4"/>
                <a:gd name="f14" fmla="*/ 0 1 60000"/>
                <a:gd name="f15" fmla="val 16667"/>
                <a:gd name="f16" fmla="abs f3"/>
                <a:gd name="f17" fmla="abs f4"/>
                <a:gd name="f18" fmla="abs f5"/>
                <a:gd name="f19" fmla="+- f15 0 50000"/>
                <a:gd name="f20" fmla="+- 0 0 f15"/>
                <a:gd name="f21" fmla="min f8 f8"/>
                <a:gd name="f22" fmla="*/ 21600000 f9 1"/>
                <a:gd name="f23" fmla="*/ f10 1 60000"/>
                <a:gd name="f24" fmla="*/ 21600000 f11 1"/>
                <a:gd name="f25" fmla="*/ 2 f7 1"/>
                <a:gd name="f26" fmla="*/ 21600000 f13 1"/>
                <a:gd name="f27" fmla="*/ f14 f7 1"/>
                <a:gd name="f28" fmla="?: f16 f3 1"/>
                <a:gd name="f29" fmla="?: f17 f4 1"/>
                <a:gd name="f30" fmla="?: f18 f5 1"/>
                <a:gd name="f31" fmla="?: f19 50000 f15"/>
                <a:gd name="f32" fmla="*/ f22 1 60000"/>
                <a:gd name="f33" fmla="*/ f24 1 60000"/>
                <a:gd name="f34" fmla="*/ f26 1 60000"/>
                <a:gd name="f35" fmla="*/ f27 1 180"/>
                <a:gd name="f36" fmla="*/ f28 1 21600"/>
                <a:gd name="f37" fmla="*/ f29 1 21600"/>
                <a:gd name="f38" fmla="*/ 21600 f28 1"/>
                <a:gd name="f39" fmla="*/ 21600 f29 1"/>
                <a:gd name="f40" fmla="?: f20 0 f31"/>
                <a:gd name="f41" fmla="*/ f32 f7 1"/>
                <a:gd name="f42" fmla="+- f33 0 f23"/>
                <a:gd name="f43" fmla="*/ f34 f7 1"/>
                <a:gd name="f44" fmla="+- 0 0 f35"/>
                <a:gd name="f45" fmla="*/ f33 f7 1"/>
                <a:gd name="f46" fmla="min f37 f36"/>
                <a:gd name="f47" fmla="*/ f38 1 f30"/>
                <a:gd name="f48" fmla="*/ f39 1 f30"/>
                <a:gd name="f49" fmla="*/ f21 f40 1"/>
                <a:gd name="f50" fmla="*/ f41 1 180"/>
                <a:gd name="f51" fmla="?: f42 f23 f33"/>
                <a:gd name="f52" fmla="*/ f43 1 180"/>
                <a:gd name="f53" fmla="*/ f44 f1 1"/>
                <a:gd name="f54" fmla="*/ f45 1 180"/>
                <a:gd name="f55" fmla="val f47"/>
                <a:gd name="f56" fmla="val f48"/>
                <a:gd name="f57" fmla="*/ f49 1 100000"/>
                <a:gd name="f58" fmla="*/ f51 f7 1"/>
                <a:gd name="f59" fmla="+- 0 0 f50"/>
                <a:gd name="f60" fmla="+- 0 0 f52"/>
                <a:gd name="f61" fmla="*/ f53 1 f7"/>
                <a:gd name="f62" fmla="+- 0 0 f54"/>
                <a:gd name="f63" fmla="*/ f6 f46 1"/>
                <a:gd name="f64" fmla="+- f55 0 0"/>
                <a:gd name="f65" fmla="+- f56 0 0"/>
                <a:gd name="f66" fmla="*/ f57 29289 1"/>
                <a:gd name="f67" fmla="val f57"/>
                <a:gd name="f68" fmla="*/ f58 1 180"/>
                <a:gd name="f69" fmla="*/ f59 f1 1"/>
                <a:gd name="f70" fmla="*/ f60 f1 1"/>
                <a:gd name="f71" fmla="+- f61 0 f2"/>
                <a:gd name="f72" fmla="*/ f62 f1 1"/>
                <a:gd name="f73" fmla="*/ f57 f46 1"/>
                <a:gd name="f74" fmla="*/ f55 f46 1"/>
                <a:gd name="f75" fmla="*/ f56 f46 1"/>
                <a:gd name="f76" fmla="+- f64 0 f57"/>
                <a:gd name="f77" fmla="+- f65 0 f57"/>
                <a:gd name="f78" fmla="*/ f66 1 100000"/>
                <a:gd name="f79" fmla="*/ 2 f67 1"/>
                <a:gd name="f80" fmla="+- f50 f68 0"/>
                <a:gd name="f81" fmla="*/ f69 1 f7"/>
                <a:gd name="f82" fmla="?: f68 0 f25"/>
                <a:gd name="f83" fmla="+- f52 f68 0"/>
                <a:gd name="f84" fmla="*/ f70 1 f7"/>
                <a:gd name="f85" fmla="+- f35 f68 0"/>
                <a:gd name="f86" fmla="cos 1 f71"/>
                <a:gd name="f87" fmla="sin 1 f71"/>
                <a:gd name="f88" fmla="+- f54 f68 0"/>
                <a:gd name="f89" fmla="*/ f72 1 f7"/>
                <a:gd name="f90" fmla="+- f64 0 f78"/>
                <a:gd name="f91" fmla="+- f65 0 f78"/>
                <a:gd name="f92" fmla="*/ f78 f8 1"/>
                <a:gd name="f93" fmla="*/ f78 f8 1"/>
                <a:gd name="f94" fmla="+- f81 0 f2"/>
                <a:gd name="f95" fmla="+- 0 0 f80"/>
                <a:gd name="f96" fmla="*/ f79 1 2"/>
                <a:gd name="f97" fmla="+- f84 0 f2"/>
                <a:gd name="f98" fmla="+- 0 0 f83"/>
                <a:gd name="f99" fmla="+- 0 0 f86"/>
                <a:gd name="f100" fmla="+- 0 0 f87"/>
                <a:gd name="f101" fmla="+- 0 0 f85"/>
                <a:gd name="f102" fmla="+- f89 0 f2"/>
                <a:gd name="f103" fmla="+- 0 0 f88"/>
                <a:gd name="f104" fmla="*/ f76 f46 1"/>
                <a:gd name="f105" fmla="*/ f77 f46 1"/>
                <a:gd name="f106" fmla="*/ f92 1 f55"/>
                <a:gd name="f107" fmla="*/ f90 f8 1"/>
                <a:gd name="f108" fmla="*/ f93 1 f56"/>
                <a:gd name="f109" fmla="*/ f91 f8 1"/>
                <a:gd name="f110" fmla="cos 1 f94"/>
                <a:gd name="f111" fmla="sin 1 f94"/>
                <a:gd name="f112" fmla="*/ f95 f1 1"/>
                <a:gd name="f113" fmla="cos 1 f97"/>
                <a:gd name="f114" fmla="sin 1 f97"/>
                <a:gd name="f115" fmla="*/ f98 f1 1"/>
                <a:gd name="f116" fmla="*/ f99 1 f79"/>
                <a:gd name="f117" fmla="*/ f100 1 f79"/>
                <a:gd name="f118" fmla="*/ f101 f1 1"/>
                <a:gd name="f119" fmla="cos 1 f102"/>
                <a:gd name="f120" fmla="sin 1 f102"/>
                <a:gd name="f121" fmla="*/ f103 f1 1"/>
                <a:gd name="f122" fmla="*/ f107 1 f55"/>
                <a:gd name="f123" fmla="*/ f109 1 f56"/>
                <a:gd name="f124" fmla="val f106"/>
                <a:gd name="f125" fmla="val f108"/>
                <a:gd name="f126" fmla="+- 0 0 f110"/>
                <a:gd name="f127" fmla="+- 0 0 f111"/>
                <a:gd name="f128" fmla="*/ f112 1 f7"/>
                <a:gd name="f129" fmla="+- 0 0 f113"/>
                <a:gd name="f130" fmla="+- 0 0 f114"/>
                <a:gd name="f131" fmla="*/ f115 1 f7"/>
                <a:gd name="f132" fmla="+- 0 0 f116"/>
                <a:gd name="f133" fmla="+- 0 0 f117"/>
                <a:gd name="f134" fmla="*/ f118 1 f7"/>
                <a:gd name="f135" fmla="+- 0 0 f119"/>
                <a:gd name="f136" fmla="+- 0 0 f120"/>
                <a:gd name="f137" fmla="*/ f121 1 f7"/>
                <a:gd name="f138" fmla="val f122"/>
                <a:gd name="f139" fmla="val f123"/>
                <a:gd name="f140" fmla="*/ f124 1 1"/>
                <a:gd name="f141" fmla="*/ f125 1 1"/>
                <a:gd name="f142" fmla="*/ f126 1 f79"/>
                <a:gd name="f143" fmla="*/ f127 1 f79"/>
                <a:gd name="f144" fmla="+- f128 0 f2"/>
                <a:gd name="f145" fmla="*/ f129 1 f79"/>
                <a:gd name="f146" fmla="*/ f130 1 f79"/>
                <a:gd name="f147" fmla="+- f131 0 f2"/>
                <a:gd name="f148" fmla="at2 f132 f133"/>
                <a:gd name="f149" fmla="+- f134 0 f2"/>
                <a:gd name="f150" fmla="*/ f135 1 f79"/>
                <a:gd name="f151" fmla="*/ f136 1 f79"/>
                <a:gd name="f152" fmla="+- f137 0 f2"/>
                <a:gd name="f153" fmla="*/ f140 1 f8"/>
                <a:gd name="f154" fmla="*/ f141 1 f8"/>
                <a:gd name="f155" fmla="*/ f138 1 1"/>
                <a:gd name="f156" fmla="*/ f139 1 1"/>
                <a:gd name="f157" fmla="+- 0 0 f142"/>
                <a:gd name="f158" fmla="+- 0 0 f143"/>
                <a:gd name="f159" fmla="cos 1 f144"/>
                <a:gd name="f160" fmla="sin 1 f144"/>
                <a:gd name="f161" fmla="+- 0 0 f145"/>
                <a:gd name="f162" fmla="+- 0 0 f146"/>
                <a:gd name="f163" fmla="cos 1 f147"/>
                <a:gd name="f164" fmla="sin 1 f147"/>
                <a:gd name="f165" fmla="+- f148 f2 0"/>
                <a:gd name="f166" fmla="cos 1 f149"/>
                <a:gd name="f167" fmla="sin 1 f149"/>
                <a:gd name="f168" fmla="+- 0 0 f150"/>
                <a:gd name="f169" fmla="+- 0 0 f151"/>
                <a:gd name="f170" fmla="cos 1 f152"/>
                <a:gd name="f171" fmla="sin 1 f152"/>
                <a:gd name="f172" fmla="*/ f155 1 f8"/>
                <a:gd name="f173" fmla="*/ f156 1 f8"/>
                <a:gd name="f174" fmla="at2 f157 f158"/>
                <a:gd name="f175" fmla="+- 0 0 f159"/>
                <a:gd name="f176" fmla="+- 0 0 f160"/>
                <a:gd name="f177" fmla="at2 f161 f162"/>
                <a:gd name="f178" fmla="+- 0 0 f163"/>
                <a:gd name="f179" fmla="+- 0 0 f164"/>
                <a:gd name="f180" fmla="*/ f165 f7 1"/>
                <a:gd name="f181" fmla="+- 0 0 f166"/>
                <a:gd name="f182" fmla="+- 0 0 f167"/>
                <a:gd name="f183" fmla="at2 f168 f169"/>
                <a:gd name="f184" fmla="+- 0 0 f170"/>
                <a:gd name="f185" fmla="+- 0 0 f171"/>
                <a:gd name="f186" fmla="*/ f153 f55 1"/>
                <a:gd name="f187" fmla="*/ f154 f56 1"/>
                <a:gd name="f188" fmla="+- f174 f2 0"/>
                <a:gd name="f189" fmla="*/ f175 1 f79"/>
                <a:gd name="f190" fmla="*/ f176 1 f79"/>
                <a:gd name="f191" fmla="+- f177 f2 0"/>
                <a:gd name="f192" fmla="*/ f178 1 f79"/>
                <a:gd name="f193" fmla="*/ f179 1 f79"/>
                <a:gd name="f194" fmla="*/ f180 1 f1"/>
                <a:gd name="f195" fmla="*/ f181 1 f79"/>
                <a:gd name="f196" fmla="*/ f182 1 f79"/>
                <a:gd name="f197" fmla="+- f183 f2 0"/>
                <a:gd name="f198" fmla="*/ f184 1 f79"/>
                <a:gd name="f199" fmla="*/ f185 1 f79"/>
                <a:gd name="f200" fmla="*/ f172 f55 1"/>
                <a:gd name="f201" fmla="*/ f173 f56 1"/>
                <a:gd name="f202" fmla="*/ f186 f46 1"/>
                <a:gd name="f203" fmla="*/ f187 f46 1"/>
                <a:gd name="f204" fmla="*/ f188 f7 1"/>
                <a:gd name="f205" fmla="+- 0 0 f189"/>
                <a:gd name="f206" fmla="+- 0 0 f190"/>
                <a:gd name="f207" fmla="*/ f191 f7 1"/>
                <a:gd name="f208" fmla="+- 0 0 f192"/>
                <a:gd name="f209" fmla="+- 0 0 f193"/>
                <a:gd name="f210" fmla="+- 0 0 f194"/>
                <a:gd name="f211" fmla="+- 0 0 f195"/>
                <a:gd name="f212" fmla="+- 0 0 f196"/>
                <a:gd name="f213" fmla="*/ f197 f7 1"/>
                <a:gd name="f214" fmla="+- 0 0 f198"/>
                <a:gd name="f215" fmla="+- 0 0 f199"/>
                <a:gd name="f216" fmla="*/ f200 f46 1"/>
                <a:gd name="f217" fmla="*/ f201 f46 1"/>
                <a:gd name="f218" fmla="*/ f204 1 f1"/>
                <a:gd name="f219" fmla="at2 f205 f206"/>
                <a:gd name="f220" fmla="*/ f207 1 f1"/>
                <a:gd name="f221" fmla="at2 f208 f209"/>
                <a:gd name="f222" fmla="val f210"/>
                <a:gd name="f223" fmla="at2 f211 f212"/>
                <a:gd name="f224" fmla="*/ f213 1 f1"/>
                <a:gd name="f225" fmla="at2 f214 f215"/>
                <a:gd name="f226" fmla="+- 0 0 f218"/>
                <a:gd name="f227" fmla="+- f219 f2 0"/>
                <a:gd name="f228" fmla="+- 0 0 f220"/>
                <a:gd name="f229" fmla="+- f221 f2 0"/>
                <a:gd name="f230" fmla="+- f223 f2 0"/>
                <a:gd name="f231" fmla="+- 0 0 f222"/>
                <a:gd name="f232" fmla="val f222"/>
                <a:gd name="f233" fmla="+- 0 0 f224"/>
                <a:gd name="f234" fmla="+- f225 f2 0"/>
                <a:gd name="f235" fmla="val f226"/>
                <a:gd name="f236" fmla="*/ f227 f7 1"/>
                <a:gd name="f237" fmla="val f228"/>
                <a:gd name="f238" fmla="*/ f229 f7 1"/>
                <a:gd name="f239" fmla="*/ f230 f7 1"/>
                <a:gd name="f240" fmla="*/ f231 f1 1"/>
                <a:gd name="f241" fmla="+- 0 0 f232"/>
                <a:gd name="f242" fmla="val f233"/>
                <a:gd name="f243" fmla="*/ f234 f7 1"/>
                <a:gd name="f244" fmla="*/ f236 1 f1"/>
                <a:gd name="f245" fmla="+- 0 0 f235"/>
                <a:gd name="f246" fmla="val f235"/>
                <a:gd name="f247" fmla="*/ f238 1 f1"/>
                <a:gd name="f248" fmla="+- 0 0 f237"/>
                <a:gd name="f249" fmla="val f237"/>
                <a:gd name="f250" fmla="*/ f239 1 f1"/>
                <a:gd name="f251" fmla="*/ f240 1 f7"/>
                <a:gd name="f252" fmla="*/ f241 f1 1"/>
                <a:gd name="f253" fmla="*/ f243 1 f1"/>
                <a:gd name="f254" fmla="+- 0 0 f242"/>
                <a:gd name="f255" fmla="val f242"/>
                <a:gd name="f256" fmla="+- 0 0 f244"/>
                <a:gd name="f257" fmla="*/ f245 f1 1"/>
                <a:gd name="f258" fmla="+- 0 0 f246"/>
                <a:gd name="f259" fmla="+- 0 0 f247"/>
                <a:gd name="f260" fmla="*/ f248 f1 1"/>
                <a:gd name="f261" fmla="+- 0 0 f249"/>
                <a:gd name="f262" fmla="+- 0 0 f250"/>
                <a:gd name="f263" fmla="+- f251 0 f2"/>
                <a:gd name="f264" fmla="*/ f252 1 f7"/>
                <a:gd name="f265" fmla="+- 0 0 f253"/>
                <a:gd name="f266" fmla="*/ f254 f1 1"/>
                <a:gd name="f267" fmla="+- 0 0 f255"/>
                <a:gd name="f268" fmla="val f256"/>
                <a:gd name="f269" fmla="*/ f257 1 f7"/>
                <a:gd name="f270" fmla="*/ f258 f1 1"/>
                <a:gd name="f271" fmla="val f259"/>
                <a:gd name="f272" fmla="*/ f260 1 f7"/>
                <a:gd name="f273" fmla="*/ f261 f1 1"/>
                <a:gd name="f274" fmla="val f262"/>
                <a:gd name="f275" fmla="sin 1 f263"/>
                <a:gd name="f276" fmla="cos 1 f263"/>
                <a:gd name="f277" fmla="+- f264 0 f2"/>
                <a:gd name="f278" fmla="val f265"/>
                <a:gd name="f279" fmla="*/ f266 1 f7"/>
                <a:gd name="f280" fmla="*/ f267 f1 1"/>
                <a:gd name="f281" fmla="+- f269 0 f2"/>
                <a:gd name="f282" fmla="+- f268 0 f235"/>
                <a:gd name="f283" fmla="*/ f270 1 f7"/>
                <a:gd name="f284" fmla="+- f272 0 f2"/>
                <a:gd name="f285" fmla="+- f271 0 f237"/>
                <a:gd name="f286" fmla="*/ f273 1 f7"/>
                <a:gd name="f287" fmla="+- 0 0 f275"/>
                <a:gd name="f288" fmla="+- 0 0 f276"/>
                <a:gd name="f289" fmla="+- f274 0 f222"/>
                <a:gd name="f290" fmla="cos 1 f277"/>
                <a:gd name="f291" fmla="sin 1 f277"/>
                <a:gd name="f292" fmla="+- f279 0 f2"/>
                <a:gd name="f293" fmla="+- f278 0 f242"/>
                <a:gd name="f294" fmla="*/ f280 1 f7"/>
                <a:gd name="f295" fmla="sin 1 f281"/>
                <a:gd name="f296" fmla="cos 1 f281"/>
                <a:gd name="f297" fmla="?: f282 0 f25"/>
                <a:gd name="f298" fmla="+- f283 0 f2"/>
                <a:gd name="f299" fmla="sin 1 f284"/>
                <a:gd name="f300" fmla="cos 1 f284"/>
                <a:gd name="f301" fmla="?: f285 0 f25"/>
                <a:gd name="f302" fmla="+- f286 0 f2"/>
                <a:gd name="f303" fmla="*/ f67 f287 1"/>
                <a:gd name="f304" fmla="*/ f67 f288 1"/>
                <a:gd name="f305" fmla="?: f289 0 f25"/>
                <a:gd name="f306" fmla="+- 0 0 f290"/>
                <a:gd name="f307" fmla="+- 0 0 f291"/>
                <a:gd name="f308" fmla="sin 1 f292"/>
                <a:gd name="f309" fmla="cos 1 f292"/>
                <a:gd name="f310" fmla="?: f293 0 f25"/>
                <a:gd name="f311" fmla="+- f294 0 f2"/>
                <a:gd name="f312" fmla="+- 0 0 f295"/>
                <a:gd name="f313" fmla="+- 0 0 f296"/>
                <a:gd name="f314" fmla="+- f268 f297 0"/>
                <a:gd name="f315" fmla="cos 1 f298"/>
                <a:gd name="f316" fmla="sin 1 f298"/>
                <a:gd name="f317" fmla="+- 0 0 f299"/>
                <a:gd name="f318" fmla="+- 0 0 f300"/>
                <a:gd name="f319" fmla="+- f271 f301 0"/>
                <a:gd name="f320" fmla="cos 1 f302"/>
                <a:gd name="f321" fmla="sin 1 f302"/>
                <a:gd name="f322" fmla="+- f55 0 f303"/>
                <a:gd name="f323" fmla="+- f77 0 f304"/>
                <a:gd name="f324" fmla="+- f274 f305 0"/>
                <a:gd name="f325" fmla="*/ f12 f306 1"/>
                <a:gd name="f326" fmla="*/ f96 f307 1"/>
                <a:gd name="f327" fmla="*/ f96 f306 1"/>
                <a:gd name="f328" fmla="+- 0 0 f308"/>
                <a:gd name="f329" fmla="+- 0 0 f309"/>
                <a:gd name="f330" fmla="+- f278 f310 0"/>
                <a:gd name="f331" fmla="cos 1 f311"/>
                <a:gd name="f332" fmla="sin 1 f311"/>
                <a:gd name="f333" fmla="*/ f67 f312 1"/>
                <a:gd name="f334" fmla="*/ f67 f313 1"/>
                <a:gd name="f335" fmla="+- f314 0 f235"/>
                <a:gd name="f336" fmla="+- 0 0 f315"/>
                <a:gd name="f337" fmla="+- 0 0 f316"/>
                <a:gd name="f338" fmla="*/ f67 f317 1"/>
                <a:gd name="f339" fmla="*/ f67 f318 1"/>
                <a:gd name="f340" fmla="+- f319 0 f237"/>
                <a:gd name="f341" fmla="+- 0 0 f320"/>
                <a:gd name="f342" fmla="+- 0 0 f321"/>
                <a:gd name="f343" fmla="+- f324 0 f222"/>
                <a:gd name="f344" fmla="+- f326 f322 0"/>
                <a:gd name="f345" fmla="+- f327 f323 0"/>
                <a:gd name="f346" fmla="*/ f67 f328 1"/>
                <a:gd name="f347" fmla="*/ f67 f329 1"/>
                <a:gd name="f348" fmla="+- f330 0 f242"/>
                <a:gd name="f349" fmla="+- 0 0 f331"/>
                <a:gd name="f350" fmla="+- 0 0 f332"/>
                <a:gd name="f351" fmla="+- 0 0 f333"/>
                <a:gd name="f352" fmla="+- f57 0 f334"/>
                <a:gd name="f353" fmla="+- f335 0 f82"/>
                <a:gd name="f354" fmla="*/ f12 f336 1"/>
                <a:gd name="f355" fmla="*/ f96 f337 1"/>
                <a:gd name="f356" fmla="*/ f96 f336 1"/>
                <a:gd name="f357" fmla="+- f76 0 f338"/>
                <a:gd name="f358" fmla="+- 0 0 f339"/>
                <a:gd name="f359" fmla="+- f340 0 f82"/>
                <a:gd name="f360" fmla="*/ f12 f341 1"/>
                <a:gd name="f361" fmla="*/ f96 f342 1"/>
                <a:gd name="f362" fmla="*/ f96 f341 1"/>
                <a:gd name="f363" fmla="+- f343 0 f82"/>
                <a:gd name="f364" fmla="+- f57 0 f346"/>
                <a:gd name="f365" fmla="+- f56 0 f347"/>
                <a:gd name="f366" fmla="+- f348 0 f82"/>
                <a:gd name="f367" fmla="*/ f12 f349 1"/>
                <a:gd name="f368" fmla="*/ f96 f350 1"/>
                <a:gd name="f369" fmla="*/ f96 f349 1"/>
                <a:gd name="f370" fmla="+- f353 0 f25"/>
                <a:gd name="f371" fmla="+- f355 f351 0"/>
                <a:gd name="f372" fmla="+- f356 f352 0"/>
                <a:gd name="f373" fmla="+- f359 0 f25"/>
                <a:gd name="f374" fmla="+- f361 f357 0"/>
                <a:gd name="f375" fmla="+- f362 f358 0"/>
                <a:gd name="f376" fmla="+- f363 0 f25"/>
                <a:gd name="f377" fmla="+- f366 0 f25"/>
                <a:gd name="f378" fmla="+- f368 f364 0"/>
                <a:gd name="f379" fmla="+- f369 f365 0"/>
                <a:gd name="f380" fmla="?: f370 f25 f353"/>
                <a:gd name="f381" fmla="?: f373 f25 f359"/>
                <a:gd name="f382" fmla="?: f376 f25 f363"/>
                <a:gd name="f383" fmla="?: f377 f25 f366"/>
                <a:gd name="f384" fmla="*/ f380 1 4"/>
                <a:gd name="f385" fmla="*/ f381 1 4"/>
                <a:gd name="f386" fmla="*/ f382 1 4"/>
                <a:gd name="f387" fmla="*/ f383 1 4"/>
                <a:gd name="f388" fmla="+- f246 f384 0"/>
                <a:gd name="f389" fmla="+- 0 0 f384"/>
                <a:gd name="f390" fmla="*/ f384 1 2"/>
                <a:gd name="f391" fmla="+- f249 f385 0"/>
                <a:gd name="f392" fmla="+- 0 0 f385"/>
                <a:gd name="f393" fmla="*/ f385 1 2"/>
                <a:gd name="f394" fmla="+- f232 f386 0"/>
                <a:gd name="f395" fmla="+- 0 0 f386"/>
                <a:gd name="f396" fmla="*/ f386 1 2"/>
                <a:gd name="f397" fmla="+- f255 f387 0"/>
                <a:gd name="f398" fmla="+- 0 0 f387"/>
                <a:gd name="f399" fmla="*/ f387 1 2"/>
                <a:gd name="f400" fmla="*/ f389 f1 1"/>
                <a:gd name="f401" fmla="+- 0 0 f390"/>
                <a:gd name="f402" fmla="+- 0 0 f388"/>
                <a:gd name="f403" fmla="+- f388 f384 0"/>
                <a:gd name="f404" fmla="*/ f392 f1 1"/>
                <a:gd name="f405" fmla="+- 0 0 f393"/>
                <a:gd name="f406" fmla="+- 0 0 f391"/>
                <a:gd name="f407" fmla="+- f391 f385 0"/>
                <a:gd name="f408" fmla="*/ f395 f1 1"/>
                <a:gd name="f409" fmla="+- 0 0 f396"/>
                <a:gd name="f410" fmla="+- 0 0 f394"/>
                <a:gd name="f411" fmla="+- f394 f386 0"/>
                <a:gd name="f412" fmla="*/ f398 f1 1"/>
                <a:gd name="f413" fmla="+- 0 0 f399"/>
                <a:gd name="f414" fmla="+- 0 0 f397"/>
                <a:gd name="f415" fmla="+- f397 f387 0"/>
                <a:gd name="f416" fmla="*/ f400 1 f7"/>
                <a:gd name="f417" fmla="*/ f401 f1 1"/>
                <a:gd name="f418" fmla="*/ f402 f1 1"/>
                <a:gd name="f419" fmla="+- 0 0 f403"/>
                <a:gd name="f420" fmla="+- f403 f384 0"/>
                <a:gd name="f421" fmla="*/ f404 1 f7"/>
                <a:gd name="f422" fmla="*/ f405 f1 1"/>
                <a:gd name="f423" fmla="*/ f406 f1 1"/>
                <a:gd name="f424" fmla="+- 0 0 f407"/>
                <a:gd name="f425" fmla="+- f407 f385 0"/>
                <a:gd name="f426" fmla="*/ f408 1 f7"/>
                <a:gd name="f427" fmla="*/ f409 f1 1"/>
                <a:gd name="f428" fmla="*/ f410 f1 1"/>
                <a:gd name="f429" fmla="+- 0 0 f411"/>
                <a:gd name="f430" fmla="+- f411 f386 0"/>
                <a:gd name="f431" fmla="*/ f412 1 f7"/>
                <a:gd name="f432" fmla="*/ f413 f1 1"/>
                <a:gd name="f433" fmla="*/ f414 f1 1"/>
                <a:gd name="f434" fmla="+- 0 0 f415"/>
                <a:gd name="f435" fmla="+- f415 f387 0"/>
                <a:gd name="f436" fmla="+- f416 0 f2"/>
                <a:gd name="f437" fmla="*/ f417 1 f7"/>
                <a:gd name="f438" fmla="*/ f418 1 f7"/>
                <a:gd name="f439" fmla="*/ f419 f1 1"/>
                <a:gd name="f440" fmla="+- 0 0 f420"/>
                <a:gd name="f441" fmla="+- f420 f384 0"/>
                <a:gd name="f442" fmla="+- f421 0 f2"/>
                <a:gd name="f443" fmla="*/ f422 1 f7"/>
                <a:gd name="f444" fmla="*/ f423 1 f7"/>
                <a:gd name="f445" fmla="*/ f424 f1 1"/>
                <a:gd name="f446" fmla="+- 0 0 f425"/>
                <a:gd name="f447" fmla="+- f425 f385 0"/>
                <a:gd name="f448" fmla="+- f426 0 f2"/>
                <a:gd name="f449" fmla="*/ f427 1 f7"/>
                <a:gd name="f450" fmla="*/ f428 1 f7"/>
                <a:gd name="f451" fmla="*/ f429 f1 1"/>
                <a:gd name="f452" fmla="+- 0 0 f430"/>
                <a:gd name="f453" fmla="+- f430 f386 0"/>
                <a:gd name="f454" fmla="+- f431 0 f2"/>
                <a:gd name="f455" fmla="*/ f432 1 f7"/>
                <a:gd name="f456" fmla="*/ f433 1 f7"/>
                <a:gd name="f457" fmla="*/ f434 f1 1"/>
                <a:gd name="f458" fmla="+- 0 0 f435"/>
                <a:gd name="f459" fmla="+- f435 f387 0"/>
                <a:gd name="f460" fmla="cos 1 f436"/>
                <a:gd name="f461" fmla="+- f437 0 f2"/>
                <a:gd name="f462" fmla="+- f438 0 f2"/>
                <a:gd name="f463" fmla="*/ f439 1 f7"/>
                <a:gd name="f464" fmla="*/ f440 f1 1"/>
                <a:gd name="f465" fmla="+- 0 0 f441"/>
                <a:gd name="f466" fmla="cos 1 f442"/>
                <a:gd name="f467" fmla="+- f443 0 f2"/>
                <a:gd name="f468" fmla="+- f444 0 f2"/>
                <a:gd name="f469" fmla="*/ f445 1 f7"/>
                <a:gd name="f470" fmla="*/ f446 f1 1"/>
                <a:gd name="f471" fmla="+- 0 0 f447"/>
                <a:gd name="f472" fmla="cos 1 f448"/>
                <a:gd name="f473" fmla="+- f449 0 f2"/>
                <a:gd name="f474" fmla="+- f450 0 f2"/>
                <a:gd name="f475" fmla="*/ f451 1 f7"/>
                <a:gd name="f476" fmla="*/ f452 f1 1"/>
                <a:gd name="f477" fmla="+- 0 0 f453"/>
                <a:gd name="f478" fmla="cos 1 f454"/>
                <a:gd name="f479" fmla="+- f455 0 f2"/>
                <a:gd name="f480" fmla="+- f456 0 f2"/>
                <a:gd name="f481" fmla="*/ f457 1 f7"/>
                <a:gd name="f482" fmla="*/ f458 f1 1"/>
                <a:gd name="f483" fmla="+- 0 0 f459"/>
                <a:gd name="f484" fmla="+- 0 0 f460"/>
                <a:gd name="f485" fmla="tan 1 f461"/>
                <a:gd name="f486" fmla="cos 1 f462"/>
                <a:gd name="f487" fmla="sin 1 f462"/>
                <a:gd name="f488" fmla="+- f463 0 f2"/>
                <a:gd name="f489" fmla="*/ f464 1 f7"/>
                <a:gd name="f490" fmla="*/ f465 f1 1"/>
                <a:gd name="f491" fmla="+- 0 0 f466"/>
                <a:gd name="f492" fmla="tan 1 f467"/>
                <a:gd name="f493" fmla="cos 1 f468"/>
                <a:gd name="f494" fmla="sin 1 f468"/>
                <a:gd name="f495" fmla="+- f469 0 f2"/>
                <a:gd name="f496" fmla="*/ f470 1 f7"/>
                <a:gd name="f497" fmla="*/ f471 f1 1"/>
                <a:gd name="f498" fmla="+- 0 0 f472"/>
                <a:gd name="f499" fmla="tan 1 f473"/>
                <a:gd name="f500" fmla="cos 1 f474"/>
                <a:gd name="f501" fmla="sin 1 f474"/>
                <a:gd name="f502" fmla="+- f475 0 f2"/>
                <a:gd name="f503" fmla="*/ f476 1 f7"/>
                <a:gd name="f504" fmla="*/ f477 f1 1"/>
                <a:gd name="f505" fmla="+- 0 0 f478"/>
                <a:gd name="f506" fmla="tan 1 f479"/>
                <a:gd name="f507" fmla="cos 1 f480"/>
                <a:gd name="f508" fmla="sin 1 f480"/>
                <a:gd name="f509" fmla="+- f481 0 f2"/>
                <a:gd name="f510" fmla="*/ f482 1 f7"/>
                <a:gd name="f511" fmla="*/ f483 f1 1"/>
                <a:gd name="f512" fmla="*/ 1 1 f485"/>
                <a:gd name="f513" fmla="+- 0 0 f486"/>
                <a:gd name="f514" fmla="+- 0 0 f487"/>
                <a:gd name="f515" fmla="cos 1 f488"/>
                <a:gd name="f516" fmla="sin 1 f488"/>
                <a:gd name="f517" fmla="+- f489 0 f2"/>
                <a:gd name="f518" fmla="*/ f490 1 f7"/>
                <a:gd name="f519" fmla="*/ 1 1 f492"/>
                <a:gd name="f520" fmla="+- 0 0 f493"/>
                <a:gd name="f521" fmla="+- 0 0 f494"/>
                <a:gd name="f522" fmla="cos 1 f495"/>
                <a:gd name="f523" fmla="sin 1 f495"/>
                <a:gd name="f524" fmla="+- f496 0 f2"/>
                <a:gd name="f525" fmla="*/ f497 1 f7"/>
                <a:gd name="f526" fmla="*/ 1 1 f499"/>
                <a:gd name="f527" fmla="+- 0 0 f500"/>
                <a:gd name="f528" fmla="+- 0 0 f501"/>
                <a:gd name="f529" fmla="cos 1 f502"/>
                <a:gd name="f530" fmla="sin 1 f502"/>
                <a:gd name="f531" fmla="+- f503 0 f2"/>
                <a:gd name="f532" fmla="*/ f504 1 f7"/>
                <a:gd name="f533" fmla="*/ 1 1 f506"/>
                <a:gd name="f534" fmla="+- 0 0 f507"/>
                <a:gd name="f535" fmla="+- 0 0 f508"/>
                <a:gd name="f536" fmla="cos 1 f509"/>
                <a:gd name="f537" fmla="sin 1 f509"/>
                <a:gd name="f538" fmla="+- f510 0 f2"/>
                <a:gd name="f539" fmla="*/ f511 1 f7"/>
                <a:gd name="f540" fmla="*/ f512 f512 1"/>
                <a:gd name="f541" fmla="*/ f12 f513 1"/>
                <a:gd name="f542" fmla="*/ f96 f514 1"/>
                <a:gd name="f543" fmla="*/ f96 f513 1"/>
                <a:gd name="f544" fmla="+- 0 0 f515"/>
                <a:gd name="f545" fmla="+- 0 0 f516"/>
                <a:gd name="f546" fmla="cos 1 f517"/>
                <a:gd name="f547" fmla="sin 1 f517"/>
                <a:gd name="f548" fmla="+- f518 0 f2"/>
                <a:gd name="f549" fmla="*/ f519 f519 1"/>
                <a:gd name="f550" fmla="*/ f12 f520 1"/>
                <a:gd name="f551" fmla="*/ f96 f521 1"/>
                <a:gd name="f552" fmla="*/ f96 f520 1"/>
                <a:gd name="f553" fmla="+- 0 0 f522"/>
                <a:gd name="f554" fmla="+- 0 0 f523"/>
                <a:gd name="f555" fmla="cos 1 f524"/>
                <a:gd name="f556" fmla="sin 1 f524"/>
                <a:gd name="f557" fmla="+- f525 0 f2"/>
                <a:gd name="f558" fmla="*/ f526 f526 1"/>
                <a:gd name="f559" fmla="*/ f12 f527 1"/>
                <a:gd name="f560" fmla="*/ f96 f528 1"/>
                <a:gd name="f561" fmla="*/ f96 f527 1"/>
                <a:gd name="f562" fmla="+- 0 0 f529"/>
                <a:gd name="f563" fmla="+- 0 0 f530"/>
                <a:gd name="f564" fmla="cos 1 f531"/>
                <a:gd name="f565" fmla="sin 1 f531"/>
                <a:gd name="f566" fmla="+- f532 0 f2"/>
                <a:gd name="f567" fmla="*/ f533 f533 1"/>
                <a:gd name="f568" fmla="*/ f12 f534 1"/>
                <a:gd name="f569" fmla="*/ f96 f535 1"/>
                <a:gd name="f570" fmla="*/ f96 f534 1"/>
                <a:gd name="f571" fmla="+- 0 0 f536"/>
                <a:gd name="f572" fmla="+- 0 0 f537"/>
                <a:gd name="f573" fmla="cos 1 f538"/>
                <a:gd name="f574" fmla="sin 1 f538"/>
                <a:gd name="f575" fmla="+- f539 0 f2"/>
                <a:gd name="f576" fmla="*/ 3 f540 1"/>
                <a:gd name="f577" fmla="+- f542 f351 0"/>
                <a:gd name="f578" fmla="+- f543 f352 0"/>
                <a:gd name="f579" fmla="*/ f12 f544 1"/>
                <a:gd name="f580" fmla="*/ f96 f545 1"/>
                <a:gd name="f581" fmla="*/ f96 f544 1"/>
                <a:gd name="f582" fmla="+- 0 0 f546"/>
                <a:gd name="f583" fmla="+- 0 0 f547"/>
                <a:gd name="f584" fmla="cos 1 f548"/>
                <a:gd name="f585" fmla="sin 1 f548"/>
                <a:gd name="f586" fmla="*/ 3 f549 1"/>
                <a:gd name="f587" fmla="+- f551 f357 0"/>
                <a:gd name="f588" fmla="+- f552 f358 0"/>
                <a:gd name="f589" fmla="*/ f12 f553 1"/>
                <a:gd name="f590" fmla="*/ f96 f554 1"/>
                <a:gd name="f591" fmla="*/ f96 f553 1"/>
                <a:gd name="f592" fmla="+- 0 0 f555"/>
                <a:gd name="f593" fmla="+- 0 0 f556"/>
                <a:gd name="f594" fmla="cos 1 f557"/>
                <a:gd name="f595" fmla="sin 1 f557"/>
                <a:gd name="f596" fmla="*/ 3 f558 1"/>
                <a:gd name="f597" fmla="+- f560 f322 0"/>
                <a:gd name="f598" fmla="+- f561 f323 0"/>
                <a:gd name="f599" fmla="*/ f12 f562 1"/>
                <a:gd name="f600" fmla="*/ f96 f563 1"/>
                <a:gd name="f601" fmla="*/ f96 f562 1"/>
                <a:gd name="f602" fmla="+- 0 0 f564"/>
                <a:gd name="f603" fmla="+- 0 0 f565"/>
                <a:gd name="f604" fmla="cos 1 f566"/>
                <a:gd name="f605" fmla="sin 1 f566"/>
                <a:gd name="f606" fmla="*/ 3 f567 1"/>
                <a:gd name="f607" fmla="+- f569 f364 0"/>
                <a:gd name="f608" fmla="+- f570 f365 0"/>
                <a:gd name="f609" fmla="*/ f12 f571 1"/>
                <a:gd name="f610" fmla="*/ f96 f572 1"/>
                <a:gd name="f611" fmla="*/ f96 f571 1"/>
                <a:gd name="f612" fmla="+- 0 0 f573"/>
                <a:gd name="f613" fmla="+- 0 0 f574"/>
                <a:gd name="f614" fmla="cos 1 f575"/>
                <a:gd name="f615" fmla="sin 1 f575"/>
                <a:gd name="f616" fmla="+- 4 f576 0"/>
                <a:gd name="f617" fmla="+- f580 f351 0"/>
                <a:gd name="f618" fmla="+- f581 f352 0"/>
                <a:gd name="f619" fmla="*/ f12 f582 1"/>
                <a:gd name="f620" fmla="*/ f96 f583 1"/>
                <a:gd name="f621" fmla="*/ f96 f582 1"/>
                <a:gd name="f622" fmla="+- 0 0 f584"/>
                <a:gd name="f623" fmla="+- 0 0 f585"/>
                <a:gd name="f624" fmla="+- 4 f586 0"/>
                <a:gd name="f625" fmla="+- f590 f357 0"/>
                <a:gd name="f626" fmla="+- f591 f358 0"/>
                <a:gd name="f627" fmla="*/ f12 f592 1"/>
                <a:gd name="f628" fmla="*/ f96 f593 1"/>
                <a:gd name="f629" fmla="*/ f96 f592 1"/>
                <a:gd name="f630" fmla="+- 0 0 f594"/>
                <a:gd name="f631" fmla="+- 0 0 f595"/>
                <a:gd name="f632" fmla="+- 4 f596 0"/>
                <a:gd name="f633" fmla="+- f600 f322 0"/>
                <a:gd name="f634" fmla="+- f601 f323 0"/>
                <a:gd name="f635" fmla="*/ f12 f602 1"/>
                <a:gd name="f636" fmla="*/ f96 f603 1"/>
                <a:gd name="f637" fmla="*/ f96 f602 1"/>
                <a:gd name="f638" fmla="+- 0 0 f604"/>
                <a:gd name="f639" fmla="+- 0 0 f605"/>
                <a:gd name="f640" fmla="+- 4 f606 0"/>
                <a:gd name="f641" fmla="+- f610 f364 0"/>
                <a:gd name="f642" fmla="+- f611 f365 0"/>
                <a:gd name="f643" fmla="*/ f12 f612 1"/>
                <a:gd name="f644" fmla="*/ f96 f613 1"/>
                <a:gd name="f645" fmla="*/ f96 f612 1"/>
                <a:gd name="f646" fmla="+- 0 0 f614"/>
                <a:gd name="f647" fmla="+- 0 0 f615"/>
                <a:gd name="f648" fmla="*/ f577 f46 1"/>
                <a:gd name="f649" fmla="*/ f578 f46 1"/>
                <a:gd name="f650" fmla="*/ f587 f46 1"/>
                <a:gd name="f651" fmla="*/ f588 f46 1"/>
                <a:gd name="f652" fmla="*/ f597 f46 1"/>
                <a:gd name="f653" fmla="*/ f598 f46 1"/>
                <a:gd name="f654" fmla="*/ f607 f46 1"/>
                <a:gd name="f655" fmla="*/ f608 f46 1"/>
                <a:gd name="f656" fmla="sqrt f616"/>
                <a:gd name="f657" fmla="+- f620 f351 0"/>
                <a:gd name="f658" fmla="+- f621 f352 0"/>
                <a:gd name="f659" fmla="*/ f12 f622 1"/>
                <a:gd name="f660" fmla="*/ f96 f623 1"/>
                <a:gd name="f661" fmla="*/ f96 f622 1"/>
                <a:gd name="f662" fmla="sqrt f624"/>
                <a:gd name="f663" fmla="+- f628 f357 0"/>
                <a:gd name="f664" fmla="+- f629 f358 0"/>
                <a:gd name="f665" fmla="*/ f12 f630 1"/>
                <a:gd name="f666" fmla="*/ f96 f631 1"/>
                <a:gd name="f667" fmla="*/ f96 f630 1"/>
                <a:gd name="f668" fmla="sqrt f632"/>
                <a:gd name="f669" fmla="+- f636 f322 0"/>
                <a:gd name="f670" fmla="+- f637 f323 0"/>
                <a:gd name="f671" fmla="*/ f12 f638 1"/>
                <a:gd name="f672" fmla="*/ f96 f639 1"/>
                <a:gd name="f673" fmla="*/ f96 f638 1"/>
                <a:gd name="f674" fmla="sqrt f640"/>
                <a:gd name="f675" fmla="+- f644 f364 0"/>
                <a:gd name="f676" fmla="+- f645 f365 0"/>
                <a:gd name="f677" fmla="*/ f12 f646 1"/>
                <a:gd name="f678" fmla="*/ f96 f647 1"/>
                <a:gd name="f679" fmla="*/ f96 f646 1"/>
                <a:gd name="f680" fmla="*/ f617 f46 1"/>
                <a:gd name="f681" fmla="*/ f618 f46 1"/>
                <a:gd name="f682" fmla="*/ f625 f46 1"/>
                <a:gd name="f683" fmla="*/ f626 f46 1"/>
                <a:gd name="f684" fmla="*/ f633 f46 1"/>
                <a:gd name="f685" fmla="*/ f634 f46 1"/>
                <a:gd name="f686" fmla="*/ f641 f46 1"/>
                <a:gd name="f687" fmla="*/ f642 f46 1"/>
                <a:gd name="f688" fmla="+- f656 0 1"/>
                <a:gd name="f689" fmla="+- f660 f351 0"/>
                <a:gd name="f690" fmla="+- f661 f352 0"/>
                <a:gd name="f691" fmla="+- f662 0 1"/>
                <a:gd name="f692" fmla="+- f666 f357 0"/>
                <a:gd name="f693" fmla="+- f667 f358 0"/>
                <a:gd name="f694" fmla="+- f668 0 1"/>
                <a:gd name="f695" fmla="+- f672 f322 0"/>
                <a:gd name="f696" fmla="+- f673 f323 0"/>
                <a:gd name="f697" fmla="+- f674 0 1"/>
                <a:gd name="f698" fmla="+- f678 f364 0"/>
                <a:gd name="f699" fmla="+- f679 f365 0"/>
                <a:gd name="f700" fmla="*/ f657 f46 1"/>
                <a:gd name="f701" fmla="*/ f658 f46 1"/>
                <a:gd name="f702" fmla="*/ f663 f46 1"/>
                <a:gd name="f703" fmla="*/ f664 f46 1"/>
                <a:gd name="f704" fmla="*/ f669 f46 1"/>
                <a:gd name="f705" fmla="*/ f670 f46 1"/>
                <a:gd name="f706" fmla="*/ f675 f46 1"/>
                <a:gd name="f707" fmla="*/ f676 f46 1"/>
                <a:gd name="f708" fmla="*/ f484 f688 1"/>
                <a:gd name="f709" fmla="*/ f491 f691 1"/>
                <a:gd name="f710" fmla="*/ f498 f694 1"/>
                <a:gd name="f711" fmla="*/ f505 f697 1"/>
                <a:gd name="f712" fmla="*/ f689 f46 1"/>
                <a:gd name="f713" fmla="*/ f690 f46 1"/>
                <a:gd name="f714" fmla="*/ f692 f46 1"/>
                <a:gd name="f715" fmla="*/ f693 f46 1"/>
                <a:gd name="f716" fmla="*/ f695 f46 1"/>
                <a:gd name="f717" fmla="*/ f696 f46 1"/>
                <a:gd name="f718" fmla="*/ f698 f46 1"/>
                <a:gd name="f719" fmla="*/ f699 f46 1"/>
                <a:gd name="f720" fmla="*/ f708 1 3"/>
                <a:gd name="f721" fmla="*/ f709 1 3"/>
                <a:gd name="f722" fmla="*/ f710 1 3"/>
                <a:gd name="f723" fmla="*/ f711 1 3"/>
                <a:gd name="f724" fmla="*/ f720 f96 1"/>
                <a:gd name="f725" fmla="*/ f721 f96 1"/>
                <a:gd name="f726" fmla="*/ f722 f96 1"/>
                <a:gd name="f727" fmla="*/ f723 f96 1"/>
                <a:gd name="f728" fmla="*/ f724 f354 1"/>
                <a:gd name="f729" fmla="*/ f724 f337 1"/>
                <a:gd name="f730" fmla="*/ f724 f541 1"/>
                <a:gd name="f731" fmla="*/ f724 f514 1"/>
                <a:gd name="f732" fmla="*/ f724 f579 1"/>
                <a:gd name="f733" fmla="*/ f724 f545 1"/>
                <a:gd name="f734" fmla="*/ f724 f619 1"/>
                <a:gd name="f735" fmla="*/ f724 f583 1"/>
                <a:gd name="f736" fmla="*/ f724 f659 1"/>
                <a:gd name="f737" fmla="*/ f724 f623 1"/>
                <a:gd name="f738" fmla="*/ f725 f360 1"/>
                <a:gd name="f739" fmla="*/ f725 f342 1"/>
                <a:gd name="f740" fmla="*/ f725 f550 1"/>
                <a:gd name="f741" fmla="*/ f725 f521 1"/>
                <a:gd name="f742" fmla="*/ f725 f589 1"/>
                <a:gd name="f743" fmla="*/ f725 f554 1"/>
                <a:gd name="f744" fmla="*/ f725 f627 1"/>
                <a:gd name="f745" fmla="*/ f725 f593 1"/>
                <a:gd name="f746" fmla="*/ f725 f665 1"/>
                <a:gd name="f747" fmla="*/ f725 f631 1"/>
                <a:gd name="f748" fmla="*/ f726 f325 1"/>
                <a:gd name="f749" fmla="*/ f726 f307 1"/>
                <a:gd name="f750" fmla="*/ f726 f559 1"/>
                <a:gd name="f751" fmla="*/ f726 f528 1"/>
                <a:gd name="f752" fmla="*/ f726 f599 1"/>
                <a:gd name="f753" fmla="*/ f726 f563 1"/>
                <a:gd name="f754" fmla="*/ f726 f635 1"/>
                <a:gd name="f755" fmla="*/ f726 f603 1"/>
                <a:gd name="f756" fmla="*/ f726 f671 1"/>
                <a:gd name="f757" fmla="*/ f726 f639 1"/>
                <a:gd name="f758" fmla="*/ f727 f367 1"/>
                <a:gd name="f759" fmla="*/ f727 f350 1"/>
                <a:gd name="f760" fmla="*/ f727 f568 1"/>
                <a:gd name="f761" fmla="*/ f727 f535 1"/>
                <a:gd name="f762" fmla="*/ f727 f609 1"/>
                <a:gd name="f763" fmla="*/ f727 f572 1"/>
                <a:gd name="f764" fmla="*/ f727 f643 1"/>
                <a:gd name="f765" fmla="*/ f727 f613 1"/>
                <a:gd name="f766" fmla="*/ f727 f677 1"/>
                <a:gd name="f767" fmla="*/ f727 f647 1"/>
                <a:gd name="f768" fmla="+- f371 f728 0"/>
                <a:gd name="f769" fmla="+- f372 f729 0"/>
                <a:gd name="f770" fmla="+- f577 0 f730"/>
                <a:gd name="f771" fmla="+- f578 0 f731"/>
                <a:gd name="f772" fmla="+- f577 f730 0"/>
                <a:gd name="f773" fmla="+- f578 f731 0"/>
                <a:gd name="f774" fmla="+- f617 0 f732"/>
                <a:gd name="f775" fmla="+- f618 0 f733"/>
                <a:gd name="f776" fmla="+- f617 f732 0"/>
                <a:gd name="f777" fmla="+- f618 f733 0"/>
                <a:gd name="f778" fmla="+- f657 0 f734"/>
                <a:gd name="f779" fmla="+- f658 0 f735"/>
                <a:gd name="f780" fmla="+- f657 f734 0"/>
                <a:gd name="f781" fmla="+- f658 f735 0"/>
                <a:gd name="f782" fmla="+- f689 0 f736"/>
                <a:gd name="f783" fmla="+- f690 0 f737"/>
                <a:gd name="f784" fmla="+- f374 f738 0"/>
                <a:gd name="f785" fmla="+- f375 f739 0"/>
                <a:gd name="f786" fmla="+- f587 0 f740"/>
                <a:gd name="f787" fmla="+- f588 0 f741"/>
                <a:gd name="f788" fmla="+- f587 f740 0"/>
                <a:gd name="f789" fmla="+- f588 f741 0"/>
                <a:gd name="f790" fmla="+- f625 0 f742"/>
                <a:gd name="f791" fmla="+- f626 0 f743"/>
                <a:gd name="f792" fmla="+- f625 f742 0"/>
                <a:gd name="f793" fmla="+- f626 f743 0"/>
                <a:gd name="f794" fmla="+- f663 0 f744"/>
                <a:gd name="f795" fmla="+- f664 0 f745"/>
                <a:gd name="f796" fmla="+- f663 f744 0"/>
                <a:gd name="f797" fmla="+- f664 f745 0"/>
                <a:gd name="f798" fmla="+- f692 0 f746"/>
                <a:gd name="f799" fmla="+- f693 0 f747"/>
                <a:gd name="f800" fmla="+- f344 f748 0"/>
                <a:gd name="f801" fmla="+- f345 f749 0"/>
                <a:gd name="f802" fmla="+- f597 0 f750"/>
                <a:gd name="f803" fmla="+- f598 0 f751"/>
                <a:gd name="f804" fmla="+- f597 f750 0"/>
                <a:gd name="f805" fmla="+- f598 f751 0"/>
                <a:gd name="f806" fmla="+- f633 0 f752"/>
                <a:gd name="f807" fmla="+- f634 0 f753"/>
                <a:gd name="f808" fmla="+- f633 f752 0"/>
                <a:gd name="f809" fmla="+- f634 f753 0"/>
                <a:gd name="f810" fmla="+- f669 0 f754"/>
                <a:gd name="f811" fmla="+- f670 0 f755"/>
                <a:gd name="f812" fmla="+- f669 f754 0"/>
                <a:gd name="f813" fmla="+- f670 f755 0"/>
                <a:gd name="f814" fmla="+- f695 0 f756"/>
                <a:gd name="f815" fmla="+- f696 0 f757"/>
                <a:gd name="f816" fmla="+- f378 f758 0"/>
                <a:gd name="f817" fmla="+- f379 f759 0"/>
                <a:gd name="f818" fmla="+- f607 0 f760"/>
                <a:gd name="f819" fmla="+- f608 0 f761"/>
                <a:gd name="f820" fmla="+- f607 f760 0"/>
                <a:gd name="f821" fmla="+- f608 f761 0"/>
                <a:gd name="f822" fmla="+- f641 0 f762"/>
                <a:gd name="f823" fmla="+- f642 0 f763"/>
                <a:gd name="f824" fmla="+- f641 f762 0"/>
                <a:gd name="f825" fmla="+- f642 f763 0"/>
                <a:gd name="f826" fmla="+- f675 0 f764"/>
                <a:gd name="f827" fmla="+- f676 0 f765"/>
                <a:gd name="f828" fmla="+- f675 f764 0"/>
                <a:gd name="f829" fmla="+- f676 f765 0"/>
                <a:gd name="f830" fmla="+- f698 0 f766"/>
                <a:gd name="f831" fmla="+- f699 0 f767"/>
                <a:gd name="f832" fmla="*/ f768 f46 1"/>
                <a:gd name="f833" fmla="*/ f769 f46 1"/>
                <a:gd name="f834" fmla="*/ f770 f46 1"/>
                <a:gd name="f835" fmla="*/ f771 f46 1"/>
                <a:gd name="f836" fmla="*/ f772 f46 1"/>
                <a:gd name="f837" fmla="*/ f773 f46 1"/>
                <a:gd name="f838" fmla="*/ f774 f46 1"/>
                <a:gd name="f839" fmla="*/ f775 f46 1"/>
                <a:gd name="f840" fmla="*/ f776 f46 1"/>
                <a:gd name="f841" fmla="*/ f777 f46 1"/>
                <a:gd name="f842" fmla="*/ f778 f46 1"/>
                <a:gd name="f843" fmla="*/ f779 f46 1"/>
                <a:gd name="f844" fmla="*/ f780 f46 1"/>
                <a:gd name="f845" fmla="*/ f781 f46 1"/>
                <a:gd name="f846" fmla="*/ f782 f46 1"/>
                <a:gd name="f847" fmla="*/ f783 f46 1"/>
                <a:gd name="f848" fmla="*/ f784 f46 1"/>
                <a:gd name="f849" fmla="*/ f785 f46 1"/>
                <a:gd name="f850" fmla="*/ f786 f46 1"/>
                <a:gd name="f851" fmla="*/ f787 f46 1"/>
                <a:gd name="f852" fmla="*/ f788 f46 1"/>
                <a:gd name="f853" fmla="*/ f789 f46 1"/>
                <a:gd name="f854" fmla="*/ f790 f46 1"/>
                <a:gd name="f855" fmla="*/ f791 f46 1"/>
                <a:gd name="f856" fmla="*/ f792 f46 1"/>
                <a:gd name="f857" fmla="*/ f793 f46 1"/>
                <a:gd name="f858" fmla="*/ f794 f46 1"/>
                <a:gd name="f859" fmla="*/ f795 f46 1"/>
                <a:gd name="f860" fmla="*/ f796 f46 1"/>
                <a:gd name="f861" fmla="*/ f797 f46 1"/>
                <a:gd name="f862" fmla="*/ f798 f46 1"/>
                <a:gd name="f863" fmla="*/ f799 f46 1"/>
                <a:gd name="f864" fmla="*/ f800 f46 1"/>
                <a:gd name="f865" fmla="*/ f801 f46 1"/>
                <a:gd name="f866" fmla="*/ f802 f46 1"/>
                <a:gd name="f867" fmla="*/ f803 f46 1"/>
                <a:gd name="f868" fmla="*/ f804 f46 1"/>
                <a:gd name="f869" fmla="*/ f805 f46 1"/>
                <a:gd name="f870" fmla="*/ f806 f46 1"/>
                <a:gd name="f871" fmla="*/ f807 f46 1"/>
                <a:gd name="f872" fmla="*/ f808 f46 1"/>
                <a:gd name="f873" fmla="*/ f809 f46 1"/>
                <a:gd name="f874" fmla="*/ f810 f46 1"/>
                <a:gd name="f875" fmla="*/ f811 f46 1"/>
                <a:gd name="f876" fmla="*/ f812 f46 1"/>
                <a:gd name="f877" fmla="*/ f813 f46 1"/>
                <a:gd name="f878" fmla="*/ f814 f46 1"/>
                <a:gd name="f879" fmla="*/ f815 f46 1"/>
                <a:gd name="f880" fmla="*/ f816 f46 1"/>
                <a:gd name="f881" fmla="*/ f817 f46 1"/>
                <a:gd name="f882" fmla="*/ f818 f46 1"/>
                <a:gd name="f883" fmla="*/ f819 f46 1"/>
                <a:gd name="f884" fmla="*/ f820 f46 1"/>
                <a:gd name="f885" fmla="*/ f821 f46 1"/>
                <a:gd name="f886" fmla="*/ f822 f46 1"/>
                <a:gd name="f887" fmla="*/ f823 f46 1"/>
                <a:gd name="f888" fmla="*/ f824 f46 1"/>
                <a:gd name="f889" fmla="*/ f825 f46 1"/>
                <a:gd name="f890" fmla="*/ f826 f46 1"/>
                <a:gd name="f891" fmla="*/ f827 f46 1"/>
                <a:gd name="f892" fmla="*/ f828 f46 1"/>
                <a:gd name="f893" fmla="*/ f829 f46 1"/>
                <a:gd name="f894" fmla="*/ f830 f46 1"/>
                <a:gd name="f895" fmla="*/ f831 f4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2" t="f203" r="f216" b="f217"/>
              <a:pathLst>
                <a:path>
                  <a:moveTo>
                    <a:pt x="f63" y="f73"/>
                  </a:moveTo>
                  <a:cubicBezTo>
                    <a:pt x="f832" y="f833"/>
                    <a:pt x="f834" y="f835"/>
                    <a:pt x="f648" y="f649"/>
                  </a:cubicBezTo>
                  <a:cubicBezTo>
                    <a:pt x="f836" y="f837"/>
                    <a:pt x="f838" y="f839"/>
                    <a:pt x="f680" y="f681"/>
                  </a:cubicBezTo>
                  <a:cubicBezTo>
                    <a:pt x="f840" y="f841"/>
                    <a:pt x="f842" y="f843"/>
                    <a:pt x="f700" y="f701"/>
                  </a:cubicBezTo>
                  <a:cubicBezTo>
                    <a:pt x="f844" y="f845"/>
                    <a:pt x="f846" y="f847"/>
                    <a:pt x="f712" y="f713"/>
                  </a:cubicBezTo>
                  <a:lnTo>
                    <a:pt x="f104" y="f63"/>
                  </a:lnTo>
                  <a:cubicBezTo>
                    <a:pt x="f848" y="f849"/>
                    <a:pt x="f850" y="f851"/>
                    <a:pt x="f650" y="f651"/>
                  </a:cubicBezTo>
                  <a:cubicBezTo>
                    <a:pt x="f852" y="f853"/>
                    <a:pt x="f854" y="f855"/>
                    <a:pt x="f682" y="f683"/>
                  </a:cubicBezTo>
                  <a:cubicBezTo>
                    <a:pt x="f856" y="f857"/>
                    <a:pt x="f858" y="f859"/>
                    <a:pt x="f702" y="f703"/>
                  </a:cubicBezTo>
                  <a:cubicBezTo>
                    <a:pt x="f860" y="f861"/>
                    <a:pt x="f862" y="f863"/>
                    <a:pt x="f714" y="f715"/>
                  </a:cubicBezTo>
                  <a:lnTo>
                    <a:pt x="f74" y="f105"/>
                  </a:lnTo>
                  <a:cubicBezTo>
                    <a:pt x="f864" y="f865"/>
                    <a:pt x="f866" y="f867"/>
                    <a:pt x="f652" y="f653"/>
                  </a:cubicBezTo>
                  <a:cubicBezTo>
                    <a:pt x="f868" y="f869"/>
                    <a:pt x="f870" y="f871"/>
                    <a:pt x="f684" y="f685"/>
                  </a:cubicBezTo>
                  <a:cubicBezTo>
                    <a:pt x="f872" y="f873"/>
                    <a:pt x="f874" y="f875"/>
                    <a:pt x="f704" y="f705"/>
                  </a:cubicBezTo>
                  <a:cubicBezTo>
                    <a:pt x="f876" y="f877"/>
                    <a:pt x="f878" y="f879"/>
                    <a:pt x="f716" y="f717"/>
                  </a:cubicBezTo>
                  <a:lnTo>
                    <a:pt x="f73" y="f75"/>
                  </a:lnTo>
                  <a:cubicBezTo>
                    <a:pt x="f880" y="f881"/>
                    <a:pt x="f882" y="f883"/>
                    <a:pt x="f654" y="f655"/>
                  </a:cubicBezTo>
                  <a:cubicBezTo>
                    <a:pt x="f884" y="f885"/>
                    <a:pt x="f886" y="f887"/>
                    <a:pt x="f686" y="f687"/>
                  </a:cubicBezTo>
                  <a:cubicBezTo>
                    <a:pt x="f888" y="f889"/>
                    <a:pt x="f890" y="f891"/>
                    <a:pt x="f706" y="f707"/>
                  </a:cubicBezTo>
                  <a:cubicBezTo>
                    <a:pt x="f892" y="f893"/>
                    <a:pt x="f894" y="f895"/>
                    <a:pt x="f718" y="f719"/>
                  </a:cubicBezTo>
                  <a:close/>
                </a:path>
              </a:pathLst>
            </a:custGeom>
            <a:solidFill>
              <a:srgbClr val="9999FF"/>
            </a:solidFill>
            <a:ln w="25400">
              <a:solidFill>
                <a:srgbClr val="CCCCFF"/>
              </a:solidFill>
              <a:prstDash val="solid"/>
            </a:ln>
          </p:spPr>
          <p:txBody>
            <a:bodyPr wrap="square" lIns="91440" tIns="45720" rIns="91440" bIns="45720" anchor="ctr"/>
            <a:lstStyle/>
            <a:p>
              <a:pPr marL="0" marR="0" lvl="0" indent="0" algn="ctr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2400" b="1" spc="0">
                  <a:solidFill>
                    <a:srgbClr val="FFFFFF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снежки</a:t>
              </a:r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2267743" y="4752527"/>
            <a:ext cx="1988840" cy="1988840"/>
            <a:chOff x="2267743" y="4752527"/>
            <a:chExt cx="1988840" cy="1988840"/>
          </a:xfrm>
        </p:grpSpPr>
        <p:sp>
          <p:nvSpPr>
            <p:cNvPr id="7" name="Полилиния 6"/>
            <p:cNvSpPr/>
            <p:nvPr/>
          </p:nvSpPr>
          <p:spPr>
            <a:xfrm>
              <a:off x="2267743" y="4752527"/>
              <a:ext cx="1988840" cy="198884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1600"/>
                <a:gd name="f4" fmla="*/ f0 1 21600"/>
                <a:gd name="f5" fmla="*/ f1 1 21600"/>
                <a:gd name="f6" fmla="val f3"/>
                <a:gd name="f7" fmla="val f3"/>
                <a:gd name="f8" fmla="*/ f2 1 1"/>
                <a:gd name="f9" fmla="*/ f8 1 f3"/>
                <a:gd name="f10" fmla="*/ f8 1 f3"/>
                <a:gd name="f11" fmla="*/ f6 1 1"/>
                <a:gd name="f12" fmla="*/ f7 1 1"/>
                <a:gd name="f13" fmla="*/ f11 1 f3"/>
                <a:gd name="f14" fmla="*/ f12 1 f3"/>
                <a:gd name="f15" fmla="*/ f9 f3 1"/>
                <a:gd name="f16" fmla="*/ f10 f3 1"/>
                <a:gd name="f17" fmla="*/ f13 f3 1"/>
                <a:gd name="f18" fmla="*/ f14 f3 1"/>
                <a:gd name="f19" fmla="*/ f15 f4 1"/>
                <a:gd name="f20" fmla="*/ f16 f5 1"/>
                <a:gd name="f21" fmla="*/ f17 f4 1"/>
                <a:gd name="f22" fmla="*/ f18 f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0" r="f21" b="f22"/>
              <a:pathLst>
                <a:path w="21600" h="21600">
                  <a:moveTo>
                    <a:pt x="f2" y="f2"/>
                  </a:moveTo>
                  <a:lnTo>
                    <a:pt x="f3" y="f2"/>
                  </a:lnTo>
                  <a:lnTo>
                    <a:pt x="f3" y="f3"/>
                  </a:lnTo>
                  <a:lnTo>
                    <a:pt x="f2" y="f3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  <a:ln>
              <a:noFill/>
              <a:prstDash val="solid"/>
            </a:ln>
          </p:spPr>
          <p:txBody>
            <a:bodyPr wrap="square" lIns="45720" tIns="45720" rIns="45720" bIns="45720"/>
            <a:lstStyle/>
            <a:p>
              <a:pPr marR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ru-RU" sz="12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XO Thames"/>
              </a:endParaRPr>
            </a:p>
          </p:txBody>
        </p:sp>
        <p:sp>
          <p:nvSpPr>
            <p:cNvPr id="8" name="Полилиния 7"/>
            <p:cNvSpPr/>
            <p:nvPr/>
          </p:nvSpPr>
          <p:spPr>
            <a:xfrm>
              <a:off x="2555775" y="5400600"/>
              <a:ext cx="1368151" cy="792087"/>
            </a:xfrm>
            <a:custGeom>
              <a:avLst>
                <a:gd name="f15" fmla="val 16667"/>
              </a:avLst>
              <a:gdLst>
                <a:gd name="f1" fmla="val 10800000"/>
                <a:gd name="f2" fmla="val 5400000"/>
                <a:gd name="f3" fmla="val w"/>
                <a:gd name="f4" fmla="val h"/>
                <a:gd name="f5" fmla="val ss"/>
                <a:gd name="f6" fmla="val 0"/>
                <a:gd name="f7" fmla="*/ 5419351 1 1725033"/>
                <a:gd name="f8" fmla="val 21600"/>
                <a:gd name="f9" fmla="*/ 1 1 2"/>
                <a:gd name="f10" fmla="+- 21600000 0 1"/>
                <a:gd name="f11" fmla="*/ 1 1 4"/>
                <a:gd name="f12" fmla="+- 0 0 1"/>
                <a:gd name="f13" fmla="*/ 3 1 4"/>
                <a:gd name="f14" fmla="*/ 0 1 60000"/>
                <a:gd name="f15" fmla="val 16667"/>
                <a:gd name="f16" fmla="abs f3"/>
                <a:gd name="f17" fmla="abs f4"/>
                <a:gd name="f18" fmla="abs f5"/>
                <a:gd name="f19" fmla="+- f15 0 50000"/>
                <a:gd name="f20" fmla="+- 0 0 f15"/>
                <a:gd name="f21" fmla="min f8 f8"/>
                <a:gd name="f22" fmla="*/ 21600000 f9 1"/>
                <a:gd name="f23" fmla="*/ f10 1 60000"/>
                <a:gd name="f24" fmla="*/ 21600000 f11 1"/>
                <a:gd name="f25" fmla="*/ 2 f7 1"/>
                <a:gd name="f26" fmla="*/ 21600000 f13 1"/>
                <a:gd name="f27" fmla="*/ f14 f7 1"/>
                <a:gd name="f28" fmla="?: f16 f3 1"/>
                <a:gd name="f29" fmla="?: f17 f4 1"/>
                <a:gd name="f30" fmla="?: f18 f5 1"/>
                <a:gd name="f31" fmla="?: f19 50000 f15"/>
                <a:gd name="f32" fmla="*/ f22 1 60000"/>
                <a:gd name="f33" fmla="*/ f24 1 60000"/>
                <a:gd name="f34" fmla="*/ f26 1 60000"/>
                <a:gd name="f35" fmla="*/ f27 1 180"/>
                <a:gd name="f36" fmla="*/ f28 1 21600"/>
                <a:gd name="f37" fmla="*/ f29 1 21600"/>
                <a:gd name="f38" fmla="*/ 21600 f28 1"/>
                <a:gd name="f39" fmla="*/ 21600 f29 1"/>
                <a:gd name="f40" fmla="?: f20 0 f31"/>
                <a:gd name="f41" fmla="*/ f32 f7 1"/>
                <a:gd name="f42" fmla="+- f33 0 f23"/>
                <a:gd name="f43" fmla="*/ f34 f7 1"/>
                <a:gd name="f44" fmla="+- 0 0 f35"/>
                <a:gd name="f45" fmla="*/ f33 f7 1"/>
                <a:gd name="f46" fmla="min f37 f36"/>
                <a:gd name="f47" fmla="*/ f38 1 f30"/>
                <a:gd name="f48" fmla="*/ f39 1 f30"/>
                <a:gd name="f49" fmla="*/ f21 f40 1"/>
                <a:gd name="f50" fmla="*/ f41 1 180"/>
                <a:gd name="f51" fmla="?: f42 f23 f33"/>
                <a:gd name="f52" fmla="*/ f43 1 180"/>
                <a:gd name="f53" fmla="*/ f44 f1 1"/>
                <a:gd name="f54" fmla="*/ f45 1 180"/>
                <a:gd name="f55" fmla="val f47"/>
                <a:gd name="f56" fmla="val f48"/>
                <a:gd name="f57" fmla="*/ f49 1 100000"/>
                <a:gd name="f58" fmla="*/ f51 f7 1"/>
                <a:gd name="f59" fmla="+- 0 0 f50"/>
                <a:gd name="f60" fmla="+- 0 0 f52"/>
                <a:gd name="f61" fmla="*/ f53 1 f7"/>
                <a:gd name="f62" fmla="+- 0 0 f54"/>
                <a:gd name="f63" fmla="*/ f6 f46 1"/>
                <a:gd name="f64" fmla="+- f55 0 0"/>
                <a:gd name="f65" fmla="+- f56 0 0"/>
                <a:gd name="f66" fmla="*/ f57 29289 1"/>
                <a:gd name="f67" fmla="val f57"/>
                <a:gd name="f68" fmla="*/ f58 1 180"/>
                <a:gd name="f69" fmla="*/ f59 f1 1"/>
                <a:gd name="f70" fmla="*/ f60 f1 1"/>
                <a:gd name="f71" fmla="+- f61 0 f2"/>
                <a:gd name="f72" fmla="*/ f62 f1 1"/>
                <a:gd name="f73" fmla="*/ f57 f46 1"/>
                <a:gd name="f74" fmla="*/ f55 f46 1"/>
                <a:gd name="f75" fmla="*/ f56 f46 1"/>
                <a:gd name="f76" fmla="+- f64 0 f57"/>
                <a:gd name="f77" fmla="+- f65 0 f57"/>
                <a:gd name="f78" fmla="*/ f66 1 100000"/>
                <a:gd name="f79" fmla="*/ 2 f67 1"/>
                <a:gd name="f80" fmla="+- f50 f68 0"/>
                <a:gd name="f81" fmla="*/ f69 1 f7"/>
                <a:gd name="f82" fmla="?: f68 0 f25"/>
                <a:gd name="f83" fmla="+- f52 f68 0"/>
                <a:gd name="f84" fmla="*/ f70 1 f7"/>
                <a:gd name="f85" fmla="+- f35 f68 0"/>
                <a:gd name="f86" fmla="cos 1 f71"/>
                <a:gd name="f87" fmla="sin 1 f71"/>
                <a:gd name="f88" fmla="+- f54 f68 0"/>
                <a:gd name="f89" fmla="*/ f72 1 f7"/>
                <a:gd name="f90" fmla="+- f64 0 f78"/>
                <a:gd name="f91" fmla="+- f65 0 f78"/>
                <a:gd name="f92" fmla="*/ f78 f8 1"/>
                <a:gd name="f93" fmla="*/ f78 f8 1"/>
                <a:gd name="f94" fmla="+- f81 0 f2"/>
                <a:gd name="f95" fmla="+- 0 0 f80"/>
                <a:gd name="f96" fmla="*/ f79 1 2"/>
                <a:gd name="f97" fmla="+- f84 0 f2"/>
                <a:gd name="f98" fmla="+- 0 0 f83"/>
                <a:gd name="f99" fmla="+- 0 0 f86"/>
                <a:gd name="f100" fmla="+- 0 0 f87"/>
                <a:gd name="f101" fmla="+- 0 0 f85"/>
                <a:gd name="f102" fmla="+- f89 0 f2"/>
                <a:gd name="f103" fmla="+- 0 0 f88"/>
                <a:gd name="f104" fmla="*/ f76 f46 1"/>
                <a:gd name="f105" fmla="*/ f77 f46 1"/>
                <a:gd name="f106" fmla="*/ f92 1 f55"/>
                <a:gd name="f107" fmla="*/ f90 f8 1"/>
                <a:gd name="f108" fmla="*/ f93 1 f56"/>
                <a:gd name="f109" fmla="*/ f91 f8 1"/>
                <a:gd name="f110" fmla="cos 1 f94"/>
                <a:gd name="f111" fmla="sin 1 f94"/>
                <a:gd name="f112" fmla="*/ f95 f1 1"/>
                <a:gd name="f113" fmla="cos 1 f97"/>
                <a:gd name="f114" fmla="sin 1 f97"/>
                <a:gd name="f115" fmla="*/ f98 f1 1"/>
                <a:gd name="f116" fmla="*/ f99 1 f79"/>
                <a:gd name="f117" fmla="*/ f100 1 f79"/>
                <a:gd name="f118" fmla="*/ f101 f1 1"/>
                <a:gd name="f119" fmla="cos 1 f102"/>
                <a:gd name="f120" fmla="sin 1 f102"/>
                <a:gd name="f121" fmla="*/ f103 f1 1"/>
                <a:gd name="f122" fmla="*/ f107 1 f55"/>
                <a:gd name="f123" fmla="*/ f109 1 f56"/>
                <a:gd name="f124" fmla="val f106"/>
                <a:gd name="f125" fmla="val f108"/>
                <a:gd name="f126" fmla="+- 0 0 f110"/>
                <a:gd name="f127" fmla="+- 0 0 f111"/>
                <a:gd name="f128" fmla="*/ f112 1 f7"/>
                <a:gd name="f129" fmla="+- 0 0 f113"/>
                <a:gd name="f130" fmla="+- 0 0 f114"/>
                <a:gd name="f131" fmla="*/ f115 1 f7"/>
                <a:gd name="f132" fmla="+- 0 0 f116"/>
                <a:gd name="f133" fmla="+- 0 0 f117"/>
                <a:gd name="f134" fmla="*/ f118 1 f7"/>
                <a:gd name="f135" fmla="+- 0 0 f119"/>
                <a:gd name="f136" fmla="+- 0 0 f120"/>
                <a:gd name="f137" fmla="*/ f121 1 f7"/>
                <a:gd name="f138" fmla="val f122"/>
                <a:gd name="f139" fmla="val f123"/>
                <a:gd name="f140" fmla="*/ f124 1 1"/>
                <a:gd name="f141" fmla="*/ f125 1 1"/>
                <a:gd name="f142" fmla="*/ f126 1 f79"/>
                <a:gd name="f143" fmla="*/ f127 1 f79"/>
                <a:gd name="f144" fmla="+- f128 0 f2"/>
                <a:gd name="f145" fmla="*/ f129 1 f79"/>
                <a:gd name="f146" fmla="*/ f130 1 f79"/>
                <a:gd name="f147" fmla="+- f131 0 f2"/>
                <a:gd name="f148" fmla="at2 f132 f133"/>
                <a:gd name="f149" fmla="+- f134 0 f2"/>
                <a:gd name="f150" fmla="*/ f135 1 f79"/>
                <a:gd name="f151" fmla="*/ f136 1 f79"/>
                <a:gd name="f152" fmla="+- f137 0 f2"/>
                <a:gd name="f153" fmla="*/ f140 1 f8"/>
                <a:gd name="f154" fmla="*/ f141 1 f8"/>
                <a:gd name="f155" fmla="*/ f138 1 1"/>
                <a:gd name="f156" fmla="*/ f139 1 1"/>
                <a:gd name="f157" fmla="+- 0 0 f142"/>
                <a:gd name="f158" fmla="+- 0 0 f143"/>
                <a:gd name="f159" fmla="cos 1 f144"/>
                <a:gd name="f160" fmla="sin 1 f144"/>
                <a:gd name="f161" fmla="+- 0 0 f145"/>
                <a:gd name="f162" fmla="+- 0 0 f146"/>
                <a:gd name="f163" fmla="cos 1 f147"/>
                <a:gd name="f164" fmla="sin 1 f147"/>
                <a:gd name="f165" fmla="+- f148 f2 0"/>
                <a:gd name="f166" fmla="cos 1 f149"/>
                <a:gd name="f167" fmla="sin 1 f149"/>
                <a:gd name="f168" fmla="+- 0 0 f150"/>
                <a:gd name="f169" fmla="+- 0 0 f151"/>
                <a:gd name="f170" fmla="cos 1 f152"/>
                <a:gd name="f171" fmla="sin 1 f152"/>
                <a:gd name="f172" fmla="*/ f155 1 f8"/>
                <a:gd name="f173" fmla="*/ f156 1 f8"/>
                <a:gd name="f174" fmla="at2 f157 f158"/>
                <a:gd name="f175" fmla="+- 0 0 f159"/>
                <a:gd name="f176" fmla="+- 0 0 f160"/>
                <a:gd name="f177" fmla="at2 f161 f162"/>
                <a:gd name="f178" fmla="+- 0 0 f163"/>
                <a:gd name="f179" fmla="+- 0 0 f164"/>
                <a:gd name="f180" fmla="*/ f165 f7 1"/>
                <a:gd name="f181" fmla="+- 0 0 f166"/>
                <a:gd name="f182" fmla="+- 0 0 f167"/>
                <a:gd name="f183" fmla="at2 f168 f169"/>
                <a:gd name="f184" fmla="+- 0 0 f170"/>
                <a:gd name="f185" fmla="+- 0 0 f171"/>
                <a:gd name="f186" fmla="*/ f153 f55 1"/>
                <a:gd name="f187" fmla="*/ f154 f56 1"/>
                <a:gd name="f188" fmla="+- f174 f2 0"/>
                <a:gd name="f189" fmla="*/ f175 1 f79"/>
                <a:gd name="f190" fmla="*/ f176 1 f79"/>
                <a:gd name="f191" fmla="+- f177 f2 0"/>
                <a:gd name="f192" fmla="*/ f178 1 f79"/>
                <a:gd name="f193" fmla="*/ f179 1 f79"/>
                <a:gd name="f194" fmla="*/ f180 1 f1"/>
                <a:gd name="f195" fmla="*/ f181 1 f79"/>
                <a:gd name="f196" fmla="*/ f182 1 f79"/>
                <a:gd name="f197" fmla="+- f183 f2 0"/>
                <a:gd name="f198" fmla="*/ f184 1 f79"/>
                <a:gd name="f199" fmla="*/ f185 1 f79"/>
                <a:gd name="f200" fmla="*/ f172 f55 1"/>
                <a:gd name="f201" fmla="*/ f173 f56 1"/>
                <a:gd name="f202" fmla="*/ f186 f46 1"/>
                <a:gd name="f203" fmla="*/ f187 f46 1"/>
                <a:gd name="f204" fmla="*/ f188 f7 1"/>
                <a:gd name="f205" fmla="+- 0 0 f189"/>
                <a:gd name="f206" fmla="+- 0 0 f190"/>
                <a:gd name="f207" fmla="*/ f191 f7 1"/>
                <a:gd name="f208" fmla="+- 0 0 f192"/>
                <a:gd name="f209" fmla="+- 0 0 f193"/>
                <a:gd name="f210" fmla="+- 0 0 f194"/>
                <a:gd name="f211" fmla="+- 0 0 f195"/>
                <a:gd name="f212" fmla="+- 0 0 f196"/>
                <a:gd name="f213" fmla="*/ f197 f7 1"/>
                <a:gd name="f214" fmla="+- 0 0 f198"/>
                <a:gd name="f215" fmla="+- 0 0 f199"/>
                <a:gd name="f216" fmla="*/ f200 f46 1"/>
                <a:gd name="f217" fmla="*/ f201 f46 1"/>
                <a:gd name="f218" fmla="*/ f204 1 f1"/>
                <a:gd name="f219" fmla="at2 f205 f206"/>
                <a:gd name="f220" fmla="*/ f207 1 f1"/>
                <a:gd name="f221" fmla="at2 f208 f209"/>
                <a:gd name="f222" fmla="val f210"/>
                <a:gd name="f223" fmla="at2 f211 f212"/>
                <a:gd name="f224" fmla="*/ f213 1 f1"/>
                <a:gd name="f225" fmla="at2 f214 f215"/>
                <a:gd name="f226" fmla="+- 0 0 f218"/>
                <a:gd name="f227" fmla="+- f219 f2 0"/>
                <a:gd name="f228" fmla="+- 0 0 f220"/>
                <a:gd name="f229" fmla="+- f221 f2 0"/>
                <a:gd name="f230" fmla="+- f223 f2 0"/>
                <a:gd name="f231" fmla="+- 0 0 f222"/>
                <a:gd name="f232" fmla="val f222"/>
                <a:gd name="f233" fmla="+- 0 0 f224"/>
                <a:gd name="f234" fmla="+- f225 f2 0"/>
                <a:gd name="f235" fmla="val f226"/>
                <a:gd name="f236" fmla="*/ f227 f7 1"/>
                <a:gd name="f237" fmla="val f228"/>
                <a:gd name="f238" fmla="*/ f229 f7 1"/>
                <a:gd name="f239" fmla="*/ f230 f7 1"/>
                <a:gd name="f240" fmla="*/ f231 f1 1"/>
                <a:gd name="f241" fmla="+- 0 0 f232"/>
                <a:gd name="f242" fmla="val f233"/>
                <a:gd name="f243" fmla="*/ f234 f7 1"/>
                <a:gd name="f244" fmla="*/ f236 1 f1"/>
                <a:gd name="f245" fmla="+- 0 0 f235"/>
                <a:gd name="f246" fmla="val f235"/>
                <a:gd name="f247" fmla="*/ f238 1 f1"/>
                <a:gd name="f248" fmla="+- 0 0 f237"/>
                <a:gd name="f249" fmla="val f237"/>
                <a:gd name="f250" fmla="*/ f239 1 f1"/>
                <a:gd name="f251" fmla="*/ f240 1 f7"/>
                <a:gd name="f252" fmla="*/ f241 f1 1"/>
                <a:gd name="f253" fmla="*/ f243 1 f1"/>
                <a:gd name="f254" fmla="+- 0 0 f242"/>
                <a:gd name="f255" fmla="val f242"/>
                <a:gd name="f256" fmla="+- 0 0 f244"/>
                <a:gd name="f257" fmla="*/ f245 f1 1"/>
                <a:gd name="f258" fmla="+- 0 0 f246"/>
                <a:gd name="f259" fmla="+- 0 0 f247"/>
                <a:gd name="f260" fmla="*/ f248 f1 1"/>
                <a:gd name="f261" fmla="+- 0 0 f249"/>
                <a:gd name="f262" fmla="+- 0 0 f250"/>
                <a:gd name="f263" fmla="+- f251 0 f2"/>
                <a:gd name="f264" fmla="*/ f252 1 f7"/>
                <a:gd name="f265" fmla="+- 0 0 f253"/>
                <a:gd name="f266" fmla="*/ f254 f1 1"/>
                <a:gd name="f267" fmla="+- 0 0 f255"/>
                <a:gd name="f268" fmla="val f256"/>
                <a:gd name="f269" fmla="*/ f257 1 f7"/>
                <a:gd name="f270" fmla="*/ f258 f1 1"/>
                <a:gd name="f271" fmla="val f259"/>
                <a:gd name="f272" fmla="*/ f260 1 f7"/>
                <a:gd name="f273" fmla="*/ f261 f1 1"/>
                <a:gd name="f274" fmla="val f262"/>
                <a:gd name="f275" fmla="sin 1 f263"/>
                <a:gd name="f276" fmla="cos 1 f263"/>
                <a:gd name="f277" fmla="+- f264 0 f2"/>
                <a:gd name="f278" fmla="val f265"/>
                <a:gd name="f279" fmla="*/ f266 1 f7"/>
                <a:gd name="f280" fmla="*/ f267 f1 1"/>
                <a:gd name="f281" fmla="+- f269 0 f2"/>
                <a:gd name="f282" fmla="+- f268 0 f235"/>
                <a:gd name="f283" fmla="*/ f270 1 f7"/>
                <a:gd name="f284" fmla="+- f272 0 f2"/>
                <a:gd name="f285" fmla="+- f271 0 f237"/>
                <a:gd name="f286" fmla="*/ f273 1 f7"/>
                <a:gd name="f287" fmla="+- 0 0 f275"/>
                <a:gd name="f288" fmla="+- 0 0 f276"/>
                <a:gd name="f289" fmla="+- f274 0 f222"/>
                <a:gd name="f290" fmla="cos 1 f277"/>
                <a:gd name="f291" fmla="sin 1 f277"/>
                <a:gd name="f292" fmla="+- f279 0 f2"/>
                <a:gd name="f293" fmla="+- f278 0 f242"/>
                <a:gd name="f294" fmla="*/ f280 1 f7"/>
                <a:gd name="f295" fmla="sin 1 f281"/>
                <a:gd name="f296" fmla="cos 1 f281"/>
                <a:gd name="f297" fmla="?: f282 0 f25"/>
                <a:gd name="f298" fmla="+- f283 0 f2"/>
                <a:gd name="f299" fmla="sin 1 f284"/>
                <a:gd name="f300" fmla="cos 1 f284"/>
                <a:gd name="f301" fmla="?: f285 0 f25"/>
                <a:gd name="f302" fmla="+- f286 0 f2"/>
                <a:gd name="f303" fmla="*/ f67 f287 1"/>
                <a:gd name="f304" fmla="*/ f67 f288 1"/>
                <a:gd name="f305" fmla="?: f289 0 f25"/>
                <a:gd name="f306" fmla="+- 0 0 f290"/>
                <a:gd name="f307" fmla="+- 0 0 f291"/>
                <a:gd name="f308" fmla="sin 1 f292"/>
                <a:gd name="f309" fmla="cos 1 f292"/>
                <a:gd name="f310" fmla="?: f293 0 f25"/>
                <a:gd name="f311" fmla="+- f294 0 f2"/>
                <a:gd name="f312" fmla="+- 0 0 f295"/>
                <a:gd name="f313" fmla="+- 0 0 f296"/>
                <a:gd name="f314" fmla="+- f268 f297 0"/>
                <a:gd name="f315" fmla="cos 1 f298"/>
                <a:gd name="f316" fmla="sin 1 f298"/>
                <a:gd name="f317" fmla="+- 0 0 f299"/>
                <a:gd name="f318" fmla="+- 0 0 f300"/>
                <a:gd name="f319" fmla="+- f271 f301 0"/>
                <a:gd name="f320" fmla="cos 1 f302"/>
                <a:gd name="f321" fmla="sin 1 f302"/>
                <a:gd name="f322" fmla="+- f55 0 f303"/>
                <a:gd name="f323" fmla="+- f77 0 f304"/>
                <a:gd name="f324" fmla="+- f274 f305 0"/>
                <a:gd name="f325" fmla="*/ f12 f306 1"/>
                <a:gd name="f326" fmla="*/ f96 f307 1"/>
                <a:gd name="f327" fmla="*/ f96 f306 1"/>
                <a:gd name="f328" fmla="+- 0 0 f308"/>
                <a:gd name="f329" fmla="+- 0 0 f309"/>
                <a:gd name="f330" fmla="+- f278 f310 0"/>
                <a:gd name="f331" fmla="cos 1 f311"/>
                <a:gd name="f332" fmla="sin 1 f311"/>
                <a:gd name="f333" fmla="*/ f67 f312 1"/>
                <a:gd name="f334" fmla="*/ f67 f313 1"/>
                <a:gd name="f335" fmla="+- f314 0 f235"/>
                <a:gd name="f336" fmla="+- 0 0 f315"/>
                <a:gd name="f337" fmla="+- 0 0 f316"/>
                <a:gd name="f338" fmla="*/ f67 f317 1"/>
                <a:gd name="f339" fmla="*/ f67 f318 1"/>
                <a:gd name="f340" fmla="+- f319 0 f237"/>
                <a:gd name="f341" fmla="+- 0 0 f320"/>
                <a:gd name="f342" fmla="+- 0 0 f321"/>
                <a:gd name="f343" fmla="+- f324 0 f222"/>
                <a:gd name="f344" fmla="+- f326 f322 0"/>
                <a:gd name="f345" fmla="+- f327 f323 0"/>
                <a:gd name="f346" fmla="*/ f67 f328 1"/>
                <a:gd name="f347" fmla="*/ f67 f329 1"/>
                <a:gd name="f348" fmla="+- f330 0 f242"/>
                <a:gd name="f349" fmla="+- 0 0 f331"/>
                <a:gd name="f350" fmla="+- 0 0 f332"/>
                <a:gd name="f351" fmla="+- 0 0 f333"/>
                <a:gd name="f352" fmla="+- f57 0 f334"/>
                <a:gd name="f353" fmla="+- f335 0 f82"/>
                <a:gd name="f354" fmla="*/ f12 f336 1"/>
                <a:gd name="f355" fmla="*/ f96 f337 1"/>
                <a:gd name="f356" fmla="*/ f96 f336 1"/>
                <a:gd name="f357" fmla="+- f76 0 f338"/>
                <a:gd name="f358" fmla="+- 0 0 f339"/>
                <a:gd name="f359" fmla="+- f340 0 f82"/>
                <a:gd name="f360" fmla="*/ f12 f341 1"/>
                <a:gd name="f361" fmla="*/ f96 f342 1"/>
                <a:gd name="f362" fmla="*/ f96 f341 1"/>
                <a:gd name="f363" fmla="+- f343 0 f82"/>
                <a:gd name="f364" fmla="+- f57 0 f346"/>
                <a:gd name="f365" fmla="+- f56 0 f347"/>
                <a:gd name="f366" fmla="+- f348 0 f82"/>
                <a:gd name="f367" fmla="*/ f12 f349 1"/>
                <a:gd name="f368" fmla="*/ f96 f350 1"/>
                <a:gd name="f369" fmla="*/ f96 f349 1"/>
                <a:gd name="f370" fmla="+- f353 0 f25"/>
                <a:gd name="f371" fmla="+- f355 f351 0"/>
                <a:gd name="f372" fmla="+- f356 f352 0"/>
                <a:gd name="f373" fmla="+- f359 0 f25"/>
                <a:gd name="f374" fmla="+- f361 f357 0"/>
                <a:gd name="f375" fmla="+- f362 f358 0"/>
                <a:gd name="f376" fmla="+- f363 0 f25"/>
                <a:gd name="f377" fmla="+- f366 0 f25"/>
                <a:gd name="f378" fmla="+- f368 f364 0"/>
                <a:gd name="f379" fmla="+- f369 f365 0"/>
                <a:gd name="f380" fmla="?: f370 f25 f353"/>
                <a:gd name="f381" fmla="?: f373 f25 f359"/>
                <a:gd name="f382" fmla="?: f376 f25 f363"/>
                <a:gd name="f383" fmla="?: f377 f25 f366"/>
                <a:gd name="f384" fmla="*/ f380 1 4"/>
                <a:gd name="f385" fmla="*/ f381 1 4"/>
                <a:gd name="f386" fmla="*/ f382 1 4"/>
                <a:gd name="f387" fmla="*/ f383 1 4"/>
                <a:gd name="f388" fmla="+- f246 f384 0"/>
                <a:gd name="f389" fmla="+- 0 0 f384"/>
                <a:gd name="f390" fmla="*/ f384 1 2"/>
                <a:gd name="f391" fmla="+- f249 f385 0"/>
                <a:gd name="f392" fmla="+- 0 0 f385"/>
                <a:gd name="f393" fmla="*/ f385 1 2"/>
                <a:gd name="f394" fmla="+- f232 f386 0"/>
                <a:gd name="f395" fmla="+- 0 0 f386"/>
                <a:gd name="f396" fmla="*/ f386 1 2"/>
                <a:gd name="f397" fmla="+- f255 f387 0"/>
                <a:gd name="f398" fmla="+- 0 0 f387"/>
                <a:gd name="f399" fmla="*/ f387 1 2"/>
                <a:gd name="f400" fmla="*/ f389 f1 1"/>
                <a:gd name="f401" fmla="+- 0 0 f390"/>
                <a:gd name="f402" fmla="+- 0 0 f388"/>
                <a:gd name="f403" fmla="+- f388 f384 0"/>
                <a:gd name="f404" fmla="*/ f392 f1 1"/>
                <a:gd name="f405" fmla="+- 0 0 f393"/>
                <a:gd name="f406" fmla="+- 0 0 f391"/>
                <a:gd name="f407" fmla="+- f391 f385 0"/>
                <a:gd name="f408" fmla="*/ f395 f1 1"/>
                <a:gd name="f409" fmla="+- 0 0 f396"/>
                <a:gd name="f410" fmla="+- 0 0 f394"/>
                <a:gd name="f411" fmla="+- f394 f386 0"/>
                <a:gd name="f412" fmla="*/ f398 f1 1"/>
                <a:gd name="f413" fmla="+- 0 0 f399"/>
                <a:gd name="f414" fmla="+- 0 0 f397"/>
                <a:gd name="f415" fmla="+- f397 f387 0"/>
                <a:gd name="f416" fmla="*/ f400 1 f7"/>
                <a:gd name="f417" fmla="*/ f401 f1 1"/>
                <a:gd name="f418" fmla="*/ f402 f1 1"/>
                <a:gd name="f419" fmla="+- 0 0 f403"/>
                <a:gd name="f420" fmla="+- f403 f384 0"/>
                <a:gd name="f421" fmla="*/ f404 1 f7"/>
                <a:gd name="f422" fmla="*/ f405 f1 1"/>
                <a:gd name="f423" fmla="*/ f406 f1 1"/>
                <a:gd name="f424" fmla="+- 0 0 f407"/>
                <a:gd name="f425" fmla="+- f407 f385 0"/>
                <a:gd name="f426" fmla="*/ f408 1 f7"/>
                <a:gd name="f427" fmla="*/ f409 f1 1"/>
                <a:gd name="f428" fmla="*/ f410 f1 1"/>
                <a:gd name="f429" fmla="+- 0 0 f411"/>
                <a:gd name="f430" fmla="+- f411 f386 0"/>
                <a:gd name="f431" fmla="*/ f412 1 f7"/>
                <a:gd name="f432" fmla="*/ f413 f1 1"/>
                <a:gd name="f433" fmla="*/ f414 f1 1"/>
                <a:gd name="f434" fmla="+- 0 0 f415"/>
                <a:gd name="f435" fmla="+- f415 f387 0"/>
                <a:gd name="f436" fmla="+- f416 0 f2"/>
                <a:gd name="f437" fmla="*/ f417 1 f7"/>
                <a:gd name="f438" fmla="*/ f418 1 f7"/>
                <a:gd name="f439" fmla="*/ f419 f1 1"/>
                <a:gd name="f440" fmla="+- 0 0 f420"/>
                <a:gd name="f441" fmla="+- f420 f384 0"/>
                <a:gd name="f442" fmla="+- f421 0 f2"/>
                <a:gd name="f443" fmla="*/ f422 1 f7"/>
                <a:gd name="f444" fmla="*/ f423 1 f7"/>
                <a:gd name="f445" fmla="*/ f424 f1 1"/>
                <a:gd name="f446" fmla="+- 0 0 f425"/>
                <a:gd name="f447" fmla="+- f425 f385 0"/>
                <a:gd name="f448" fmla="+- f426 0 f2"/>
                <a:gd name="f449" fmla="*/ f427 1 f7"/>
                <a:gd name="f450" fmla="*/ f428 1 f7"/>
                <a:gd name="f451" fmla="*/ f429 f1 1"/>
                <a:gd name="f452" fmla="+- 0 0 f430"/>
                <a:gd name="f453" fmla="+- f430 f386 0"/>
                <a:gd name="f454" fmla="+- f431 0 f2"/>
                <a:gd name="f455" fmla="*/ f432 1 f7"/>
                <a:gd name="f456" fmla="*/ f433 1 f7"/>
                <a:gd name="f457" fmla="*/ f434 f1 1"/>
                <a:gd name="f458" fmla="+- 0 0 f435"/>
                <a:gd name="f459" fmla="+- f435 f387 0"/>
                <a:gd name="f460" fmla="cos 1 f436"/>
                <a:gd name="f461" fmla="+- f437 0 f2"/>
                <a:gd name="f462" fmla="+- f438 0 f2"/>
                <a:gd name="f463" fmla="*/ f439 1 f7"/>
                <a:gd name="f464" fmla="*/ f440 f1 1"/>
                <a:gd name="f465" fmla="+- 0 0 f441"/>
                <a:gd name="f466" fmla="cos 1 f442"/>
                <a:gd name="f467" fmla="+- f443 0 f2"/>
                <a:gd name="f468" fmla="+- f444 0 f2"/>
                <a:gd name="f469" fmla="*/ f445 1 f7"/>
                <a:gd name="f470" fmla="*/ f446 f1 1"/>
                <a:gd name="f471" fmla="+- 0 0 f447"/>
                <a:gd name="f472" fmla="cos 1 f448"/>
                <a:gd name="f473" fmla="+- f449 0 f2"/>
                <a:gd name="f474" fmla="+- f450 0 f2"/>
                <a:gd name="f475" fmla="*/ f451 1 f7"/>
                <a:gd name="f476" fmla="*/ f452 f1 1"/>
                <a:gd name="f477" fmla="+- 0 0 f453"/>
                <a:gd name="f478" fmla="cos 1 f454"/>
                <a:gd name="f479" fmla="+- f455 0 f2"/>
                <a:gd name="f480" fmla="+- f456 0 f2"/>
                <a:gd name="f481" fmla="*/ f457 1 f7"/>
                <a:gd name="f482" fmla="*/ f458 f1 1"/>
                <a:gd name="f483" fmla="+- 0 0 f459"/>
                <a:gd name="f484" fmla="+- 0 0 f460"/>
                <a:gd name="f485" fmla="tan 1 f461"/>
                <a:gd name="f486" fmla="cos 1 f462"/>
                <a:gd name="f487" fmla="sin 1 f462"/>
                <a:gd name="f488" fmla="+- f463 0 f2"/>
                <a:gd name="f489" fmla="*/ f464 1 f7"/>
                <a:gd name="f490" fmla="*/ f465 f1 1"/>
                <a:gd name="f491" fmla="+- 0 0 f466"/>
                <a:gd name="f492" fmla="tan 1 f467"/>
                <a:gd name="f493" fmla="cos 1 f468"/>
                <a:gd name="f494" fmla="sin 1 f468"/>
                <a:gd name="f495" fmla="+- f469 0 f2"/>
                <a:gd name="f496" fmla="*/ f470 1 f7"/>
                <a:gd name="f497" fmla="*/ f471 f1 1"/>
                <a:gd name="f498" fmla="+- 0 0 f472"/>
                <a:gd name="f499" fmla="tan 1 f473"/>
                <a:gd name="f500" fmla="cos 1 f474"/>
                <a:gd name="f501" fmla="sin 1 f474"/>
                <a:gd name="f502" fmla="+- f475 0 f2"/>
                <a:gd name="f503" fmla="*/ f476 1 f7"/>
                <a:gd name="f504" fmla="*/ f477 f1 1"/>
                <a:gd name="f505" fmla="+- 0 0 f478"/>
                <a:gd name="f506" fmla="tan 1 f479"/>
                <a:gd name="f507" fmla="cos 1 f480"/>
                <a:gd name="f508" fmla="sin 1 f480"/>
                <a:gd name="f509" fmla="+- f481 0 f2"/>
                <a:gd name="f510" fmla="*/ f482 1 f7"/>
                <a:gd name="f511" fmla="*/ f483 f1 1"/>
                <a:gd name="f512" fmla="*/ 1 1 f485"/>
                <a:gd name="f513" fmla="+- 0 0 f486"/>
                <a:gd name="f514" fmla="+- 0 0 f487"/>
                <a:gd name="f515" fmla="cos 1 f488"/>
                <a:gd name="f516" fmla="sin 1 f488"/>
                <a:gd name="f517" fmla="+- f489 0 f2"/>
                <a:gd name="f518" fmla="*/ f490 1 f7"/>
                <a:gd name="f519" fmla="*/ 1 1 f492"/>
                <a:gd name="f520" fmla="+- 0 0 f493"/>
                <a:gd name="f521" fmla="+- 0 0 f494"/>
                <a:gd name="f522" fmla="cos 1 f495"/>
                <a:gd name="f523" fmla="sin 1 f495"/>
                <a:gd name="f524" fmla="+- f496 0 f2"/>
                <a:gd name="f525" fmla="*/ f497 1 f7"/>
                <a:gd name="f526" fmla="*/ 1 1 f499"/>
                <a:gd name="f527" fmla="+- 0 0 f500"/>
                <a:gd name="f528" fmla="+- 0 0 f501"/>
                <a:gd name="f529" fmla="cos 1 f502"/>
                <a:gd name="f530" fmla="sin 1 f502"/>
                <a:gd name="f531" fmla="+- f503 0 f2"/>
                <a:gd name="f532" fmla="*/ f504 1 f7"/>
                <a:gd name="f533" fmla="*/ 1 1 f506"/>
                <a:gd name="f534" fmla="+- 0 0 f507"/>
                <a:gd name="f535" fmla="+- 0 0 f508"/>
                <a:gd name="f536" fmla="cos 1 f509"/>
                <a:gd name="f537" fmla="sin 1 f509"/>
                <a:gd name="f538" fmla="+- f510 0 f2"/>
                <a:gd name="f539" fmla="*/ f511 1 f7"/>
                <a:gd name="f540" fmla="*/ f512 f512 1"/>
                <a:gd name="f541" fmla="*/ f12 f513 1"/>
                <a:gd name="f542" fmla="*/ f96 f514 1"/>
                <a:gd name="f543" fmla="*/ f96 f513 1"/>
                <a:gd name="f544" fmla="+- 0 0 f515"/>
                <a:gd name="f545" fmla="+- 0 0 f516"/>
                <a:gd name="f546" fmla="cos 1 f517"/>
                <a:gd name="f547" fmla="sin 1 f517"/>
                <a:gd name="f548" fmla="+- f518 0 f2"/>
                <a:gd name="f549" fmla="*/ f519 f519 1"/>
                <a:gd name="f550" fmla="*/ f12 f520 1"/>
                <a:gd name="f551" fmla="*/ f96 f521 1"/>
                <a:gd name="f552" fmla="*/ f96 f520 1"/>
                <a:gd name="f553" fmla="+- 0 0 f522"/>
                <a:gd name="f554" fmla="+- 0 0 f523"/>
                <a:gd name="f555" fmla="cos 1 f524"/>
                <a:gd name="f556" fmla="sin 1 f524"/>
                <a:gd name="f557" fmla="+- f525 0 f2"/>
                <a:gd name="f558" fmla="*/ f526 f526 1"/>
                <a:gd name="f559" fmla="*/ f12 f527 1"/>
                <a:gd name="f560" fmla="*/ f96 f528 1"/>
                <a:gd name="f561" fmla="*/ f96 f527 1"/>
                <a:gd name="f562" fmla="+- 0 0 f529"/>
                <a:gd name="f563" fmla="+- 0 0 f530"/>
                <a:gd name="f564" fmla="cos 1 f531"/>
                <a:gd name="f565" fmla="sin 1 f531"/>
                <a:gd name="f566" fmla="+- f532 0 f2"/>
                <a:gd name="f567" fmla="*/ f533 f533 1"/>
                <a:gd name="f568" fmla="*/ f12 f534 1"/>
                <a:gd name="f569" fmla="*/ f96 f535 1"/>
                <a:gd name="f570" fmla="*/ f96 f534 1"/>
                <a:gd name="f571" fmla="+- 0 0 f536"/>
                <a:gd name="f572" fmla="+- 0 0 f537"/>
                <a:gd name="f573" fmla="cos 1 f538"/>
                <a:gd name="f574" fmla="sin 1 f538"/>
                <a:gd name="f575" fmla="+- f539 0 f2"/>
                <a:gd name="f576" fmla="*/ 3 f540 1"/>
                <a:gd name="f577" fmla="+- f542 f351 0"/>
                <a:gd name="f578" fmla="+- f543 f352 0"/>
                <a:gd name="f579" fmla="*/ f12 f544 1"/>
                <a:gd name="f580" fmla="*/ f96 f545 1"/>
                <a:gd name="f581" fmla="*/ f96 f544 1"/>
                <a:gd name="f582" fmla="+- 0 0 f546"/>
                <a:gd name="f583" fmla="+- 0 0 f547"/>
                <a:gd name="f584" fmla="cos 1 f548"/>
                <a:gd name="f585" fmla="sin 1 f548"/>
                <a:gd name="f586" fmla="*/ 3 f549 1"/>
                <a:gd name="f587" fmla="+- f551 f357 0"/>
                <a:gd name="f588" fmla="+- f552 f358 0"/>
                <a:gd name="f589" fmla="*/ f12 f553 1"/>
                <a:gd name="f590" fmla="*/ f96 f554 1"/>
                <a:gd name="f591" fmla="*/ f96 f553 1"/>
                <a:gd name="f592" fmla="+- 0 0 f555"/>
                <a:gd name="f593" fmla="+- 0 0 f556"/>
                <a:gd name="f594" fmla="cos 1 f557"/>
                <a:gd name="f595" fmla="sin 1 f557"/>
                <a:gd name="f596" fmla="*/ 3 f558 1"/>
                <a:gd name="f597" fmla="+- f560 f322 0"/>
                <a:gd name="f598" fmla="+- f561 f323 0"/>
                <a:gd name="f599" fmla="*/ f12 f562 1"/>
                <a:gd name="f600" fmla="*/ f96 f563 1"/>
                <a:gd name="f601" fmla="*/ f96 f562 1"/>
                <a:gd name="f602" fmla="+- 0 0 f564"/>
                <a:gd name="f603" fmla="+- 0 0 f565"/>
                <a:gd name="f604" fmla="cos 1 f566"/>
                <a:gd name="f605" fmla="sin 1 f566"/>
                <a:gd name="f606" fmla="*/ 3 f567 1"/>
                <a:gd name="f607" fmla="+- f569 f364 0"/>
                <a:gd name="f608" fmla="+- f570 f365 0"/>
                <a:gd name="f609" fmla="*/ f12 f571 1"/>
                <a:gd name="f610" fmla="*/ f96 f572 1"/>
                <a:gd name="f611" fmla="*/ f96 f571 1"/>
                <a:gd name="f612" fmla="+- 0 0 f573"/>
                <a:gd name="f613" fmla="+- 0 0 f574"/>
                <a:gd name="f614" fmla="cos 1 f575"/>
                <a:gd name="f615" fmla="sin 1 f575"/>
                <a:gd name="f616" fmla="+- 4 f576 0"/>
                <a:gd name="f617" fmla="+- f580 f351 0"/>
                <a:gd name="f618" fmla="+- f581 f352 0"/>
                <a:gd name="f619" fmla="*/ f12 f582 1"/>
                <a:gd name="f620" fmla="*/ f96 f583 1"/>
                <a:gd name="f621" fmla="*/ f96 f582 1"/>
                <a:gd name="f622" fmla="+- 0 0 f584"/>
                <a:gd name="f623" fmla="+- 0 0 f585"/>
                <a:gd name="f624" fmla="+- 4 f586 0"/>
                <a:gd name="f625" fmla="+- f590 f357 0"/>
                <a:gd name="f626" fmla="+- f591 f358 0"/>
                <a:gd name="f627" fmla="*/ f12 f592 1"/>
                <a:gd name="f628" fmla="*/ f96 f593 1"/>
                <a:gd name="f629" fmla="*/ f96 f592 1"/>
                <a:gd name="f630" fmla="+- 0 0 f594"/>
                <a:gd name="f631" fmla="+- 0 0 f595"/>
                <a:gd name="f632" fmla="+- 4 f596 0"/>
                <a:gd name="f633" fmla="+- f600 f322 0"/>
                <a:gd name="f634" fmla="+- f601 f323 0"/>
                <a:gd name="f635" fmla="*/ f12 f602 1"/>
                <a:gd name="f636" fmla="*/ f96 f603 1"/>
                <a:gd name="f637" fmla="*/ f96 f602 1"/>
                <a:gd name="f638" fmla="+- 0 0 f604"/>
                <a:gd name="f639" fmla="+- 0 0 f605"/>
                <a:gd name="f640" fmla="+- 4 f606 0"/>
                <a:gd name="f641" fmla="+- f610 f364 0"/>
                <a:gd name="f642" fmla="+- f611 f365 0"/>
                <a:gd name="f643" fmla="*/ f12 f612 1"/>
                <a:gd name="f644" fmla="*/ f96 f613 1"/>
                <a:gd name="f645" fmla="*/ f96 f612 1"/>
                <a:gd name="f646" fmla="+- 0 0 f614"/>
                <a:gd name="f647" fmla="+- 0 0 f615"/>
                <a:gd name="f648" fmla="*/ f577 f46 1"/>
                <a:gd name="f649" fmla="*/ f578 f46 1"/>
                <a:gd name="f650" fmla="*/ f587 f46 1"/>
                <a:gd name="f651" fmla="*/ f588 f46 1"/>
                <a:gd name="f652" fmla="*/ f597 f46 1"/>
                <a:gd name="f653" fmla="*/ f598 f46 1"/>
                <a:gd name="f654" fmla="*/ f607 f46 1"/>
                <a:gd name="f655" fmla="*/ f608 f46 1"/>
                <a:gd name="f656" fmla="sqrt f616"/>
                <a:gd name="f657" fmla="+- f620 f351 0"/>
                <a:gd name="f658" fmla="+- f621 f352 0"/>
                <a:gd name="f659" fmla="*/ f12 f622 1"/>
                <a:gd name="f660" fmla="*/ f96 f623 1"/>
                <a:gd name="f661" fmla="*/ f96 f622 1"/>
                <a:gd name="f662" fmla="sqrt f624"/>
                <a:gd name="f663" fmla="+- f628 f357 0"/>
                <a:gd name="f664" fmla="+- f629 f358 0"/>
                <a:gd name="f665" fmla="*/ f12 f630 1"/>
                <a:gd name="f666" fmla="*/ f96 f631 1"/>
                <a:gd name="f667" fmla="*/ f96 f630 1"/>
                <a:gd name="f668" fmla="sqrt f632"/>
                <a:gd name="f669" fmla="+- f636 f322 0"/>
                <a:gd name="f670" fmla="+- f637 f323 0"/>
                <a:gd name="f671" fmla="*/ f12 f638 1"/>
                <a:gd name="f672" fmla="*/ f96 f639 1"/>
                <a:gd name="f673" fmla="*/ f96 f638 1"/>
                <a:gd name="f674" fmla="sqrt f640"/>
                <a:gd name="f675" fmla="+- f644 f364 0"/>
                <a:gd name="f676" fmla="+- f645 f365 0"/>
                <a:gd name="f677" fmla="*/ f12 f646 1"/>
                <a:gd name="f678" fmla="*/ f96 f647 1"/>
                <a:gd name="f679" fmla="*/ f96 f646 1"/>
                <a:gd name="f680" fmla="*/ f617 f46 1"/>
                <a:gd name="f681" fmla="*/ f618 f46 1"/>
                <a:gd name="f682" fmla="*/ f625 f46 1"/>
                <a:gd name="f683" fmla="*/ f626 f46 1"/>
                <a:gd name="f684" fmla="*/ f633 f46 1"/>
                <a:gd name="f685" fmla="*/ f634 f46 1"/>
                <a:gd name="f686" fmla="*/ f641 f46 1"/>
                <a:gd name="f687" fmla="*/ f642 f46 1"/>
                <a:gd name="f688" fmla="+- f656 0 1"/>
                <a:gd name="f689" fmla="+- f660 f351 0"/>
                <a:gd name="f690" fmla="+- f661 f352 0"/>
                <a:gd name="f691" fmla="+- f662 0 1"/>
                <a:gd name="f692" fmla="+- f666 f357 0"/>
                <a:gd name="f693" fmla="+- f667 f358 0"/>
                <a:gd name="f694" fmla="+- f668 0 1"/>
                <a:gd name="f695" fmla="+- f672 f322 0"/>
                <a:gd name="f696" fmla="+- f673 f323 0"/>
                <a:gd name="f697" fmla="+- f674 0 1"/>
                <a:gd name="f698" fmla="+- f678 f364 0"/>
                <a:gd name="f699" fmla="+- f679 f365 0"/>
                <a:gd name="f700" fmla="*/ f657 f46 1"/>
                <a:gd name="f701" fmla="*/ f658 f46 1"/>
                <a:gd name="f702" fmla="*/ f663 f46 1"/>
                <a:gd name="f703" fmla="*/ f664 f46 1"/>
                <a:gd name="f704" fmla="*/ f669 f46 1"/>
                <a:gd name="f705" fmla="*/ f670 f46 1"/>
                <a:gd name="f706" fmla="*/ f675 f46 1"/>
                <a:gd name="f707" fmla="*/ f676 f46 1"/>
                <a:gd name="f708" fmla="*/ f484 f688 1"/>
                <a:gd name="f709" fmla="*/ f491 f691 1"/>
                <a:gd name="f710" fmla="*/ f498 f694 1"/>
                <a:gd name="f711" fmla="*/ f505 f697 1"/>
                <a:gd name="f712" fmla="*/ f689 f46 1"/>
                <a:gd name="f713" fmla="*/ f690 f46 1"/>
                <a:gd name="f714" fmla="*/ f692 f46 1"/>
                <a:gd name="f715" fmla="*/ f693 f46 1"/>
                <a:gd name="f716" fmla="*/ f695 f46 1"/>
                <a:gd name="f717" fmla="*/ f696 f46 1"/>
                <a:gd name="f718" fmla="*/ f698 f46 1"/>
                <a:gd name="f719" fmla="*/ f699 f46 1"/>
                <a:gd name="f720" fmla="*/ f708 1 3"/>
                <a:gd name="f721" fmla="*/ f709 1 3"/>
                <a:gd name="f722" fmla="*/ f710 1 3"/>
                <a:gd name="f723" fmla="*/ f711 1 3"/>
                <a:gd name="f724" fmla="*/ f720 f96 1"/>
                <a:gd name="f725" fmla="*/ f721 f96 1"/>
                <a:gd name="f726" fmla="*/ f722 f96 1"/>
                <a:gd name="f727" fmla="*/ f723 f96 1"/>
                <a:gd name="f728" fmla="*/ f724 f354 1"/>
                <a:gd name="f729" fmla="*/ f724 f337 1"/>
                <a:gd name="f730" fmla="*/ f724 f541 1"/>
                <a:gd name="f731" fmla="*/ f724 f514 1"/>
                <a:gd name="f732" fmla="*/ f724 f579 1"/>
                <a:gd name="f733" fmla="*/ f724 f545 1"/>
                <a:gd name="f734" fmla="*/ f724 f619 1"/>
                <a:gd name="f735" fmla="*/ f724 f583 1"/>
                <a:gd name="f736" fmla="*/ f724 f659 1"/>
                <a:gd name="f737" fmla="*/ f724 f623 1"/>
                <a:gd name="f738" fmla="*/ f725 f360 1"/>
                <a:gd name="f739" fmla="*/ f725 f342 1"/>
                <a:gd name="f740" fmla="*/ f725 f550 1"/>
                <a:gd name="f741" fmla="*/ f725 f521 1"/>
                <a:gd name="f742" fmla="*/ f725 f589 1"/>
                <a:gd name="f743" fmla="*/ f725 f554 1"/>
                <a:gd name="f744" fmla="*/ f725 f627 1"/>
                <a:gd name="f745" fmla="*/ f725 f593 1"/>
                <a:gd name="f746" fmla="*/ f725 f665 1"/>
                <a:gd name="f747" fmla="*/ f725 f631 1"/>
                <a:gd name="f748" fmla="*/ f726 f325 1"/>
                <a:gd name="f749" fmla="*/ f726 f307 1"/>
                <a:gd name="f750" fmla="*/ f726 f559 1"/>
                <a:gd name="f751" fmla="*/ f726 f528 1"/>
                <a:gd name="f752" fmla="*/ f726 f599 1"/>
                <a:gd name="f753" fmla="*/ f726 f563 1"/>
                <a:gd name="f754" fmla="*/ f726 f635 1"/>
                <a:gd name="f755" fmla="*/ f726 f603 1"/>
                <a:gd name="f756" fmla="*/ f726 f671 1"/>
                <a:gd name="f757" fmla="*/ f726 f639 1"/>
                <a:gd name="f758" fmla="*/ f727 f367 1"/>
                <a:gd name="f759" fmla="*/ f727 f350 1"/>
                <a:gd name="f760" fmla="*/ f727 f568 1"/>
                <a:gd name="f761" fmla="*/ f727 f535 1"/>
                <a:gd name="f762" fmla="*/ f727 f609 1"/>
                <a:gd name="f763" fmla="*/ f727 f572 1"/>
                <a:gd name="f764" fmla="*/ f727 f643 1"/>
                <a:gd name="f765" fmla="*/ f727 f613 1"/>
                <a:gd name="f766" fmla="*/ f727 f677 1"/>
                <a:gd name="f767" fmla="*/ f727 f647 1"/>
                <a:gd name="f768" fmla="+- f371 f728 0"/>
                <a:gd name="f769" fmla="+- f372 f729 0"/>
                <a:gd name="f770" fmla="+- f577 0 f730"/>
                <a:gd name="f771" fmla="+- f578 0 f731"/>
                <a:gd name="f772" fmla="+- f577 f730 0"/>
                <a:gd name="f773" fmla="+- f578 f731 0"/>
                <a:gd name="f774" fmla="+- f617 0 f732"/>
                <a:gd name="f775" fmla="+- f618 0 f733"/>
                <a:gd name="f776" fmla="+- f617 f732 0"/>
                <a:gd name="f777" fmla="+- f618 f733 0"/>
                <a:gd name="f778" fmla="+- f657 0 f734"/>
                <a:gd name="f779" fmla="+- f658 0 f735"/>
                <a:gd name="f780" fmla="+- f657 f734 0"/>
                <a:gd name="f781" fmla="+- f658 f735 0"/>
                <a:gd name="f782" fmla="+- f689 0 f736"/>
                <a:gd name="f783" fmla="+- f690 0 f737"/>
                <a:gd name="f784" fmla="+- f374 f738 0"/>
                <a:gd name="f785" fmla="+- f375 f739 0"/>
                <a:gd name="f786" fmla="+- f587 0 f740"/>
                <a:gd name="f787" fmla="+- f588 0 f741"/>
                <a:gd name="f788" fmla="+- f587 f740 0"/>
                <a:gd name="f789" fmla="+- f588 f741 0"/>
                <a:gd name="f790" fmla="+- f625 0 f742"/>
                <a:gd name="f791" fmla="+- f626 0 f743"/>
                <a:gd name="f792" fmla="+- f625 f742 0"/>
                <a:gd name="f793" fmla="+- f626 f743 0"/>
                <a:gd name="f794" fmla="+- f663 0 f744"/>
                <a:gd name="f795" fmla="+- f664 0 f745"/>
                <a:gd name="f796" fmla="+- f663 f744 0"/>
                <a:gd name="f797" fmla="+- f664 f745 0"/>
                <a:gd name="f798" fmla="+- f692 0 f746"/>
                <a:gd name="f799" fmla="+- f693 0 f747"/>
                <a:gd name="f800" fmla="+- f344 f748 0"/>
                <a:gd name="f801" fmla="+- f345 f749 0"/>
                <a:gd name="f802" fmla="+- f597 0 f750"/>
                <a:gd name="f803" fmla="+- f598 0 f751"/>
                <a:gd name="f804" fmla="+- f597 f750 0"/>
                <a:gd name="f805" fmla="+- f598 f751 0"/>
                <a:gd name="f806" fmla="+- f633 0 f752"/>
                <a:gd name="f807" fmla="+- f634 0 f753"/>
                <a:gd name="f808" fmla="+- f633 f752 0"/>
                <a:gd name="f809" fmla="+- f634 f753 0"/>
                <a:gd name="f810" fmla="+- f669 0 f754"/>
                <a:gd name="f811" fmla="+- f670 0 f755"/>
                <a:gd name="f812" fmla="+- f669 f754 0"/>
                <a:gd name="f813" fmla="+- f670 f755 0"/>
                <a:gd name="f814" fmla="+- f695 0 f756"/>
                <a:gd name="f815" fmla="+- f696 0 f757"/>
                <a:gd name="f816" fmla="+- f378 f758 0"/>
                <a:gd name="f817" fmla="+- f379 f759 0"/>
                <a:gd name="f818" fmla="+- f607 0 f760"/>
                <a:gd name="f819" fmla="+- f608 0 f761"/>
                <a:gd name="f820" fmla="+- f607 f760 0"/>
                <a:gd name="f821" fmla="+- f608 f761 0"/>
                <a:gd name="f822" fmla="+- f641 0 f762"/>
                <a:gd name="f823" fmla="+- f642 0 f763"/>
                <a:gd name="f824" fmla="+- f641 f762 0"/>
                <a:gd name="f825" fmla="+- f642 f763 0"/>
                <a:gd name="f826" fmla="+- f675 0 f764"/>
                <a:gd name="f827" fmla="+- f676 0 f765"/>
                <a:gd name="f828" fmla="+- f675 f764 0"/>
                <a:gd name="f829" fmla="+- f676 f765 0"/>
                <a:gd name="f830" fmla="+- f698 0 f766"/>
                <a:gd name="f831" fmla="+- f699 0 f767"/>
                <a:gd name="f832" fmla="*/ f768 f46 1"/>
                <a:gd name="f833" fmla="*/ f769 f46 1"/>
                <a:gd name="f834" fmla="*/ f770 f46 1"/>
                <a:gd name="f835" fmla="*/ f771 f46 1"/>
                <a:gd name="f836" fmla="*/ f772 f46 1"/>
                <a:gd name="f837" fmla="*/ f773 f46 1"/>
                <a:gd name="f838" fmla="*/ f774 f46 1"/>
                <a:gd name="f839" fmla="*/ f775 f46 1"/>
                <a:gd name="f840" fmla="*/ f776 f46 1"/>
                <a:gd name="f841" fmla="*/ f777 f46 1"/>
                <a:gd name="f842" fmla="*/ f778 f46 1"/>
                <a:gd name="f843" fmla="*/ f779 f46 1"/>
                <a:gd name="f844" fmla="*/ f780 f46 1"/>
                <a:gd name="f845" fmla="*/ f781 f46 1"/>
                <a:gd name="f846" fmla="*/ f782 f46 1"/>
                <a:gd name="f847" fmla="*/ f783 f46 1"/>
                <a:gd name="f848" fmla="*/ f784 f46 1"/>
                <a:gd name="f849" fmla="*/ f785 f46 1"/>
                <a:gd name="f850" fmla="*/ f786 f46 1"/>
                <a:gd name="f851" fmla="*/ f787 f46 1"/>
                <a:gd name="f852" fmla="*/ f788 f46 1"/>
                <a:gd name="f853" fmla="*/ f789 f46 1"/>
                <a:gd name="f854" fmla="*/ f790 f46 1"/>
                <a:gd name="f855" fmla="*/ f791 f46 1"/>
                <a:gd name="f856" fmla="*/ f792 f46 1"/>
                <a:gd name="f857" fmla="*/ f793 f46 1"/>
                <a:gd name="f858" fmla="*/ f794 f46 1"/>
                <a:gd name="f859" fmla="*/ f795 f46 1"/>
                <a:gd name="f860" fmla="*/ f796 f46 1"/>
                <a:gd name="f861" fmla="*/ f797 f46 1"/>
                <a:gd name="f862" fmla="*/ f798 f46 1"/>
                <a:gd name="f863" fmla="*/ f799 f46 1"/>
                <a:gd name="f864" fmla="*/ f800 f46 1"/>
                <a:gd name="f865" fmla="*/ f801 f46 1"/>
                <a:gd name="f866" fmla="*/ f802 f46 1"/>
                <a:gd name="f867" fmla="*/ f803 f46 1"/>
                <a:gd name="f868" fmla="*/ f804 f46 1"/>
                <a:gd name="f869" fmla="*/ f805 f46 1"/>
                <a:gd name="f870" fmla="*/ f806 f46 1"/>
                <a:gd name="f871" fmla="*/ f807 f46 1"/>
                <a:gd name="f872" fmla="*/ f808 f46 1"/>
                <a:gd name="f873" fmla="*/ f809 f46 1"/>
                <a:gd name="f874" fmla="*/ f810 f46 1"/>
                <a:gd name="f875" fmla="*/ f811 f46 1"/>
                <a:gd name="f876" fmla="*/ f812 f46 1"/>
                <a:gd name="f877" fmla="*/ f813 f46 1"/>
                <a:gd name="f878" fmla="*/ f814 f46 1"/>
                <a:gd name="f879" fmla="*/ f815 f46 1"/>
                <a:gd name="f880" fmla="*/ f816 f46 1"/>
                <a:gd name="f881" fmla="*/ f817 f46 1"/>
                <a:gd name="f882" fmla="*/ f818 f46 1"/>
                <a:gd name="f883" fmla="*/ f819 f46 1"/>
                <a:gd name="f884" fmla="*/ f820 f46 1"/>
                <a:gd name="f885" fmla="*/ f821 f46 1"/>
                <a:gd name="f886" fmla="*/ f822 f46 1"/>
                <a:gd name="f887" fmla="*/ f823 f46 1"/>
                <a:gd name="f888" fmla="*/ f824 f46 1"/>
                <a:gd name="f889" fmla="*/ f825 f46 1"/>
                <a:gd name="f890" fmla="*/ f826 f46 1"/>
                <a:gd name="f891" fmla="*/ f827 f46 1"/>
                <a:gd name="f892" fmla="*/ f828 f46 1"/>
                <a:gd name="f893" fmla="*/ f829 f46 1"/>
                <a:gd name="f894" fmla="*/ f830 f46 1"/>
                <a:gd name="f895" fmla="*/ f831 f4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2" t="f203" r="f216" b="f217"/>
              <a:pathLst>
                <a:path>
                  <a:moveTo>
                    <a:pt x="f63" y="f73"/>
                  </a:moveTo>
                  <a:cubicBezTo>
                    <a:pt x="f832" y="f833"/>
                    <a:pt x="f834" y="f835"/>
                    <a:pt x="f648" y="f649"/>
                  </a:cubicBezTo>
                  <a:cubicBezTo>
                    <a:pt x="f836" y="f837"/>
                    <a:pt x="f838" y="f839"/>
                    <a:pt x="f680" y="f681"/>
                  </a:cubicBezTo>
                  <a:cubicBezTo>
                    <a:pt x="f840" y="f841"/>
                    <a:pt x="f842" y="f843"/>
                    <a:pt x="f700" y="f701"/>
                  </a:cubicBezTo>
                  <a:cubicBezTo>
                    <a:pt x="f844" y="f845"/>
                    <a:pt x="f846" y="f847"/>
                    <a:pt x="f712" y="f713"/>
                  </a:cubicBezTo>
                  <a:lnTo>
                    <a:pt x="f104" y="f63"/>
                  </a:lnTo>
                  <a:cubicBezTo>
                    <a:pt x="f848" y="f849"/>
                    <a:pt x="f850" y="f851"/>
                    <a:pt x="f650" y="f651"/>
                  </a:cubicBezTo>
                  <a:cubicBezTo>
                    <a:pt x="f852" y="f853"/>
                    <a:pt x="f854" y="f855"/>
                    <a:pt x="f682" y="f683"/>
                  </a:cubicBezTo>
                  <a:cubicBezTo>
                    <a:pt x="f856" y="f857"/>
                    <a:pt x="f858" y="f859"/>
                    <a:pt x="f702" y="f703"/>
                  </a:cubicBezTo>
                  <a:cubicBezTo>
                    <a:pt x="f860" y="f861"/>
                    <a:pt x="f862" y="f863"/>
                    <a:pt x="f714" y="f715"/>
                  </a:cubicBezTo>
                  <a:lnTo>
                    <a:pt x="f74" y="f105"/>
                  </a:lnTo>
                  <a:cubicBezTo>
                    <a:pt x="f864" y="f865"/>
                    <a:pt x="f866" y="f867"/>
                    <a:pt x="f652" y="f653"/>
                  </a:cubicBezTo>
                  <a:cubicBezTo>
                    <a:pt x="f868" y="f869"/>
                    <a:pt x="f870" y="f871"/>
                    <a:pt x="f684" y="f685"/>
                  </a:cubicBezTo>
                  <a:cubicBezTo>
                    <a:pt x="f872" y="f873"/>
                    <a:pt x="f874" y="f875"/>
                    <a:pt x="f704" y="f705"/>
                  </a:cubicBezTo>
                  <a:cubicBezTo>
                    <a:pt x="f876" y="f877"/>
                    <a:pt x="f878" y="f879"/>
                    <a:pt x="f716" y="f717"/>
                  </a:cubicBezTo>
                  <a:lnTo>
                    <a:pt x="f73" y="f75"/>
                  </a:lnTo>
                  <a:cubicBezTo>
                    <a:pt x="f880" y="f881"/>
                    <a:pt x="f882" y="f883"/>
                    <a:pt x="f654" y="f655"/>
                  </a:cubicBezTo>
                  <a:cubicBezTo>
                    <a:pt x="f884" y="f885"/>
                    <a:pt x="f886" y="f887"/>
                    <a:pt x="f686" y="f687"/>
                  </a:cubicBezTo>
                  <a:cubicBezTo>
                    <a:pt x="f888" y="f889"/>
                    <a:pt x="f890" y="f891"/>
                    <a:pt x="f706" y="f707"/>
                  </a:cubicBezTo>
                  <a:cubicBezTo>
                    <a:pt x="f892" y="f893"/>
                    <a:pt x="f894" y="f895"/>
                    <a:pt x="f718" y="f719"/>
                  </a:cubicBezTo>
                  <a:close/>
                </a:path>
              </a:pathLst>
            </a:custGeom>
            <a:solidFill>
              <a:srgbClr val="9999FF"/>
            </a:solidFill>
            <a:ln w="25400">
              <a:solidFill>
                <a:srgbClr val="CCCCFF"/>
              </a:solidFill>
              <a:prstDash val="solid"/>
            </a:ln>
          </p:spPr>
          <p:txBody>
            <a:bodyPr wrap="square" lIns="91440" tIns="45720" rIns="91440" bIns="45720" anchor="ctr"/>
            <a:lstStyle/>
            <a:p>
              <a:pPr marL="0" marR="0" lvl="0" indent="0" algn="ctr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2400" b="1" spc="0">
                  <a:solidFill>
                    <a:srgbClr val="FFFFFF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вода</a:t>
              </a:r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179511" y="3240360"/>
            <a:ext cx="1988840" cy="1988840"/>
            <a:chOff x="179511" y="3240360"/>
            <a:chExt cx="1988840" cy="1988840"/>
          </a:xfrm>
        </p:grpSpPr>
        <p:sp>
          <p:nvSpPr>
            <p:cNvPr id="10" name="Полилиния 9"/>
            <p:cNvSpPr/>
            <p:nvPr/>
          </p:nvSpPr>
          <p:spPr>
            <a:xfrm>
              <a:off x="179511" y="3240360"/>
              <a:ext cx="1988840" cy="198884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1600"/>
                <a:gd name="f4" fmla="*/ f0 1 21600"/>
                <a:gd name="f5" fmla="*/ f1 1 21600"/>
                <a:gd name="f6" fmla="val f3"/>
                <a:gd name="f7" fmla="val f3"/>
                <a:gd name="f8" fmla="*/ f2 1 1"/>
                <a:gd name="f9" fmla="*/ f8 1 f3"/>
                <a:gd name="f10" fmla="*/ f8 1 f3"/>
                <a:gd name="f11" fmla="*/ f6 1 1"/>
                <a:gd name="f12" fmla="*/ f7 1 1"/>
                <a:gd name="f13" fmla="*/ f11 1 f3"/>
                <a:gd name="f14" fmla="*/ f12 1 f3"/>
                <a:gd name="f15" fmla="*/ f9 f3 1"/>
                <a:gd name="f16" fmla="*/ f10 f3 1"/>
                <a:gd name="f17" fmla="*/ f13 f3 1"/>
                <a:gd name="f18" fmla="*/ f14 f3 1"/>
                <a:gd name="f19" fmla="*/ f15 f4 1"/>
                <a:gd name="f20" fmla="*/ f16 f5 1"/>
                <a:gd name="f21" fmla="*/ f17 f4 1"/>
                <a:gd name="f22" fmla="*/ f18 f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0" r="f21" b="f22"/>
              <a:pathLst>
                <a:path w="21600" h="21600">
                  <a:moveTo>
                    <a:pt x="f2" y="f2"/>
                  </a:moveTo>
                  <a:lnTo>
                    <a:pt x="f3" y="f2"/>
                  </a:lnTo>
                  <a:lnTo>
                    <a:pt x="f3" y="f3"/>
                  </a:lnTo>
                  <a:lnTo>
                    <a:pt x="f2" y="f3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  <a:ln>
              <a:noFill/>
              <a:prstDash val="solid"/>
            </a:ln>
          </p:spPr>
          <p:txBody>
            <a:bodyPr wrap="square" lIns="45720" tIns="45720" rIns="45720" bIns="45720"/>
            <a:lstStyle/>
            <a:p>
              <a:pPr marR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ru-RU" sz="12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XO Thames"/>
              </a:endParaRPr>
            </a:p>
          </p:txBody>
        </p:sp>
        <p:sp>
          <p:nvSpPr>
            <p:cNvPr id="11" name="Полилиния 10"/>
            <p:cNvSpPr/>
            <p:nvPr/>
          </p:nvSpPr>
          <p:spPr>
            <a:xfrm>
              <a:off x="368151" y="3888432"/>
              <a:ext cx="1584176" cy="792087"/>
            </a:xfrm>
            <a:custGeom>
              <a:avLst>
                <a:gd name="f15" fmla="val 16667"/>
              </a:avLst>
              <a:gdLst>
                <a:gd name="f1" fmla="val 10800000"/>
                <a:gd name="f2" fmla="val 5400000"/>
                <a:gd name="f3" fmla="val w"/>
                <a:gd name="f4" fmla="val h"/>
                <a:gd name="f5" fmla="val ss"/>
                <a:gd name="f6" fmla="val 0"/>
                <a:gd name="f7" fmla="*/ 5419351 1 1725033"/>
                <a:gd name="f8" fmla="val 21600"/>
                <a:gd name="f9" fmla="*/ 1 1 2"/>
                <a:gd name="f10" fmla="+- 21600000 0 1"/>
                <a:gd name="f11" fmla="*/ 1 1 4"/>
                <a:gd name="f12" fmla="+- 0 0 1"/>
                <a:gd name="f13" fmla="*/ 3 1 4"/>
                <a:gd name="f14" fmla="*/ 0 1 60000"/>
                <a:gd name="f15" fmla="val 16667"/>
                <a:gd name="f16" fmla="abs f3"/>
                <a:gd name="f17" fmla="abs f4"/>
                <a:gd name="f18" fmla="abs f5"/>
                <a:gd name="f19" fmla="+- f15 0 50000"/>
                <a:gd name="f20" fmla="+- 0 0 f15"/>
                <a:gd name="f21" fmla="min f8 f8"/>
                <a:gd name="f22" fmla="*/ 21600000 f9 1"/>
                <a:gd name="f23" fmla="*/ f10 1 60000"/>
                <a:gd name="f24" fmla="*/ 21600000 f11 1"/>
                <a:gd name="f25" fmla="*/ 2 f7 1"/>
                <a:gd name="f26" fmla="*/ 21600000 f13 1"/>
                <a:gd name="f27" fmla="*/ f14 f7 1"/>
                <a:gd name="f28" fmla="?: f16 f3 1"/>
                <a:gd name="f29" fmla="?: f17 f4 1"/>
                <a:gd name="f30" fmla="?: f18 f5 1"/>
                <a:gd name="f31" fmla="?: f19 50000 f15"/>
                <a:gd name="f32" fmla="*/ f22 1 60000"/>
                <a:gd name="f33" fmla="*/ f24 1 60000"/>
                <a:gd name="f34" fmla="*/ f26 1 60000"/>
                <a:gd name="f35" fmla="*/ f27 1 180"/>
                <a:gd name="f36" fmla="*/ f28 1 21600"/>
                <a:gd name="f37" fmla="*/ f29 1 21600"/>
                <a:gd name="f38" fmla="*/ 21600 f28 1"/>
                <a:gd name="f39" fmla="*/ 21600 f29 1"/>
                <a:gd name="f40" fmla="?: f20 0 f31"/>
                <a:gd name="f41" fmla="*/ f32 f7 1"/>
                <a:gd name="f42" fmla="+- f33 0 f23"/>
                <a:gd name="f43" fmla="*/ f34 f7 1"/>
                <a:gd name="f44" fmla="+- 0 0 f35"/>
                <a:gd name="f45" fmla="*/ f33 f7 1"/>
                <a:gd name="f46" fmla="min f37 f36"/>
                <a:gd name="f47" fmla="*/ f38 1 f30"/>
                <a:gd name="f48" fmla="*/ f39 1 f30"/>
                <a:gd name="f49" fmla="*/ f21 f40 1"/>
                <a:gd name="f50" fmla="*/ f41 1 180"/>
                <a:gd name="f51" fmla="?: f42 f23 f33"/>
                <a:gd name="f52" fmla="*/ f43 1 180"/>
                <a:gd name="f53" fmla="*/ f44 f1 1"/>
                <a:gd name="f54" fmla="*/ f45 1 180"/>
                <a:gd name="f55" fmla="val f47"/>
                <a:gd name="f56" fmla="val f48"/>
                <a:gd name="f57" fmla="*/ f49 1 100000"/>
                <a:gd name="f58" fmla="*/ f51 f7 1"/>
                <a:gd name="f59" fmla="+- 0 0 f50"/>
                <a:gd name="f60" fmla="+- 0 0 f52"/>
                <a:gd name="f61" fmla="*/ f53 1 f7"/>
                <a:gd name="f62" fmla="+- 0 0 f54"/>
                <a:gd name="f63" fmla="*/ f6 f46 1"/>
                <a:gd name="f64" fmla="+- f55 0 0"/>
                <a:gd name="f65" fmla="+- f56 0 0"/>
                <a:gd name="f66" fmla="*/ f57 29289 1"/>
                <a:gd name="f67" fmla="val f57"/>
                <a:gd name="f68" fmla="*/ f58 1 180"/>
                <a:gd name="f69" fmla="*/ f59 f1 1"/>
                <a:gd name="f70" fmla="*/ f60 f1 1"/>
                <a:gd name="f71" fmla="+- f61 0 f2"/>
                <a:gd name="f72" fmla="*/ f62 f1 1"/>
                <a:gd name="f73" fmla="*/ f57 f46 1"/>
                <a:gd name="f74" fmla="*/ f55 f46 1"/>
                <a:gd name="f75" fmla="*/ f56 f46 1"/>
                <a:gd name="f76" fmla="+- f64 0 f57"/>
                <a:gd name="f77" fmla="+- f65 0 f57"/>
                <a:gd name="f78" fmla="*/ f66 1 100000"/>
                <a:gd name="f79" fmla="*/ 2 f67 1"/>
                <a:gd name="f80" fmla="+- f50 f68 0"/>
                <a:gd name="f81" fmla="*/ f69 1 f7"/>
                <a:gd name="f82" fmla="?: f68 0 f25"/>
                <a:gd name="f83" fmla="+- f52 f68 0"/>
                <a:gd name="f84" fmla="*/ f70 1 f7"/>
                <a:gd name="f85" fmla="+- f35 f68 0"/>
                <a:gd name="f86" fmla="cos 1 f71"/>
                <a:gd name="f87" fmla="sin 1 f71"/>
                <a:gd name="f88" fmla="+- f54 f68 0"/>
                <a:gd name="f89" fmla="*/ f72 1 f7"/>
                <a:gd name="f90" fmla="+- f64 0 f78"/>
                <a:gd name="f91" fmla="+- f65 0 f78"/>
                <a:gd name="f92" fmla="*/ f78 f8 1"/>
                <a:gd name="f93" fmla="*/ f78 f8 1"/>
                <a:gd name="f94" fmla="+- f81 0 f2"/>
                <a:gd name="f95" fmla="+- 0 0 f80"/>
                <a:gd name="f96" fmla="*/ f79 1 2"/>
                <a:gd name="f97" fmla="+- f84 0 f2"/>
                <a:gd name="f98" fmla="+- 0 0 f83"/>
                <a:gd name="f99" fmla="+- 0 0 f86"/>
                <a:gd name="f100" fmla="+- 0 0 f87"/>
                <a:gd name="f101" fmla="+- 0 0 f85"/>
                <a:gd name="f102" fmla="+- f89 0 f2"/>
                <a:gd name="f103" fmla="+- 0 0 f88"/>
                <a:gd name="f104" fmla="*/ f76 f46 1"/>
                <a:gd name="f105" fmla="*/ f77 f46 1"/>
                <a:gd name="f106" fmla="*/ f92 1 f55"/>
                <a:gd name="f107" fmla="*/ f90 f8 1"/>
                <a:gd name="f108" fmla="*/ f93 1 f56"/>
                <a:gd name="f109" fmla="*/ f91 f8 1"/>
                <a:gd name="f110" fmla="cos 1 f94"/>
                <a:gd name="f111" fmla="sin 1 f94"/>
                <a:gd name="f112" fmla="*/ f95 f1 1"/>
                <a:gd name="f113" fmla="cos 1 f97"/>
                <a:gd name="f114" fmla="sin 1 f97"/>
                <a:gd name="f115" fmla="*/ f98 f1 1"/>
                <a:gd name="f116" fmla="*/ f99 1 f79"/>
                <a:gd name="f117" fmla="*/ f100 1 f79"/>
                <a:gd name="f118" fmla="*/ f101 f1 1"/>
                <a:gd name="f119" fmla="cos 1 f102"/>
                <a:gd name="f120" fmla="sin 1 f102"/>
                <a:gd name="f121" fmla="*/ f103 f1 1"/>
                <a:gd name="f122" fmla="*/ f107 1 f55"/>
                <a:gd name="f123" fmla="*/ f109 1 f56"/>
                <a:gd name="f124" fmla="val f106"/>
                <a:gd name="f125" fmla="val f108"/>
                <a:gd name="f126" fmla="+- 0 0 f110"/>
                <a:gd name="f127" fmla="+- 0 0 f111"/>
                <a:gd name="f128" fmla="*/ f112 1 f7"/>
                <a:gd name="f129" fmla="+- 0 0 f113"/>
                <a:gd name="f130" fmla="+- 0 0 f114"/>
                <a:gd name="f131" fmla="*/ f115 1 f7"/>
                <a:gd name="f132" fmla="+- 0 0 f116"/>
                <a:gd name="f133" fmla="+- 0 0 f117"/>
                <a:gd name="f134" fmla="*/ f118 1 f7"/>
                <a:gd name="f135" fmla="+- 0 0 f119"/>
                <a:gd name="f136" fmla="+- 0 0 f120"/>
                <a:gd name="f137" fmla="*/ f121 1 f7"/>
                <a:gd name="f138" fmla="val f122"/>
                <a:gd name="f139" fmla="val f123"/>
                <a:gd name="f140" fmla="*/ f124 1 1"/>
                <a:gd name="f141" fmla="*/ f125 1 1"/>
                <a:gd name="f142" fmla="*/ f126 1 f79"/>
                <a:gd name="f143" fmla="*/ f127 1 f79"/>
                <a:gd name="f144" fmla="+- f128 0 f2"/>
                <a:gd name="f145" fmla="*/ f129 1 f79"/>
                <a:gd name="f146" fmla="*/ f130 1 f79"/>
                <a:gd name="f147" fmla="+- f131 0 f2"/>
                <a:gd name="f148" fmla="at2 f132 f133"/>
                <a:gd name="f149" fmla="+- f134 0 f2"/>
                <a:gd name="f150" fmla="*/ f135 1 f79"/>
                <a:gd name="f151" fmla="*/ f136 1 f79"/>
                <a:gd name="f152" fmla="+- f137 0 f2"/>
                <a:gd name="f153" fmla="*/ f140 1 f8"/>
                <a:gd name="f154" fmla="*/ f141 1 f8"/>
                <a:gd name="f155" fmla="*/ f138 1 1"/>
                <a:gd name="f156" fmla="*/ f139 1 1"/>
                <a:gd name="f157" fmla="+- 0 0 f142"/>
                <a:gd name="f158" fmla="+- 0 0 f143"/>
                <a:gd name="f159" fmla="cos 1 f144"/>
                <a:gd name="f160" fmla="sin 1 f144"/>
                <a:gd name="f161" fmla="+- 0 0 f145"/>
                <a:gd name="f162" fmla="+- 0 0 f146"/>
                <a:gd name="f163" fmla="cos 1 f147"/>
                <a:gd name="f164" fmla="sin 1 f147"/>
                <a:gd name="f165" fmla="+- f148 f2 0"/>
                <a:gd name="f166" fmla="cos 1 f149"/>
                <a:gd name="f167" fmla="sin 1 f149"/>
                <a:gd name="f168" fmla="+- 0 0 f150"/>
                <a:gd name="f169" fmla="+- 0 0 f151"/>
                <a:gd name="f170" fmla="cos 1 f152"/>
                <a:gd name="f171" fmla="sin 1 f152"/>
                <a:gd name="f172" fmla="*/ f155 1 f8"/>
                <a:gd name="f173" fmla="*/ f156 1 f8"/>
                <a:gd name="f174" fmla="at2 f157 f158"/>
                <a:gd name="f175" fmla="+- 0 0 f159"/>
                <a:gd name="f176" fmla="+- 0 0 f160"/>
                <a:gd name="f177" fmla="at2 f161 f162"/>
                <a:gd name="f178" fmla="+- 0 0 f163"/>
                <a:gd name="f179" fmla="+- 0 0 f164"/>
                <a:gd name="f180" fmla="*/ f165 f7 1"/>
                <a:gd name="f181" fmla="+- 0 0 f166"/>
                <a:gd name="f182" fmla="+- 0 0 f167"/>
                <a:gd name="f183" fmla="at2 f168 f169"/>
                <a:gd name="f184" fmla="+- 0 0 f170"/>
                <a:gd name="f185" fmla="+- 0 0 f171"/>
                <a:gd name="f186" fmla="*/ f153 f55 1"/>
                <a:gd name="f187" fmla="*/ f154 f56 1"/>
                <a:gd name="f188" fmla="+- f174 f2 0"/>
                <a:gd name="f189" fmla="*/ f175 1 f79"/>
                <a:gd name="f190" fmla="*/ f176 1 f79"/>
                <a:gd name="f191" fmla="+- f177 f2 0"/>
                <a:gd name="f192" fmla="*/ f178 1 f79"/>
                <a:gd name="f193" fmla="*/ f179 1 f79"/>
                <a:gd name="f194" fmla="*/ f180 1 f1"/>
                <a:gd name="f195" fmla="*/ f181 1 f79"/>
                <a:gd name="f196" fmla="*/ f182 1 f79"/>
                <a:gd name="f197" fmla="+- f183 f2 0"/>
                <a:gd name="f198" fmla="*/ f184 1 f79"/>
                <a:gd name="f199" fmla="*/ f185 1 f79"/>
                <a:gd name="f200" fmla="*/ f172 f55 1"/>
                <a:gd name="f201" fmla="*/ f173 f56 1"/>
                <a:gd name="f202" fmla="*/ f186 f46 1"/>
                <a:gd name="f203" fmla="*/ f187 f46 1"/>
                <a:gd name="f204" fmla="*/ f188 f7 1"/>
                <a:gd name="f205" fmla="+- 0 0 f189"/>
                <a:gd name="f206" fmla="+- 0 0 f190"/>
                <a:gd name="f207" fmla="*/ f191 f7 1"/>
                <a:gd name="f208" fmla="+- 0 0 f192"/>
                <a:gd name="f209" fmla="+- 0 0 f193"/>
                <a:gd name="f210" fmla="+- 0 0 f194"/>
                <a:gd name="f211" fmla="+- 0 0 f195"/>
                <a:gd name="f212" fmla="+- 0 0 f196"/>
                <a:gd name="f213" fmla="*/ f197 f7 1"/>
                <a:gd name="f214" fmla="+- 0 0 f198"/>
                <a:gd name="f215" fmla="+- 0 0 f199"/>
                <a:gd name="f216" fmla="*/ f200 f46 1"/>
                <a:gd name="f217" fmla="*/ f201 f46 1"/>
                <a:gd name="f218" fmla="*/ f204 1 f1"/>
                <a:gd name="f219" fmla="at2 f205 f206"/>
                <a:gd name="f220" fmla="*/ f207 1 f1"/>
                <a:gd name="f221" fmla="at2 f208 f209"/>
                <a:gd name="f222" fmla="val f210"/>
                <a:gd name="f223" fmla="at2 f211 f212"/>
                <a:gd name="f224" fmla="*/ f213 1 f1"/>
                <a:gd name="f225" fmla="at2 f214 f215"/>
                <a:gd name="f226" fmla="+- 0 0 f218"/>
                <a:gd name="f227" fmla="+- f219 f2 0"/>
                <a:gd name="f228" fmla="+- 0 0 f220"/>
                <a:gd name="f229" fmla="+- f221 f2 0"/>
                <a:gd name="f230" fmla="+- f223 f2 0"/>
                <a:gd name="f231" fmla="+- 0 0 f222"/>
                <a:gd name="f232" fmla="val f222"/>
                <a:gd name="f233" fmla="+- 0 0 f224"/>
                <a:gd name="f234" fmla="+- f225 f2 0"/>
                <a:gd name="f235" fmla="val f226"/>
                <a:gd name="f236" fmla="*/ f227 f7 1"/>
                <a:gd name="f237" fmla="val f228"/>
                <a:gd name="f238" fmla="*/ f229 f7 1"/>
                <a:gd name="f239" fmla="*/ f230 f7 1"/>
                <a:gd name="f240" fmla="*/ f231 f1 1"/>
                <a:gd name="f241" fmla="+- 0 0 f232"/>
                <a:gd name="f242" fmla="val f233"/>
                <a:gd name="f243" fmla="*/ f234 f7 1"/>
                <a:gd name="f244" fmla="*/ f236 1 f1"/>
                <a:gd name="f245" fmla="+- 0 0 f235"/>
                <a:gd name="f246" fmla="val f235"/>
                <a:gd name="f247" fmla="*/ f238 1 f1"/>
                <a:gd name="f248" fmla="+- 0 0 f237"/>
                <a:gd name="f249" fmla="val f237"/>
                <a:gd name="f250" fmla="*/ f239 1 f1"/>
                <a:gd name="f251" fmla="*/ f240 1 f7"/>
                <a:gd name="f252" fmla="*/ f241 f1 1"/>
                <a:gd name="f253" fmla="*/ f243 1 f1"/>
                <a:gd name="f254" fmla="+- 0 0 f242"/>
                <a:gd name="f255" fmla="val f242"/>
                <a:gd name="f256" fmla="+- 0 0 f244"/>
                <a:gd name="f257" fmla="*/ f245 f1 1"/>
                <a:gd name="f258" fmla="+- 0 0 f246"/>
                <a:gd name="f259" fmla="+- 0 0 f247"/>
                <a:gd name="f260" fmla="*/ f248 f1 1"/>
                <a:gd name="f261" fmla="+- 0 0 f249"/>
                <a:gd name="f262" fmla="+- 0 0 f250"/>
                <a:gd name="f263" fmla="+- f251 0 f2"/>
                <a:gd name="f264" fmla="*/ f252 1 f7"/>
                <a:gd name="f265" fmla="+- 0 0 f253"/>
                <a:gd name="f266" fmla="*/ f254 f1 1"/>
                <a:gd name="f267" fmla="+- 0 0 f255"/>
                <a:gd name="f268" fmla="val f256"/>
                <a:gd name="f269" fmla="*/ f257 1 f7"/>
                <a:gd name="f270" fmla="*/ f258 f1 1"/>
                <a:gd name="f271" fmla="val f259"/>
                <a:gd name="f272" fmla="*/ f260 1 f7"/>
                <a:gd name="f273" fmla="*/ f261 f1 1"/>
                <a:gd name="f274" fmla="val f262"/>
                <a:gd name="f275" fmla="sin 1 f263"/>
                <a:gd name="f276" fmla="cos 1 f263"/>
                <a:gd name="f277" fmla="+- f264 0 f2"/>
                <a:gd name="f278" fmla="val f265"/>
                <a:gd name="f279" fmla="*/ f266 1 f7"/>
                <a:gd name="f280" fmla="*/ f267 f1 1"/>
                <a:gd name="f281" fmla="+- f269 0 f2"/>
                <a:gd name="f282" fmla="+- f268 0 f235"/>
                <a:gd name="f283" fmla="*/ f270 1 f7"/>
                <a:gd name="f284" fmla="+- f272 0 f2"/>
                <a:gd name="f285" fmla="+- f271 0 f237"/>
                <a:gd name="f286" fmla="*/ f273 1 f7"/>
                <a:gd name="f287" fmla="+- 0 0 f275"/>
                <a:gd name="f288" fmla="+- 0 0 f276"/>
                <a:gd name="f289" fmla="+- f274 0 f222"/>
                <a:gd name="f290" fmla="cos 1 f277"/>
                <a:gd name="f291" fmla="sin 1 f277"/>
                <a:gd name="f292" fmla="+- f279 0 f2"/>
                <a:gd name="f293" fmla="+- f278 0 f242"/>
                <a:gd name="f294" fmla="*/ f280 1 f7"/>
                <a:gd name="f295" fmla="sin 1 f281"/>
                <a:gd name="f296" fmla="cos 1 f281"/>
                <a:gd name="f297" fmla="?: f282 0 f25"/>
                <a:gd name="f298" fmla="+- f283 0 f2"/>
                <a:gd name="f299" fmla="sin 1 f284"/>
                <a:gd name="f300" fmla="cos 1 f284"/>
                <a:gd name="f301" fmla="?: f285 0 f25"/>
                <a:gd name="f302" fmla="+- f286 0 f2"/>
                <a:gd name="f303" fmla="*/ f67 f287 1"/>
                <a:gd name="f304" fmla="*/ f67 f288 1"/>
                <a:gd name="f305" fmla="?: f289 0 f25"/>
                <a:gd name="f306" fmla="+- 0 0 f290"/>
                <a:gd name="f307" fmla="+- 0 0 f291"/>
                <a:gd name="f308" fmla="sin 1 f292"/>
                <a:gd name="f309" fmla="cos 1 f292"/>
                <a:gd name="f310" fmla="?: f293 0 f25"/>
                <a:gd name="f311" fmla="+- f294 0 f2"/>
                <a:gd name="f312" fmla="+- 0 0 f295"/>
                <a:gd name="f313" fmla="+- 0 0 f296"/>
                <a:gd name="f314" fmla="+- f268 f297 0"/>
                <a:gd name="f315" fmla="cos 1 f298"/>
                <a:gd name="f316" fmla="sin 1 f298"/>
                <a:gd name="f317" fmla="+- 0 0 f299"/>
                <a:gd name="f318" fmla="+- 0 0 f300"/>
                <a:gd name="f319" fmla="+- f271 f301 0"/>
                <a:gd name="f320" fmla="cos 1 f302"/>
                <a:gd name="f321" fmla="sin 1 f302"/>
                <a:gd name="f322" fmla="+- f55 0 f303"/>
                <a:gd name="f323" fmla="+- f77 0 f304"/>
                <a:gd name="f324" fmla="+- f274 f305 0"/>
                <a:gd name="f325" fmla="*/ f12 f306 1"/>
                <a:gd name="f326" fmla="*/ f96 f307 1"/>
                <a:gd name="f327" fmla="*/ f96 f306 1"/>
                <a:gd name="f328" fmla="+- 0 0 f308"/>
                <a:gd name="f329" fmla="+- 0 0 f309"/>
                <a:gd name="f330" fmla="+- f278 f310 0"/>
                <a:gd name="f331" fmla="cos 1 f311"/>
                <a:gd name="f332" fmla="sin 1 f311"/>
                <a:gd name="f333" fmla="*/ f67 f312 1"/>
                <a:gd name="f334" fmla="*/ f67 f313 1"/>
                <a:gd name="f335" fmla="+- f314 0 f235"/>
                <a:gd name="f336" fmla="+- 0 0 f315"/>
                <a:gd name="f337" fmla="+- 0 0 f316"/>
                <a:gd name="f338" fmla="*/ f67 f317 1"/>
                <a:gd name="f339" fmla="*/ f67 f318 1"/>
                <a:gd name="f340" fmla="+- f319 0 f237"/>
                <a:gd name="f341" fmla="+- 0 0 f320"/>
                <a:gd name="f342" fmla="+- 0 0 f321"/>
                <a:gd name="f343" fmla="+- f324 0 f222"/>
                <a:gd name="f344" fmla="+- f326 f322 0"/>
                <a:gd name="f345" fmla="+- f327 f323 0"/>
                <a:gd name="f346" fmla="*/ f67 f328 1"/>
                <a:gd name="f347" fmla="*/ f67 f329 1"/>
                <a:gd name="f348" fmla="+- f330 0 f242"/>
                <a:gd name="f349" fmla="+- 0 0 f331"/>
                <a:gd name="f350" fmla="+- 0 0 f332"/>
                <a:gd name="f351" fmla="+- 0 0 f333"/>
                <a:gd name="f352" fmla="+- f57 0 f334"/>
                <a:gd name="f353" fmla="+- f335 0 f82"/>
                <a:gd name="f354" fmla="*/ f12 f336 1"/>
                <a:gd name="f355" fmla="*/ f96 f337 1"/>
                <a:gd name="f356" fmla="*/ f96 f336 1"/>
                <a:gd name="f357" fmla="+- f76 0 f338"/>
                <a:gd name="f358" fmla="+- 0 0 f339"/>
                <a:gd name="f359" fmla="+- f340 0 f82"/>
                <a:gd name="f360" fmla="*/ f12 f341 1"/>
                <a:gd name="f361" fmla="*/ f96 f342 1"/>
                <a:gd name="f362" fmla="*/ f96 f341 1"/>
                <a:gd name="f363" fmla="+- f343 0 f82"/>
                <a:gd name="f364" fmla="+- f57 0 f346"/>
                <a:gd name="f365" fmla="+- f56 0 f347"/>
                <a:gd name="f366" fmla="+- f348 0 f82"/>
                <a:gd name="f367" fmla="*/ f12 f349 1"/>
                <a:gd name="f368" fmla="*/ f96 f350 1"/>
                <a:gd name="f369" fmla="*/ f96 f349 1"/>
                <a:gd name="f370" fmla="+- f353 0 f25"/>
                <a:gd name="f371" fmla="+- f355 f351 0"/>
                <a:gd name="f372" fmla="+- f356 f352 0"/>
                <a:gd name="f373" fmla="+- f359 0 f25"/>
                <a:gd name="f374" fmla="+- f361 f357 0"/>
                <a:gd name="f375" fmla="+- f362 f358 0"/>
                <a:gd name="f376" fmla="+- f363 0 f25"/>
                <a:gd name="f377" fmla="+- f366 0 f25"/>
                <a:gd name="f378" fmla="+- f368 f364 0"/>
                <a:gd name="f379" fmla="+- f369 f365 0"/>
                <a:gd name="f380" fmla="?: f370 f25 f353"/>
                <a:gd name="f381" fmla="?: f373 f25 f359"/>
                <a:gd name="f382" fmla="?: f376 f25 f363"/>
                <a:gd name="f383" fmla="?: f377 f25 f366"/>
                <a:gd name="f384" fmla="*/ f380 1 4"/>
                <a:gd name="f385" fmla="*/ f381 1 4"/>
                <a:gd name="f386" fmla="*/ f382 1 4"/>
                <a:gd name="f387" fmla="*/ f383 1 4"/>
                <a:gd name="f388" fmla="+- f246 f384 0"/>
                <a:gd name="f389" fmla="+- 0 0 f384"/>
                <a:gd name="f390" fmla="*/ f384 1 2"/>
                <a:gd name="f391" fmla="+- f249 f385 0"/>
                <a:gd name="f392" fmla="+- 0 0 f385"/>
                <a:gd name="f393" fmla="*/ f385 1 2"/>
                <a:gd name="f394" fmla="+- f232 f386 0"/>
                <a:gd name="f395" fmla="+- 0 0 f386"/>
                <a:gd name="f396" fmla="*/ f386 1 2"/>
                <a:gd name="f397" fmla="+- f255 f387 0"/>
                <a:gd name="f398" fmla="+- 0 0 f387"/>
                <a:gd name="f399" fmla="*/ f387 1 2"/>
                <a:gd name="f400" fmla="*/ f389 f1 1"/>
                <a:gd name="f401" fmla="+- 0 0 f390"/>
                <a:gd name="f402" fmla="+- 0 0 f388"/>
                <a:gd name="f403" fmla="+- f388 f384 0"/>
                <a:gd name="f404" fmla="*/ f392 f1 1"/>
                <a:gd name="f405" fmla="+- 0 0 f393"/>
                <a:gd name="f406" fmla="+- 0 0 f391"/>
                <a:gd name="f407" fmla="+- f391 f385 0"/>
                <a:gd name="f408" fmla="*/ f395 f1 1"/>
                <a:gd name="f409" fmla="+- 0 0 f396"/>
                <a:gd name="f410" fmla="+- 0 0 f394"/>
                <a:gd name="f411" fmla="+- f394 f386 0"/>
                <a:gd name="f412" fmla="*/ f398 f1 1"/>
                <a:gd name="f413" fmla="+- 0 0 f399"/>
                <a:gd name="f414" fmla="+- 0 0 f397"/>
                <a:gd name="f415" fmla="+- f397 f387 0"/>
                <a:gd name="f416" fmla="*/ f400 1 f7"/>
                <a:gd name="f417" fmla="*/ f401 f1 1"/>
                <a:gd name="f418" fmla="*/ f402 f1 1"/>
                <a:gd name="f419" fmla="+- 0 0 f403"/>
                <a:gd name="f420" fmla="+- f403 f384 0"/>
                <a:gd name="f421" fmla="*/ f404 1 f7"/>
                <a:gd name="f422" fmla="*/ f405 f1 1"/>
                <a:gd name="f423" fmla="*/ f406 f1 1"/>
                <a:gd name="f424" fmla="+- 0 0 f407"/>
                <a:gd name="f425" fmla="+- f407 f385 0"/>
                <a:gd name="f426" fmla="*/ f408 1 f7"/>
                <a:gd name="f427" fmla="*/ f409 f1 1"/>
                <a:gd name="f428" fmla="*/ f410 f1 1"/>
                <a:gd name="f429" fmla="+- 0 0 f411"/>
                <a:gd name="f430" fmla="+- f411 f386 0"/>
                <a:gd name="f431" fmla="*/ f412 1 f7"/>
                <a:gd name="f432" fmla="*/ f413 f1 1"/>
                <a:gd name="f433" fmla="*/ f414 f1 1"/>
                <a:gd name="f434" fmla="+- 0 0 f415"/>
                <a:gd name="f435" fmla="+- f415 f387 0"/>
                <a:gd name="f436" fmla="+- f416 0 f2"/>
                <a:gd name="f437" fmla="*/ f417 1 f7"/>
                <a:gd name="f438" fmla="*/ f418 1 f7"/>
                <a:gd name="f439" fmla="*/ f419 f1 1"/>
                <a:gd name="f440" fmla="+- 0 0 f420"/>
                <a:gd name="f441" fmla="+- f420 f384 0"/>
                <a:gd name="f442" fmla="+- f421 0 f2"/>
                <a:gd name="f443" fmla="*/ f422 1 f7"/>
                <a:gd name="f444" fmla="*/ f423 1 f7"/>
                <a:gd name="f445" fmla="*/ f424 f1 1"/>
                <a:gd name="f446" fmla="+- 0 0 f425"/>
                <a:gd name="f447" fmla="+- f425 f385 0"/>
                <a:gd name="f448" fmla="+- f426 0 f2"/>
                <a:gd name="f449" fmla="*/ f427 1 f7"/>
                <a:gd name="f450" fmla="*/ f428 1 f7"/>
                <a:gd name="f451" fmla="*/ f429 f1 1"/>
                <a:gd name="f452" fmla="+- 0 0 f430"/>
                <a:gd name="f453" fmla="+- f430 f386 0"/>
                <a:gd name="f454" fmla="+- f431 0 f2"/>
                <a:gd name="f455" fmla="*/ f432 1 f7"/>
                <a:gd name="f456" fmla="*/ f433 1 f7"/>
                <a:gd name="f457" fmla="*/ f434 f1 1"/>
                <a:gd name="f458" fmla="+- 0 0 f435"/>
                <a:gd name="f459" fmla="+- f435 f387 0"/>
                <a:gd name="f460" fmla="cos 1 f436"/>
                <a:gd name="f461" fmla="+- f437 0 f2"/>
                <a:gd name="f462" fmla="+- f438 0 f2"/>
                <a:gd name="f463" fmla="*/ f439 1 f7"/>
                <a:gd name="f464" fmla="*/ f440 f1 1"/>
                <a:gd name="f465" fmla="+- 0 0 f441"/>
                <a:gd name="f466" fmla="cos 1 f442"/>
                <a:gd name="f467" fmla="+- f443 0 f2"/>
                <a:gd name="f468" fmla="+- f444 0 f2"/>
                <a:gd name="f469" fmla="*/ f445 1 f7"/>
                <a:gd name="f470" fmla="*/ f446 f1 1"/>
                <a:gd name="f471" fmla="+- 0 0 f447"/>
                <a:gd name="f472" fmla="cos 1 f448"/>
                <a:gd name="f473" fmla="+- f449 0 f2"/>
                <a:gd name="f474" fmla="+- f450 0 f2"/>
                <a:gd name="f475" fmla="*/ f451 1 f7"/>
                <a:gd name="f476" fmla="*/ f452 f1 1"/>
                <a:gd name="f477" fmla="+- 0 0 f453"/>
                <a:gd name="f478" fmla="cos 1 f454"/>
                <a:gd name="f479" fmla="+- f455 0 f2"/>
                <a:gd name="f480" fmla="+- f456 0 f2"/>
                <a:gd name="f481" fmla="*/ f457 1 f7"/>
                <a:gd name="f482" fmla="*/ f458 f1 1"/>
                <a:gd name="f483" fmla="+- 0 0 f459"/>
                <a:gd name="f484" fmla="+- 0 0 f460"/>
                <a:gd name="f485" fmla="tan 1 f461"/>
                <a:gd name="f486" fmla="cos 1 f462"/>
                <a:gd name="f487" fmla="sin 1 f462"/>
                <a:gd name="f488" fmla="+- f463 0 f2"/>
                <a:gd name="f489" fmla="*/ f464 1 f7"/>
                <a:gd name="f490" fmla="*/ f465 f1 1"/>
                <a:gd name="f491" fmla="+- 0 0 f466"/>
                <a:gd name="f492" fmla="tan 1 f467"/>
                <a:gd name="f493" fmla="cos 1 f468"/>
                <a:gd name="f494" fmla="sin 1 f468"/>
                <a:gd name="f495" fmla="+- f469 0 f2"/>
                <a:gd name="f496" fmla="*/ f470 1 f7"/>
                <a:gd name="f497" fmla="*/ f471 f1 1"/>
                <a:gd name="f498" fmla="+- 0 0 f472"/>
                <a:gd name="f499" fmla="tan 1 f473"/>
                <a:gd name="f500" fmla="cos 1 f474"/>
                <a:gd name="f501" fmla="sin 1 f474"/>
                <a:gd name="f502" fmla="+- f475 0 f2"/>
                <a:gd name="f503" fmla="*/ f476 1 f7"/>
                <a:gd name="f504" fmla="*/ f477 f1 1"/>
                <a:gd name="f505" fmla="+- 0 0 f478"/>
                <a:gd name="f506" fmla="tan 1 f479"/>
                <a:gd name="f507" fmla="cos 1 f480"/>
                <a:gd name="f508" fmla="sin 1 f480"/>
                <a:gd name="f509" fmla="+- f481 0 f2"/>
                <a:gd name="f510" fmla="*/ f482 1 f7"/>
                <a:gd name="f511" fmla="*/ f483 f1 1"/>
                <a:gd name="f512" fmla="*/ 1 1 f485"/>
                <a:gd name="f513" fmla="+- 0 0 f486"/>
                <a:gd name="f514" fmla="+- 0 0 f487"/>
                <a:gd name="f515" fmla="cos 1 f488"/>
                <a:gd name="f516" fmla="sin 1 f488"/>
                <a:gd name="f517" fmla="+- f489 0 f2"/>
                <a:gd name="f518" fmla="*/ f490 1 f7"/>
                <a:gd name="f519" fmla="*/ 1 1 f492"/>
                <a:gd name="f520" fmla="+- 0 0 f493"/>
                <a:gd name="f521" fmla="+- 0 0 f494"/>
                <a:gd name="f522" fmla="cos 1 f495"/>
                <a:gd name="f523" fmla="sin 1 f495"/>
                <a:gd name="f524" fmla="+- f496 0 f2"/>
                <a:gd name="f525" fmla="*/ f497 1 f7"/>
                <a:gd name="f526" fmla="*/ 1 1 f499"/>
                <a:gd name="f527" fmla="+- 0 0 f500"/>
                <a:gd name="f528" fmla="+- 0 0 f501"/>
                <a:gd name="f529" fmla="cos 1 f502"/>
                <a:gd name="f530" fmla="sin 1 f502"/>
                <a:gd name="f531" fmla="+- f503 0 f2"/>
                <a:gd name="f532" fmla="*/ f504 1 f7"/>
                <a:gd name="f533" fmla="*/ 1 1 f506"/>
                <a:gd name="f534" fmla="+- 0 0 f507"/>
                <a:gd name="f535" fmla="+- 0 0 f508"/>
                <a:gd name="f536" fmla="cos 1 f509"/>
                <a:gd name="f537" fmla="sin 1 f509"/>
                <a:gd name="f538" fmla="+- f510 0 f2"/>
                <a:gd name="f539" fmla="*/ f511 1 f7"/>
                <a:gd name="f540" fmla="*/ f512 f512 1"/>
                <a:gd name="f541" fmla="*/ f12 f513 1"/>
                <a:gd name="f542" fmla="*/ f96 f514 1"/>
                <a:gd name="f543" fmla="*/ f96 f513 1"/>
                <a:gd name="f544" fmla="+- 0 0 f515"/>
                <a:gd name="f545" fmla="+- 0 0 f516"/>
                <a:gd name="f546" fmla="cos 1 f517"/>
                <a:gd name="f547" fmla="sin 1 f517"/>
                <a:gd name="f548" fmla="+- f518 0 f2"/>
                <a:gd name="f549" fmla="*/ f519 f519 1"/>
                <a:gd name="f550" fmla="*/ f12 f520 1"/>
                <a:gd name="f551" fmla="*/ f96 f521 1"/>
                <a:gd name="f552" fmla="*/ f96 f520 1"/>
                <a:gd name="f553" fmla="+- 0 0 f522"/>
                <a:gd name="f554" fmla="+- 0 0 f523"/>
                <a:gd name="f555" fmla="cos 1 f524"/>
                <a:gd name="f556" fmla="sin 1 f524"/>
                <a:gd name="f557" fmla="+- f525 0 f2"/>
                <a:gd name="f558" fmla="*/ f526 f526 1"/>
                <a:gd name="f559" fmla="*/ f12 f527 1"/>
                <a:gd name="f560" fmla="*/ f96 f528 1"/>
                <a:gd name="f561" fmla="*/ f96 f527 1"/>
                <a:gd name="f562" fmla="+- 0 0 f529"/>
                <a:gd name="f563" fmla="+- 0 0 f530"/>
                <a:gd name="f564" fmla="cos 1 f531"/>
                <a:gd name="f565" fmla="sin 1 f531"/>
                <a:gd name="f566" fmla="+- f532 0 f2"/>
                <a:gd name="f567" fmla="*/ f533 f533 1"/>
                <a:gd name="f568" fmla="*/ f12 f534 1"/>
                <a:gd name="f569" fmla="*/ f96 f535 1"/>
                <a:gd name="f570" fmla="*/ f96 f534 1"/>
                <a:gd name="f571" fmla="+- 0 0 f536"/>
                <a:gd name="f572" fmla="+- 0 0 f537"/>
                <a:gd name="f573" fmla="cos 1 f538"/>
                <a:gd name="f574" fmla="sin 1 f538"/>
                <a:gd name="f575" fmla="+- f539 0 f2"/>
                <a:gd name="f576" fmla="*/ 3 f540 1"/>
                <a:gd name="f577" fmla="+- f542 f351 0"/>
                <a:gd name="f578" fmla="+- f543 f352 0"/>
                <a:gd name="f579" fmla="*/ f12 f544 1"/>
                <a:gd name="f580" fmla="*/ f96 f545 1"/>
                <a:gd name="f581" fmla="*/ f96 f544 1"/>
                <a:gd name="f582" fmla="+- 0 0 f546"/>
                <a:gd name="f583" fmla="+- 0 0 f547"/>
                <a:gd name="f584" fmla="cos 1 f548"/>
                <a:gd name="f585" fmla="sin 1 f548"/>
                <a:gd name="f586" fmla="*/ 3 f549 1"/>
                <a:gd name="f587" fmla="+- f551 f357 0"/>
                <a:gd name="f588" fmla="+- f552 f358 0"/>
                <a:gd name="f589" fmla="*/ f12 f553 1"/>
                <a:gd name="f590" fmla="*/ f96 f554 1"/>
                <a:gd name="f591" fmla="*/ f96 f553 1"/>
                <a:gd name="f592" fmla="+- 0 0 f555"/>
                <a:gd name="f593" fmla="+- 0 0 f556"/>
                <a:gd name="f594" fmla="cos 1 f557"/>
                <a:gd name="f595" fmla="sin 1 f557"/>
                <a:gd name="f596" fmla="*/ 3 f558 1"/>
                <a:gd name="f597" fmla="+- f560 f322 0"/>
                <a:gd name="f598" fmla="+- f561 f323 0"/>
                <a:gd name="f599" fmla="*/ f12 f562 1"/>
                <a:gd name="f600" fmla="*/ f96 f563 1"/>
                <a:gd name="f601" fmla="*/ f96 f562 1"/>
                <a:gd name="f602" fmla="+- 0 0 f564"/>
                <a:gd name="f603" fmla="+- 0 0 f565"/>
                <a:gd name="f604" fmla="cos 1 f566"/>
                <a:gd name="f605" fmla="sin 1 f566"/>
                <a:gd name="f606" fmla="*/ 3 f567 1"/>
                <a:gd name="f607" fmla="+- f569 f364 0"/>
                <a:gd name="f608" fmla="+- f570 f365 0"/>
                <a:gd name="f609" fmla="*/ f12 f571 1"/>
                <a:gd name="f610" fmla="*/ f96 f572 1"/>
                <a:gd name="f611" fmla="*/ f96 f571 1"/>
                <a:gd name="f612" fmla="+- 0 0 f573"/>
                <a:gd name="f613" fmla="+- 0 0 f574"/>
                <a:gd name="f614" fmla="cos 1 f575"/>
                <a:gd name="f615" fmla="sin 1 f575"/>
                <a:gd name="f616" fmla="+- 4 f576 0"/>
                <a:gd name="f617" fmla="+- f580 f351 0"/>
                <a:gd name="f618" fmla="+- f581 f352 0"/>
                <a:gd name="f619" fmla="*/ f12 f582 1"/>
                <a:gd name="f620" fmla="*/ f96 f583 1"/>
                <a:gd name="f621" fmla="*/ f96 f582 1"/>
                <a:gd name="f622" fmla="+- 0 0 f584"/>
                <a:gd name="f623" fmla="+- 0 0 f585"/>
                <a:gd name="f624" fmla="+- 4 f586 0"/>
                <a:gd name="f625" fmla="+- f590 f357 0"/>
                <a:gd name="f626" fmla="+- f591 f358 0"/>
                <a:gd name="f627" fmla="*/ f12 f592 1"/>
                <a:gd name="f628" fmla="*/ f96 f593 1"/>
                <a:gd name="f629" fmla="*/ f96 f592 1"/>
                <a:gd name="f630" fmla="+- 0 0 f594"/>
                <a:gd name="f631" fmla="+- 0 0 f595"/>
                <a:gd name="f632" fmla="+- 4 f596 0"/>
                <a:gd name="f633" fmla="+- f600 f322 0"/>
                <a:gd name="f634" fmla="+- f601 f323 0"/>
                <a:gd name="f635" fmla="*/ f12 f602 1"/>
                <a:gd name="f636" fmla="*/ f96 f603 1"/>
                <a:gd name="f637" fmla="*/ f96 f602 1"/>
                <a:gd name="f638" fmla="+- 0 0 f604"/>
                <a:gd name="f639" fmla="+- 0 0 f605"/>
                <a:gd name="f640" fmla="+- 4 f606 0"/>
                <a:gd name="f641" fmla="+- f610 f364 0"/>
                <a:gd name="f642" fmla="+- f611 f365 0"/>
                <a:gd name="f643" fmla="*/ f12 f612 1"/>
                <a:gd name="f644" fmla="*/ f96 f613 1"/>
                <a:gd name="f645" fmla="*/ f96 f612 1"/>
                <a:gd name="f646" fmla="+- 0 0 f614"/>
                <a:gd name="f647" fmla="+- 0 0 f615"/>
                <a:gd name="f648" fmla="*/ f577 f46 1"/>
                <a:gd name="f649" fmla="*/ f578 f46 1"/>
                <a:gd name="f650" fmla="*/ f587 f46 1"/>
                <a:gd name="f651" fmla="*/ f588 f46 1"/>
                <a:gd name="f652" fmla="*/ f597 f46 1"/>
                <a:gd name="f653" fmla="*/ f598 f46 1"/>
                <a:gd name="f654" fmla="*/ f607 f46 1"/>
                <a:gd name="f655" fmla="*/ f608 f46 1"/>
                <a:gd name="f656" fmla="sqrt f616"/>
                <a:gd name="f657" fmla="+- f620 f351 0"/>
                <a:gd name="f658" fmla="+- f621 f352 0"/>
                <a:gd name="f659" fmla="*/ f12 f622 1"/>
                <a:gd name="f660" fmla="*/ f96 f623 1"/>
                <a:gd name="f661" fmla="*/ f96 f622 1"/>
                <a:gd name="f662" fmla="sqrt f624"/>
                <a:gd name="f663" fmla="+- f628 f357 0"/>
                <a:gd name="f664" fmla="+- f629 f358 0"/>
                <a:gd name="f665" fmla="*/ f12 f630 1"/>
                <a:gd name="f666" fmla="*/ f96 f631 1"/>
                <a:gd name="f667" fmla="*/ f96 f630 1"/>
                <a:gd name="f668" fmla="sqrt f632"/>
                <a:gd name="f669" fmla="+- f636 f322 0"/>
                <a:gd name="f670" fmla="+- f637 f323 0"/>
                <a:gd name="f671" fmla="*/ f12 f638 1"/>
                <a:gd name="f672" fmla="*/ f96 f639 1"/>
                <a:gd name="f673" fmla="*/ f96 f638 1"/>
                <a:gd name="f674" fmla="sqrt f640"/>
                <a:gd name="f675" fmla="+- f644 f364 0"/>
                <a:gd name="f676" fmla="+- f645 f365 0"/>
                <a:gd name="f677" fmla="*/ f12 f646 1"/>
                <a:gd name="f678" fmla="*/ f96 f647 1"/>
                <a:gd name="f679" fmla="*/ f96 f646 1"/>
                <a:gd name="f680" fmla="*/ f617 f46 1"/>
                <a:gd name="f681" fmla="*/ f618 f46 1"/>
                <a:gd name="f682" fmla="*/ f625 f46 1"/>
                <a:gd name="f683" fmla="*/ f626 f46 1"/>
                <a:gd name="f684" fmla="*/ f633 f46 1"/>
                <a:gd name="f685" fmla="*/ f634 f46 1"/>
                <a:gd name="f686" fmla="*/ f641 f46 1"/>
                <a:gd name="f687" fmla="*/ f642 f46 1"/>
                <a:gd name="f688" fmla="+- f656 0 1"/>
                <a:gd name="f689" fmla="+- f660 f351 0"/>
                <a:gd name="f690" fmla="+- f661 f352 0"/>
                <a:gd name="f691" fmla="+- f662 0 1"/>
                <a:gd name="f692" fmla="+- f666 f357 0"/>
                <a:gd name="f693" fmla="+- f667 f358 0"/>
                <a:gd name="f694" fmla="+- f668 0 1"/>
                <a:gd name="f695" fmla="+- f672 f322 0"/>
                <a:gd name="f696" fmla="+- f673 f323 0"/>
                <a:gd name="f697" fmla="+- f674 0 1"/>
                <a:gd name="f698" fmla="+- f678 f364 0"/>
                <a:gd name="f699" fmla="+- f679 f365 0"/>
                <a:gd name="f700" fmla="*/ f657 f46 1"/>
                <a:gd name="f701" fmla="*/ f658 f46 1"/>
                <a:gd name="f702" fmla="*/ f663 f46 1"/>
                <a:gd name="f703" fmla="*/ f664 f46 1"/>
                <a:gd name="f704" fmla="*/ f669 f46 1"/>
                <a:gd name="f705" fmla="*/ f670 f46 1"/>
                <a:gd name="f706" fmla="*/ f675 f46 1"/>
                <a:gd name="f707" fmla="*/ f676 f46 1"/>
                <a:gd name="f708" fmla="*/ f484 f688 1"/>
                <a:gd name="f709" fmla="*/ f491 f691 1"/>
                <a:gd name="f710" fmla="*/ f498 f694 1"/>
                <a:gd name="f711" fmla="*/ f505 f697 1"/>
                <a:gd name="f712" fmla="*/ f689 f46 1"/>
                <a:gd name="f713" fmla="*/ f690 f46 1"/>
                <a:gd name="f714" fmla="*/ f692 f46 1"/>
                <a:gd name="f715" fmla="*/ f693 f46 1"/>
                <a:gd name="f716" fmla="*/ f695 f46 1"/>
                <a:gd name="f717" fmla="*/ f696 f46 1"/>
                <a:gd name="f718" fmla="*/ f698 f46 1"/>
                <a:gd name="f719" fmla="*/ f699 f46 1"/>
                <a:gd name="f720" fmla="*/ f708 1 3"/>
                <a:gd name="f721" fmla="*/ f709 1 3"/>
                <a:gd name="f722" fmla="*/ f710 1 3"/>
                <a:gd name="f723" fmla="*/ f711 1 3"/>
                <a:gd name="f724" fmla="*/ f720 f96 1"/>
                <a:gd name="f725" fmla="*/ f721 f96 1"/>
                <a:gd name="f726" fmla="*/ f722 f96 1"/>
                <a:gd name="f727" fmla="*/ f723 f96 1"/>
                <a:gd name="f728" fmla="*/ f724 f354 1"/>
                <a:gd name="f729" fmla="*/ f724 f337 1"/>
                <a:gd name="f730" fmla="*/ f724 f541 1"/>
                <a:gd name="f731" fmla="*/ f724 f514 1"/>
                <a:gd name="f732" fmla="*/ f724 f579 1"/>
                <a:gd name="f733" fmla="*/ f724 f545 1"/>
                <a:gd name="f734" fmla="*/ f724 f619 1"/>
                <a:gd name="f735" fmla="*/ f724 f583 1"/>
                <a:gd name="f736" fmla="*/ f724 f659 1"/>
                <a:gd name="f737" fmla="*/ f724 f623 1"/>
                <a:gd name="f738" fmla="*/ f725 f360 1"/>
                <a:gd name="f739" fmla="*/ f725 f342 1"/>
                <a:gd name="f740" fmla="*/ f725 f550 1"/>
                <a:gd name="f741" fmla="*/ f725 f521 1"/>
                <a:gd name="f742" fmla="*/ f725 f589 1"/>
                <a:gd name="f743" fmla="*/ f725 f554 1"/>
                <a:gd name="f744" fmla="*/ f725 f627 1"/>
                <a:gd name="f745" fmla="*/ f725 f593 1"/>
                <a:gd name="f746" fmla="*/ f725 f665 1"/>
                <a:gd name="f747" fmla="*/ f725 f631 1"/>
                <a:gd name="f748" fmla="*/ f726 f325 1"/>
                <a:gd name="f749" fmla="*/ f726 f307 1"/>
                <a:gd name="f750" fmla="*/ f726 f559 1"/>
                <a:gd name="f751" fmla="*/ f726 f528 1"/>
                <a:gd name="f752" fmla="*/ f726 f599 1"/>
                <a:gd name="f753" fmla="*/ f726 f563 1"/>
                <a:gd name="f754" fmla="*/ f726 f635 1"/>
                <a:gd name="f755" fmla="*/ f726 f603 1"/>
                <a:gd name="f756" fmla="*/ f726 f671 1"/>
                <a:gd name="f757" fmla="*/ f726 f639 1"/>
                <a:gd name="f758" fmla="*/ f727 f367 1"/>
                <a:gd name="f759" fmla="*/ f727 f350 1"/>
                <a:gd name="f760" fmla="*/ f727 f568 1"/>
                <a:gd name="f761" fmla="*/ f727 f535 1"/>
                <a:gd name="f762" fmla="*/ f727 f609 1"/>
                <a:gd name="f763" fmla="*/ f727 f572 1"/>
                <a:gd name="f764" fmla="*/ f727 f643 1"/>
                <a:gd name="f765" fmla="*/ f727 f613 1"/>
                <a:gd name="f766" fmla="*/ f727 f677 1"/>
                <a:gd name="f767" fmla="*/ f727 f647 1"/>
                <a:gd name="f768" fmla="+- f371 f728 0"/>
                <a:gd name="f769" fmla="+- f372 f729 0"/>
                <a:gd name="f770" fmla="+- f577 0 f730"/>
                <a:gd name="f771" fmla="+- f578 0 f731"/>
                <a:gd name="f772" fmla="+- f577 f730 0"/>
                <a:gd name="f773" fmla="+- f578 f731 0"/>
                <a:gd name="f774" fmla="+- f617 0 f732"/>
                <a:gd name="f775" fmla="+- f618 0 f733"/>
                <a:gd name="f776" fmla="+- f617 f732 0"/>
                <a:gd name="f777" fmla="+- f618 f733 0"/>
                <a:gd name="f778" fmla="+- f657 0 f734"/>
                <a:gd name="f779" fmla="+- f658 0 f735"/>
                <a:gd name="f780" fmla="+- f657 f734 0"/>
                <a:gd name="f781" fmla="+- f658 f735 0"/>
                <a:gd name="f782" fmla="+- f689 0 f736"/>
                <a:gd name="f783" fmla="+- f690 0 f737"/>
                <a:gd name="f784" fmla="+- f374 f738 0"/>
                <a:gd name="f785" fmla="+- f375 f739 0"/>
                <a:gd name="f786" fmla="+- f587 0 f740"/>
                <a:gd name="f787" fmla="+- f588 0 f741"/>
                <a:gd name="f788" fmla="+- f587 f740 0"/>
                <a:gd name="f789" fmla="+- f588 f741 0"/>
                <a:gd name="f790" fmla="+- f625 0 f742"/>
                <a:gd name="f791" fmla="+- f626 0 f743"/>
                <a:gd name="f792" fmla="+- f625 f742 0"/>
                <a:gd name="f793" fmla="+- f626 f743 0"/>
                <a:gd name="f794" fmla="+- f663 0 f744"/>
                <a:gd name="f795" fmla="+- f664 0 f745"/>
                <a:gd name="f796" fmla="+- f663 f744 0"/>
                <a:gd name="f797" fmla="+- f664 f745 0"/>
                <a:gd name="f798" fmla="+- f692 0 f746"/>
                <a:gd name="f799" fmla="+- f693 0 f747"/>
                <a:gd name="f800" fmla="+- f344 f748 0"/>
                <a:gd name="f801" fmla="+- f345 f749 0"/>
                <a:gd name="f802" fmla="+- f597 0 f750"/>
                <a:gd name="f803" fmla="+- f598 0 f751"/>
                <a:gd name="f804" fmla="+- f597 f750 0"/>
                <a:gd name="f805" fmla="+- f598 f751 0"/>
                <a:gd name="f806" fmla="+- f633 0 f752"/>
                <a:gd name="f807" fmla="+- f634 0 f753"/>
                <a:gd name="f808" fmla="+- f633 f752 0"/>
                <a:gd name="f809" fmla="+- f634 f753 0"/>
                <a:gd name="f810" fmla="+- f669 0 f754"/>
                <a:gd name="f811" fmla="+- f670 0 f755"/>
                <a:gd name="f812" fmla="+- f669 f754 0"/>
                <a:gd name="f813" fmla="+- f670 f755 0"/>
                <a:gd name="f814" fmla="+- f695 0 f756"/>
                <a:gd name="f815" fmla="+- f696 0 f757"/>
                <a:gd name="f816" fmla="+- f378 f758 0"/>
                <a:gd name="f817" fmla="+- f379 f759 0"/>
                <a:gd name="f818" fmla="+- f607 0 f760"/>
                <a:gd name="f819" fmla="+- f608 0 f761"/>
                <a:gd name="f820" fmla="+- f607 f760 0"/>
                <a:gd name="f821" fmla="+- f608 f761 0"/>
                <a:gd name="f822" fmla="+- f641 0 f762"/>
                <a:gd name="f823" fmla="+- f642 0 f763"/>
                <a:gd name="f824" fmla="+- f641 f762 0"/>
                <a:gd name="f825" fmla="+- f642 f763 0"/>
                <a:gd name="f826" fmla="+- f675 0 f764"/>
                <a:gd name="f827" fmla="+- f676 0 f765"/>
                <a:gd name="f828" fmla="+- f675 f764 0"/>
                <a:gd name="f829" fmla="+- f676 f765 0"/>
                <a:gd name="f830" fmla="+- f698 0 f766"/>
                <a:gd name="f831" fmla="+- f699 0 f767"/>
                <a:gd name="f832" fmla="*/ f768 f46 1"/>
                <a:gd name="f833" fmla="*/ f769 f46 1"/>
                <a:gd name="f834" fmla="*/ f770 f46 1"/>
                <a:gd name="f835" fmla="*/ f771 f46 1"/>
                <a:gd name="f836" fmla="*/ f772 f46 1"/>
                <a:gd name="f837" fmla="*/ f773 f46 1"/>
                <a:gd name="f838" fmla="*/ f774 f46 1"/>
                <a:gd name="f839" fmla="*/ f775 f46 1"/>
                <a:gd name="f840" fmla="*/ f776 f46 1"/>
                <a:gd name="f841" fmla="*/ f777 f46 1"/>
                <a:gd name="f842" fmla="*/ f778 f46 1"/>
                <a:gd name="f843" fmla="*/ f779 f46 1"/>
                <a:gd name="f844" fmla="*/ f780 f46 1"/>
                <a:gd name="f845" fmla="*/ f781 f46 1"/>
                <a:gd name="f846" fmla="*/ f782 f46 1"/>
                <a:gd name="f847" fmla="*/ f783 f46 1"/>
                <a:gd name="f848" fmla="*/ f784 f46 1"/>
                <a:gd name="f849" fmla="*/ f785 f46 1"/>
                <a:gd name="f850" fmla="*/ f786 f46 1"/>
                <a:gd name="f851" fmla="*/ f787 f46 1"/>
                <a:gd name="f852" fmla="*/ f788 f46 1"/>
                <a:gd name="f853" fmla="*/ f789 f46 1"/>
                <a:gd name="f854" fmla="*/ f790 f46 1"/>
                <a:gd name="f855" fmla="*/ f791 f46 1"/>
                <a:gd name="f856" fmla="*/ f792 f46 1"/>
                <a:gd name="f857" fmla="*/ f793 f46 1"/>
                <a:gd name="f858" fmla="*/ f794 f46 1"/>
                <a:gd name="f859" fmla="*/ f795 f46 1"/>
                <a:gd name="f860" fmla="*/ f796 f46 1"/>
                <a:gd name="f861" fmla="*/ f797 f46 1"/>
                <a:gd name="f862" fmla="*/ f798 f46 1"/>
                <a:gd name="f863" fmla="*/ f799 f46 1"/>
                <a:gd name="f864" fmla="*/ f800 f46 1"/>
                <a:gd name="f865" fmla="*/ f801 f46 1"/>
                <a:gd name="f866" fmla="*/ f802 f46 1"/>
                <a:gd name="f867" fmla="*/ f803 f46 1"/>
                <a:gd name="f868" fmla="*/ f804 f46 1"/>
                <a:gd name="f869" fmla="*/ f805 f46 1"/>
                <a:gd name="f870" fmla="*/ f806 f46 1"/>
                <a:gd name="f871" fmla="*/ f807 f46 1"/>
                <a:gd name="f872" fmla="*/ f808 f46 1"/>
                <a:gd name="f873" fmla="*/ f809 f46 1"/>
                <a:gd name="f874" fmla="*/ f810 f46 1"/>
                <a:gd name="f875" fmla="*/ f811 f46 1"/>
                <a:gd name="f876" fmla="*/ f812 f46 1"/>
                <a:gd name="f877" fmla="*/ f813 f46 1"/>
                <a:gd name="f878" fmla="*/ f814 f46 1"/>
                <a:gd name="f879" fmla="*/ f815 f46 1"/>
                <a:gd name="f880" fmla="*/ f816 f46 1"/>
                <a:gd name="f881" fmla="*/ f817 f46 1"/>
                <a:gd name="f882" fmla="*/ f818 f46 1"/>
                <a:gd name="f883" fmla="*/ f819 f46 1"/>
                <a:gd name="f884" fmla="*/ f820 f46 1"/>
                <a:gd name="f885" fmla="*/ f821 f46 1"/>
                <a:gd name="f886" fmla="*/ f822 f46 1"/>
                <a:gd name="f887" fmla="*/ f823 f46 1"/>
                <a:gd name="f888" fmla="*/ f824 f46 1"/>
                <a:gd name="f889" fmla="*/ f825 f46 1"/>
                <a:gd name="f890" fmla="*/ f826 f46 1"/>
                <a:gd name="f891" fmla="*/ f827 f46 1"/>
                <a:gd name="f892" fmla="*/ f828 f46 1"/>
                <a:gd name="f893" fmla="*/ f829 f46 1"/>
                <a:gd name="f894" fmla="*/ f830 f46 1"/>
                <a:gd name="f895" fmla="*/ f831 f4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2" t="f203" r="f216" b="f217"/>
              <a:pathLst>
                <a:path>
                  <a:moveTo>
                    <a:pt x="f63" y="f73"/>
                  </a:moveTo>
                  <a:cubicBezTo>
                    <a:pt x="f832" y="f833"/>
                    <a:pt x="f834" y="f835"/>
                    <a:pt x="f648" y="f649"/>
                  </a:cubicBezTo>
                  <a:cubicBezTo>
                    <a:pt x="f836" y="f837"/>
                    <a:pt x="f838" y="f839"/>
                    <a:pt x="f680" y="f681"/>
                  </a:cubicBezTo>
                  <a:cubicBezTo>
                    <a:pt x="f840" y="f841"/>
                    <a:pt x="f842" y="f843"/>
                    <a:pt x="f700" y="f701"/>
                  </a:cubicBezTo>
                  <a:cubicBezTo>
                    <a:pt x="f844" y="f845"/>
                    <a:pt x="f846" y="f847"/>
                    <a:pt x="f712" y="f713"/>
                  </a:cubicBezTo>
                  <a:lnTo>
                    <a:pt x="f104" y="f63"/>
                  </a:lnTo>
                  <a:cubicBezTo>
                    <a:pt x="f848" y="f849"/>
                    <a:pt x="f850" y="f851"/>
                    <a:pt x="f650" y="f651"/>
                  </a:cubicBezTo>
                  <a:cubicBezTo>
                    <a:pt x="f852" y="f853"/>
                    <a:pt x="f854" y="f855"/>
                    <a:pt x="f682" y="f683"/>
                  </a:cubicBezTo>
                  <a:cubicBezTo>
                    <a:pt x="f856" y="f857"/>
                    <a:pt x="f858" y="f859"/>
                    <a:pt x="f702" y="f703"/>
                  </a:cubicBezTo>
                  <a:cubicBezTo>
                    <a:pt x="f860" y="f861"/>
                    <a:pt x="f862" y="f863"/>
                    <a:pt x="f714" y="f715"/>
                  </a:cubicBezTo>
                  <a:lnTo>
                    <a:pt x="f74" y="f105"/>
                  </a:lnTo>
                  <a:cubicBezTo>
                    <a:pt x="f864" y="f865"/>
                    <a:pt x="f866" y="f867"/>
                    <a:pt x="f652" y="f653"/>
                  </a:cubicBezTo>
                  <a:cubicBezTo>
                    <a:pt x="f868" y="f869"/>
                    <a:pt x="f870" y="f871"/>
                    <a:pt x="f684" y="f685"/>
                  </a:cubicBezTo>
                  <a:cubicBezTo>
                    <a:pt x="f872" y="f873"/>
                    <a:pt x="f874" y="f875"/>
                    <a:pt x="f704" y="f705"/>
                  </a:cubicBezTo>
                  <a:cubicBezTo>
                    <a:pt x="f876" y="f877"/>
                    <a:pt x="f878" y="f879"/>
                    <a:pt x="f716" y="f717"/>
                  </a:cubicBezTo>
                  <a:lnTo>
                    <a:pt x="f73" y="f75"/>
                  </a:lnTo>
                  <a:cubicBezTo>
                    <a:pt x="f880" y="f881"/>
                    <a:pt x="f882" y="f883"/>
                    <a:pt x="f654" y="f655"/>
                  </a:cubicBezTo>
                  <a:cubicBezTo>
                    <a:pt x="f884" y="f885"/>
                    <a:pt x="f886" y="f887"/>
                    <a:pt x="f686" y="f687"/>
                  </a:cubicBezTo>
                  <a:cubicBezTo>
                    <a:pt x="f888" y="f889"/>
                    <a:pt x="f890" y="f891"/>
                    <a:pt x="f706" y="f707"/>
                  </a:cubicBezTo>
                  <a:cubicBezTo>
                    <a:pt x="f892" y="f893"/>
                    <a:pt x="f894" y="f895"/>
                    <a:pt x="f718" y="f719"/>
                  </a:cubicBezTo>
                  <a:close/>
                </a:path>
              </a:pathLst>
            </a:custGeom>
            <a:solidFill>
              <a:srgbClr val="9999FF"/>
            </a:solidFill>
            <a:ln w="25400">
              <a:solidFill>
                <a:srgbClr val="CCCCFF"/>
              </a:solidFill>
              <a:prstDash val="solid"/>
            </a:ln>
          </p:spPr>
          <p:txBody>
            <a:bodyPr wrap="square" lIns="91440" tIns="45720" rIns="91440" bIns="45720" anchor="ctr"/>
            <a:lstStyle/>
            <a:p>
              <a:pPr marL="0" marR="0" lvl="0" indent="0" algn="ctr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2400" b="1" spc="0">
                  <a:solidFill>
                    <a:srgbClr val="FFFFFF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сосулька</a:t>
              </a: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6615607" y="404663"/>
            <a:ext cx="1988840" cy="1988840"/>
            <a:chOff x="6615607" y="404663"/>
            <a:chExt cx="1988840" cy="1988840"/>
          </a:xfrm>
        </p:grpSpPr>
        <p:sp>
          <p:nvSpPr>
            <p:cNvPr id="13" name="Полилиния 12"/>
            <p:cNvSpPr/>
            <p:nvPr/>
          </p:nvSpPr>
          <p:spPr>
            <a:xfrm>
              <a:off x="6615607" y="404663"/>
              <a:ext cx="1988840" cy="198884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1600"/>
                <a:gd name="f4" fmla="*/ f0 1 21600"/>
                <a:gd name="f5" fmla="*/ f1 1 21600"/>
                <a:gd name="f6" fmla="val f3"/>
                <a:gd name="f7" fmla="val f3"/>
                <a:gd name="f8" fmla="*/ f2 1 1"/>
                <a:gd name="f9" fmla="*/ f8 1 f3"/>
                <a:gd name="f10" fmla="*/ f8 1 f3"/>
                <a:gd name="f11" fmla="*/ f6 1 1"/>
                <a:gd name="f12" fmla="*/ f7 1 1"/>
                <a:gd name="f13" fmla="*/ f11 1 f3"/>
                <a:gd name="f14" fmla="*/ f12 1 f3"/>
                <a:gd name="f15" fmla="*/ f9 f3 1"/>
                <a:gd name="f16" fmla="*/ f10 f3 1"/>
                <a:gd name="f17" fmla="*/ f13 f3 1"/>
                <a:gd name="f18" fmla="*/ f14 f3 1"/>
                <a:gd name="f19" fmla="*/ f15 f4 1"/>
                <a:gd name="f20" fmla="*/ f16 f5 1"/>
                <a:gd name="f21" fmla="*/ f17 f4 1"/>
                <a:gd name="f22" fmla="*/ f18 f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0" r="f21" b="f22"/>
              <a:pathLst>
                <a:path w="21600" h="21600">
                  <a:moveTo>
                    <a:pt x="f2" y="f2"/>
                  </a:moveTo>
                  <a:lnTo>
                    <a:pt x="f3" y="f2"/>
                  </a:lnTo>
                  <a:lnTo>
                    <a:pt x="f3" y="f3"/>
                  </a:lnTo>
                  <a:lnTo>
                    <a:pt x="f2" y="f3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  <a:ln>
              <a:noFill/>
              <a:prstDash val="solid"/>
            </a:ln>
          </p:spPr>
          <p:txBody>
            <a:bodyPr wrap="square" lIns="45720" tIns="45720" rIns="45720" bIns="45720"/>
            <a:lstStyle/>
            <a:p>
              <a:pPr marR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ru-RU" sz="12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XO Thames"/>
              </a:endParaRPr>
            </a:p>
          </p:txBody>
        </p:sp>
        <p:sp>
          <p:nvSpPr>
            <p:cNvPr id="14" name="Полилиния 13"/>
            <p:cNvSpPr/>
            <p:nvPr/>
          </p:nvSpPr>
          <p:spPr>
            <a:xfrm>
              <a:off x="6903639" y="1052736"/>
              <a:ext cx="1368151" cy="792087"/>
            </a:xfrm>
            <a:custGeom>
              <a:avLst>
                <a:gd name="f15" fmla="val 16667"/>
              </a:avLst>
              <a:gdLst>
                <a:gd name="f1" fmla="val 10800000"/>
                <a:gd name="f2" fmla="val 5400000"/>
                <a:gd name="f3" fmla="val w"/>
                <a:gd name="f4" fmla="val h"/>
                <a:gd name="f5" fmla="val ss"/>
                <a:gd name="f6" fmla="val 0"/>
                <a:gd name="f7" fmla="*/ 5419351 1 1725033"/>
                <a:gd name="f8" fmla="val 21600"/>
                <a:gd name="f9" fmla="*/ 1 1 2"/>
                <a:gd name="f10" fmla="+- 21600000 0 1"/>
                <a:gd name="f11" fmla="*/ 1 1 4"/>
                <a:gd name="f12" fmla="+- 0 0 1"/>
                <a:gd name="f13" fmla="*/ 3 1 4"/>
                <a:gd name="f14" fmla="*/ 0 1 60000"/>
                <a:gd name="f15" fmla="val 16667"/>
                <a:gd name="f16" fmla="abs f3"/>
                <a:gd name="f17" fmla="abs f4"/>
                <a:gd name="f18" fmla="abs f5"/>
                <a:gd name="f19" fmla="+- f15 0 50000"/>
                <a:gd name="f20" fmla="+- 0 0 f15"/>
                <a:gd name="f21" fmla="min f8 f8"/>
                <a:gd name="f22" fmla="*/ 21600000 f9 1"/>
                <a:gd name="f23" fmla="*/ f10 1 60000"/>
                <a:gd name="f24" fmla="*/ 21600000 f11 1"/>
                <a:gd name="f25" fmla="*/ 2 f7 1"/>
                <a:gd name="f26" fmla="*/ 21600000 f13 1"/>
                <a:gd name="f27" fmla="*/ f14 f7 1"/>
                <a:gd name="f28" fmla="?: f16 f3 1"/>
                <a:gd name="f29" fmla="?: f17 f4 1"/>
                <a:gd name="f30" fmla="?: f18 f5 1"/>
                <a:gd name="f31" fmla="?: f19 50000 f15"/>
                <a:gd name="f32" fmla="*/ f22 1 60000"/>
                <a:gd name="f33" fmla="*/ f24 1 60000"/>
                <a:gd name="f34" fmla="*/ f26 1 60000"/>
                <a:gd name="f35" fmla="*/ f27 1 180"/>
                <a:gd name="f36" fmla="*/ f28 1 21600"/>
                <a:gd name="f37" fmla="*/ f29 1 21600"/>
                <a:gd name="f38" fmla="*/ 21600 f28 1"/>
                <a:gd name="f39" fmla="*/ 21600 f29 1"/>
                <a:gd name="f40" fmla="?: f20 0 f31"/>
                <a:gd name="f41" fmla="*/ f32 f7 1"/>
                <a:gd name="f42" fmla="+- f33 0 f23"/>
                <a:gd name="f43" fmla="*/ f34 f7 1"/>
                <a:gd name="f44" fmla="+- 0 0 f35"/>
                <a:gd name="f45" fmla="*/ f33 f7 1"/>
                <a:gd name="f46" fmla="min f37 f36"/>
                <a:gd name="f47" fmla="*/ f38 1 f30"/>
                <a:gd name="f48" fmla="*/ f39 1 f30"/>
                <a:gd name="f49" fmla="*/ f21 f40 1"/>
                <a:gd name="f50" fmla="*/ f41 1 180"/>
                <a:gd name="f51" fmla="?: f42 f23 f33"/>
                <a:gd name="f52" fmla="*/ f43 1 180"/>
                <a:gd name="f53" fmla="*/ f44 f1 1"/>
                <a:gd name="f54" fmla="*/ f45 1 180"/>
                <a:gd name="f55" fmla="val f47"/>
                <a:gd name="f56" fmla="val f48"/>
                <a:gd name="f57" fmla="*/ f49 1 100000"/>
                <a:gd name="f58" fmla="*/ f51 f7 1"/>
                <a:gd name="f59" fmla="+- 0 0 f50"/>
                <a:gd name="f60" fmla="+- 0 0 f52"/>
                <a:gd name="f61" fmla="*/ f53 1 f7"/>
                <a:gd name="f62" fmla="+- 0 0 f54"/>
                <a:gd name="f63" fmla="*/ f6 f46 1"/>
                <a:gd name="f64" fmla="+- f55 0 0"/>
                <a:gd name="f65" fmla="+- f56 0 0"/>
                <a:gd name="f66" fmla="*/ f57 29289 1"/>
                <a:gd name="f67" fmla="val f57"/>
                <a:gd name="f68" fmla="*/ f58 1 180"/>
                <a:gd name="f69" fmla="*/ f59 f1 1"/>
                <a:gd name="f70" fmla="*/ f60 f1 1"/>
                <a:gd name="f71" fmla="+- f61 0 f2"/>
                <a:gd name="f72" fmla="*/ f62 f1 1"/>
                <a:gd name="f73" fmla="*/ f57 f46 1"/>
                <a:gd name="f74" fmla="*/ f55 f46 1"/>
                <a:gd name="f75" fmla="*/ f56 f46 1"/>
                <a:gd name="f76" fmla="+- f64 0 f57"/>
                <a:gd name="f77" fmla="+- f65 0 f57"/>
                <a:gd name="f78" fmla="*/ f66 1 100000"/>
                <a:gd name="f79" fmla="*/ 2 f67 1"/>
                <a:gd name="f80" fmla="+- f50 f68 0"/>
                <a:gd name="f81" fmla="*/ f69 1 f7"/>
                <a:gd name="f82" fmla="?: f68 0 f25"/>
                <a:gd name="f83" fmla="+- f52 f68 0"/>
                <a:gd name="f84" fmla="*/ f70 1 f7"/>
                <a:gd name="f85" fmla="+- f35 f68 0"/>
                <a:gd name="f86" fmla="cos 1 f71"/>
                <a:gd name="f87" fmla="sin 1 f71"/>
                <a:gd name="f88" fmla="+- f54 f68 0"/>
                <a:gd name="f89" fmla="*/ f72 1 f7"/>
                <a:gd name="f90" fmla="+- f64 0 f78"/>
                <a:gd name="f91" fmla="+- f65 0 f78"/>
                <a:gd name="f92" fmla="*/ f78 f8 1"/>
                <a:gd name="f93" fmla="*/ f78 f8 1"/>
                <a:gd name="f94" fmla="+- f81 0 f2"/>
                <a:gd name="f95" fmla="+- 0 0 f80"/>
                <a:gd name="f96" fmla="*/ f79 1 2"/>
                <a:gd name="f97" fmla="+- f84 0 f2"/>
                <a:gd name="f98" fmla="+- 0 0 f83"/>
                <a:gd name="f99" fmla="+- 0 0 f86"/>
                <a:gd name="f100" fmla="+- 0 0 f87"/>
                <a:gd name="f101" fmla="+- 0 0 f85"/>
                <a:gd name="f102" fmla="+- f89 0 f2"/>
                <a:gd name="f103" fmla="+- 0 0 f88"/>
                <a:gd name="f104" fmla="*/ f76 f46 1"/>
                <a:gd name="f105" fmla="*/ f77 f46 1"/>
                <a:gd name="f106" fmla="*/ f92 1 f55"/>
                <a:gd name="f107" fmla="*/ f90 f8 1"/>
                <a:gd name="f108" fmla="*/ f93 1 f56"/>
                <a:gd name="f109" fmla="*/ f91 f8 1"/>
                <a:gd name="f110" fmla="cos 1 f94"/>
                <a:gd name="f111" fmla="sin 1 f94"/>
                <a:gd name="f112" fmla="*/ f95 f1 1"/>
                <a:gd name="f113" fmla="cos 1 f97"/>
                <a:gd name="f114" fmla="sin 1 f97"/>
                <a:gd name="f115" fmla="*/ f98 f1 1"/>
                <a:gd name="f116" fmla="*/ f99 1 f79"/>
                <a:gd name="f117" fmla="*/ f100 1 f79"/>
                <a:gd name="f118" fmla="*/ f101 f1 1"/>
                <a:gd name="f119" fmla="cos 1 f102"/>
                <a:gd name="f120" fmla="sin 1 f102"/>
                <a:gd name="f121" fmla="*/ f103 f1 1"/>
                <a:gd name="f122" fmla="*/ f107 1 f55"/>
                <a:gd name="f123" fmla="*/ f109 1 f56"/>
                <a:gd name="f124" fmla="val f106"/>
                <a:gd name="f125" fmla="val f108"/>
                <a:gd name="f126" fmla="+- 0 0 f110"/>
                <a:gd name="f127" fmla="+- 0 0 f111"/>
                <a:gd name="f128" fmla="*/ f112 1 f7"/>
                <a:gd name="f129" fmla="+- 0 0 f113"/>
                <a:gd name="f130" fmla="+- 0 0 f114"/>
                <a:gd name="f131" fmla="*/ f115 1 f7"/>
                <a:gd name="f132" fmla="+- 0 0 f116"/>
                <a:gd name="f133" fmla="+- 0 0 f117"/>
                <a:gd name="f134" fmla="*/ f118 1 f7"/>
                <a:gd name="f135" fmla="+- 0 0 f119"/>
                <a:gd name="f136" fmla="+- 0 0 f120"/>
                <a:gd name="f137" fmla="*/ f121 1 f7"/>
                <a:gd name="f138" fmla="val f122"/>
                <a:gd name="f139" fmla="val f123"/>
                <a:gd name="f140" fmla="*/ f124 1 1"/>
                <a:gd name="f141" fmla="*/ f125 1 1"/>
                <a:gd name="f142" fmla="*/ f126 1 f79"/>
                <a:gd name="f143" fmla="*/ f127 1 f79"/>
                <a:gd name="f144" fmla="+- f128 0 f2"/>
                <a:gd name="f145" fmla="*/ f129 1 f79"/>
                <a:gd name="f146" fmla="*/ f130 1 f79"/>
                <a:gd name="f147" fmla="+- f131 0 f2"/>
                <a:gd name="f148" fmla="at2 f132 f133"/>
                <a:gd name="f149" fmla="+- f134 0 f2"/>
                <a:gd name="f150" fmla="*/ f135 1 f79"/>
                <a:gd name="f151" fmla="*/ f136 1 f79"/>
                <a:gd name="f152" fmla="+- f137 0 f2"/>
                <a:gd name="f153" fmla="*/ f140 1 f8"/>
                <a:gd name="f154" fmla="*/ f141 1 f8"/>
                <a:gd name="f155" fmla="*/ f138 1 1"/>
                <a:gd name="f156" fmla="*/ f139 1 1"/>
                <a:gd name="f157" fmla="+- 0 0 f142"/>
                <a:gd name="f158" fmla="+- 0 0 f143"/>
                <a:gd name="f159" fmla="cos 1 f144"/>
                <a:gd name="f160" fmla="sin 1 f144"/>
                <a:gd name="f161" fmla="+- 0 0 f145"/>
                <a:gd name="f162" fmla="+- 0 0 f146"/>
                <a:gd name="f163" fmla="cos 1 f147"/>
                <a:gd name="f164" fmla="sin 1 f147"/>
                <a:gd name="f165" fmla="+- f148 f2 0"/>
                <a:gd name="f166" fmla="cos 1 f149"/>
                <a:gd name="f167" fmla="sin 1 f149"/>
                <a:gd name="f168" fmla="+- 0 0 f150"/>
                <a:gd name="f169" fmla="+- 0 0 f151"/>
                <a:gd name="f170" fmla="cos 1 f152"/>
                <a:gd name="f171" fmla="sin 1 f152"/>
                <a:gd name="f172" fmla="*/ f155 1 f8"/>
                <a:gd name="f173" fmla="*/ f156 1 f8"/>
                <a:gd name="f174" fmla="at2 f157 f158"/>
                <a:gd name="f175" fmla="+- 0 0 f159"/>
                <a:gd name="f176" fmla="+- 0 0 f160"/>
                <a:gd name="f177" fmla="at2 f161 f162"/>
                <a:gd name="f178" fmla="+- 0 0 f163"/>
                <a:gd name="f179" fmla="+- 0 0 f164"/>
                <a:gd name="f180" fmla="*/ f165 f7 1"/>
                <a:gd name="f181" fmla="+- 0 0 f166"/>
                <a:gd name="f182" fmla="+- 0 0 f167"/>
                <a:gd name="f183" fmla="at2 f168 f169"/>
                <a:gd name="f184" fmla="+- 0 0 f170"/>
                <a:gd name="f185" fmla="+- 0 0 f171"/>
                <a:gd name="f186" fmla="*/ f153 f55 1"/>
                <a:gd name="f187" fmla="*/ f154 f56 1"/>
                <a:gd name="f188" fmla="+- f174 f2 0"/>
                <a:gd name="f189" fmla="*/ f175 1 f79"/>
                <a:gd name="f190" fmla="*/ f176 1 f79"/>
                <a:gd name="f191" fmla="+- f177 f2 0"/>
                <a:gd name="f192" fmla="*/ f178 1 f79"/>
                <a:gd name="f193" fmla="*/ f179 1 f79"/>
                <a:gd name="f194" fmla="*/ f180 1 f1"/>
                <a:gd name="f195" fmla="*/ f181 1 f79"/>
                <a:gd name="f196" fmla="*/ f182 1 f79"/>
                <a:gd name="f197" fmla="+- f183 f2 0"/>
                <a:gd name="f198" fmla="*/ f184 1 f79"/>
                <a:gd name="f199" fmla="*/ f185 1 f79"/>
                <a:gd name="f200" fmla="*/ f172 f55 1"/>
                <a:gd name="f201" fmla="*/ f173 f56 1"/>
                <a:gd name="f202" fmla="*/ f186 f46 1"/>
                <a:gd name="f203" fmla="*/ f187 f46 1"/>
                <a:gd name="f204" fmla="*/ f188 f7 1"/>
                <a:gd name="f205" fmla="+- 0 0 f189"/>
                <a:gd name="f206" fmla="+- 0 0 f190"/>
                <a:gd name="f207" fmla="*/ f191 f7 1"/>
                <a:gd name="f208" fmla="+- 0 0 f192"/>
                <a:gd name="f209" fmla="+- 0 0 f193"/>
                <a:gd name="f210" fmla="+- 0 0 f194"/>
                <a:gd name="f211" fmla="+- 0 0 f195"/>
                <a:gd name="f212" fmla="+- 0 0 f196"/>
                <a:gd name="f213" fmla="*/ f197 f7 1"/>
                <a:gd name="f214" fmla="+- 0 0 f198"/>
                <a:gd name="f215" fmla="+- 0 0 f199"/>
                <a:gd name="f216" fmla="*/ f200 f46 1"/>
                <a:gd name="f217" fmla="*/ f201 f46 1"/>
                <a:gd name="f218" fmla="*/ f204 1 f1"/>
                <a:gd name="f219" fmla="at2 f205 f206"/>
                <a:gd name="f220" fmla="*/ f207 1 f1"/>
                <a:gd name="f221" fmla="at2 f208 f209"/>
                <a:gd name="f222" fmla="val f210"/>
                <a:gd name="f223" fmla="at2 f211 f212"/>
                <a:gd name="f224" fmla="*/ f213 1 f1"/>
                <a:gd name="f225" fmla="at2 f214 f215"/>
                <a:gd name="f226" fmla="+- 0 0 f218"/>
                <a:gd name="f227" fmla="+- f219 f2 0"/>
                <a:gd name="f228" fmla="+- 0 0 f220"/>
                <a:gd name="f229" fmla="+- f221 f2 0"/>
                <a:gd name="f230" fmla="+- f223 f2 0"/>
                <a:gd name="f231" fmla="+- 0 0 f222"/>
                <a:gd name="f232" fmla="val f222"/>
                <a:gd name="f233" fmla="+- 0 0 f224"/>
                <a:gd name="f234" fmla="+- f225 f2 0"/>
                <a:gd name="f235" fmla="val f226"/>
                <a:gd name="f236" fmla="*/ f227 f7 1"/>
                <a:gd name="f237" fmla="val f228"/>
                <a:gd name="f238" fmla="*/ f229 f7 1"/>
                <a:gd name="f239" fmla="*/ f230 f7 1"/>
                <a:gd name="f240" fmla="*/ f231 f1 1"/>
                <a:gd name="f241" fmla="+- 0 0 f232"/>
                <a:gd name="f242" fmla="val f233"/>
                <a:gd name="f243" fmla="*/ f234 f7 1"/>
                <a:gd name="f244" fmla="*/ f236 1 f1"/>
                <a:gd name="f245" fmla="+- 0 0 f235"/>
                <a:gd name="f246" fmla="val f235"/>
                <a:gd name="f247" fmla="*/ f238 1 f1"/>
                <a:gd name="f248" fmla="+- 0 0 f237"/>
                <a:gd name="f249" fmla="val f237"/>
                <a:gd name="f250" fmla="*/ f239 1 f1"/>
                <a:gd name="f251" fmla="*/ f240 1 f7"/>
                <a:gd name="f252" fmla="*/ f241 f1 1"/>
                <a:gd name="f253" fmla="*/ f243 1 f1"/>
                <a:gd name="f254" fmla="+- 0 0 f242"/>
                <a:gd name="f255" fmla="val f242"/>
                <a:gd name="f256" fmla="+- 0 0 f244"/>
                <a:gd name="f257" fmla="*/ f245 f1 1"/>
                <a:gd name="f258" fmla="+- 0 0 f246"/>
                <a:gd name="f259" fmla="+- 0 0 f247"/>
                <a:gd name="f260" fmla="*/ f248 f1 1"/>
                <a:gd name="f261" fmla="+- 0 0 f249"/>
                <a:gd name="f262" fmla="+- 0 0 f250"/>
                <a:gd name="f263" fmla="+- f251 0 f2"/>
                <a:gd name="f264" fmla="*/ f252 1 f7"/>
                <a:gd name="f265" fmla="+- 0 0 f253"/>
                <a:gd name="f266" fmla="*/ f254 f1 1"/>
                <a:gd name="f267" fmla="+- 0 0 f255"/>
                <a:gd name="f268" fmla="val f256"/>
                <a:gd name="f269" fmla="*/ f257 1 f7"/>
                <a:gd name="f270" fmla="*/ f258 f1 1"/>
                <a:gd name="f271" fmla="val f259"/>
                <a:gd name="f272" fmla="*/ f260 1 f7"/>
                <a:gd name="f273" fmla="*/ f261 f1 1"/>
                <a:gd name="f274" fmla="val f262"/>
                <a:gd name="f275" fmla="sin 1 f263"/>
                <a:gd name="f276" fmla="cos 1 f263"/>
                <a:gd name="f277" fmla="+- f264 0 f2"/>
                <a:gd name="f278" fmla="val f265"/>
                <a:gd name="f279" fmla="*/ f266 1 f7"/>
                <a:gd name="f280" fmla="*/ f267 f1 1"/>
                <a:gd name="f281" fmla="+- f269 0 f2"/>
                <a:gd name="f282" fmla="+- f268 0 f235"/>
                <a:gd name="f283" fmla="*/ f270 1 f7"/>
                <a:gd name="f284" fmla="+- f272 0 f2"/>
                <a:gd name="f285" fmla="+- f271 0 f237"/>
                <a:gd name="f286" fmla="*/ f273 1 f7"/>
                <a:gd name="f287" fmla="+- 0 0 f275"/>
                <a:gd name="f288" fmla="+- 0 0 f276"/>
                <a:gd name="f289" fmla="+- f274 0 f222"/>
                <a:gd name="f290" fmla="cos 1 f277"/>
                <a:gd name="f291" fmla="sin 1 f277"/>
                <a:gd name="f292" fmla="+- f279 0 f2"/>
                <a:gd name="f293" fmla="+- f278 0 f242"/>
                <a:gd name="f294" fmla="*/ f280 1 f7"/>
                <a:gd name="f295" fmla="sin 1 f281"/>
                <a:gd name="f296" fmla="cos 1 f281"/>
                <a:gd name="f297" fmla="?: f282 0 f25"/>
                <a:gd name="f298" fmla="+- f283 0 f2"/>
                <a:gd name="f299" fmla="sin 1 f284"/>
                <a:gd name="f300" fmla="cos 1 f284"/>
                <a:gd name="f301" fmla="?: f285 0 f25"/>
                <a:gd name="f302" fmla="+- f286 0 f2"/>
                <a:gd name="f303" fmla="*/ f67 f287 1"/>
                <a:gd name="f304" fmla="*/ f67 f288 1"/>
                <a:gd name="f305" fmla="?: f289 0 f25"/>
                <a:gd name="f306" fmla="+- 0 0 f290"/>
                <a:gd name="f307" fmla="+- 0 0 f291"/>
                <a:gd name="f308" fmla="sin 1 f292"/>
                <a:gd name="f309" fmla="cos 1 f292"/>
                <a:gd name="f310" fmla="?: f293 0 f25"/>
                <a:gd name="f311" fmla="+- f294 0 f2"/>
                <a:gd name="f312" fmla="+- 0 0 f295"/>
                <a:gd name="f313" fmla="+- 0 0 f296"/>
                <a:gd name="f314" fmla="+- f268 f297 0"/>
                <a:gd name="f315" fmla="cos 1 f298"/>
                <a:gd name="f316" fmla="sin 1 f298"/>
                <a:gd name="f317" fmla="+- 0 0 f299"/>
                <a:gd name="f318" fmla="+- 0 0 f300"/>
                <a:gd name="f319" fmla="+- f271 f301 0"/>
                <a:gd name="f320" fmla="cos 1 f302"/>
                <a:gd name="f321" fmla="sin 1 f302"/>
                <a:gd name="f322" fmla="+- f55 0 f303"/>
                <a:gd name="f323" fmla="+- f77 0 f304"/>
                <a:gd name="f324" fmla="+- f274 f305 0"/>
                <a:gd name="f325" fmla="*/ f12 f306 1"/>
                <a:gd name="f326" fmla="*/ f96 f307 1"/>
                <a:gd name="f327" fmla="*/ f96 f306 1"/>
                <a:gd name="f328" fmla="+- 0 0 f308"/>
                <a:gd name="f329" fmla="+- 0 0 f309"/>
                <a:gd name="f330" fmla="+- f278 f310 0"/>
                <a:gd name="f331" fmla="cos 1 f311"/>
                <a:gd name="f332" fmla="sin 1 f311"/>
                <a:gd name="f333" fmla="*/ f67 f312 1"/>
                <a:gd name="f334" fmla="*/ f67 f313 1"/>
                <a:gd name="f335" fmla="+- f314 0 f235"/>
                <a:gd name="f336" fmla="+- 0 0 f315"/>
                <a:gd name="f337" fmla="+- 0 0 f316"/>
                <a:gd name="f338" fmla="*/ f67 f317 1"/>
                <a:gd name="f339" fmla="*/ f67 f318 1"/>
                <a:gd name="f340" fmla="+- f319 0 f237"/>
                <a:gd name="f341" fmla="+- 0 0 f320"/>
                <a:gd name="f342" fmla="+- 0 0 f321"/>
                <a:gd name="f343" fmla="+- f324 0 f222"/>
                <a:gd name="f344" fmla="+- f326 f322 0"/>
                <a:gd name="f345" fmla="+- f327 f323 0"/>
                <a:gd name="f346" fmla="*/ f67 f328 1"/>
                <a:gd name="f347" fmla="*/ f67 f329 1"/>
                <a:gd name="f348" fmla="+- f330 0 f242"/>
                <a:gd name="f349" fmla="+- 0 0 f331"/>
                <a:gd name="f350" fmla="+- 0 0 f332"/>
                <a:gd name="f351" fmla="+- 0 0 f333"/>
                <a:gd name="f352" fmla="+- f57 0 f334"/>
                <a:gd name="f353" fmla="+- f335 0 f82"/>
                <a:gd name="f354" fmla="*/ f12 f336 1"/>
                <a:gd name="f355" fmla="*/ f96 f337 1"/>
                <a:gd name="f356" fmla="*/ f96 f336 1"/>
                <a:gd name="f357" fmla="+- f76 0 f338"/>
                <a:gd name="f358" fmla="+- 0 0 f339"/>
                <a:gd name="f359" fmla="+- f340 0 f82"/>
                <a:gd name="f360" fmla="*/ f12 f341 1"/>
                <a:gd name="f361" fmla="*/ f96 f342 1"/>
                <a:gd name="f362" fmla="*/ f96 f341 1"/>
                <a:gd name="f363" fmla="+- f343 0 f82"/>
                <a:gd name="f364" fmla="+- f57 0 f346"/>
                <a:gd name="f365" fmla="+- f56 0 f347"/>
                <a:gd name="f366" fmla="+- f348 0 f82"/>
                <a:gd name="f367" fmla="*/ f12 f349 1"/>
                <a:gd name="f368" fmla="*/ f96 f350 1"/>
                <a:gd name="f369" fmla="*/ f96 f349 1"/>
                <a:gd name="f370" fmla="+- f353 0 f25"/>
                <a:gd name="f371" fmla="+- f355 f351 0"/>
                <a:gd name="f372" fmla="+- f356 f352 0"/>
                <a:gd name="f373" fmla="+- f359 0 f25"/>
                <a:gd name="f374" fmla="+- f361 f357 0"/>
                <a:gd name="f375" fmla="+- f362 f358 0"/>
                <a:gd name="f376" fmla="+- f363 0 f25"/>
                <a:gd name="f377" fmla="+- f366 0 f25"/>
                <a:gd name="f378" fmla="+- f368 f364 0"/>
                <a:gd name="f379" fmla="+- f369 f365 0"/>
                <a:gd name="f380" fmla="?: f370 f25 f353"/>
                <a:gd name="f381" fmla="?: f373 f25 f359"/>
                <a:gd name="f382" fmla="?: f376 f25 f363"/>
                <a:gd name="f383" fmla="?: f377 f25 f366"/>
                <a:gd name="f384" fmla="*/ f380 1 4"/>
                <a:gd name="f385" fmla="*/ f381 1 4"/>
                <a:gd name="f386" fmla="*/ f382 1 4"/>
                <a:gd name="f387" fmla="*/ f383 1 4"/>
                <a:gd name="f388" fmla="+- f246 f384 0"/>
                <a:gd name="f389" fmla="+- 0 0 f384"/>
                <a:gd name="f390" fmla="*/ f384 1 2"/>
                <a:gd name="f391" fmla="+- f249 f385 0"/>
                <a:gd name="f392" fmla="+- 0 0 f385"/>
                <a:gd name="f393" fmla="*/ f385 1 2"/>
                <a:gd name="f394" fmla="+- f232 f386 0"/>
                <a:gd name="f395" fmla="+- 0 0 f386"/>
                <a:gd name="f396" fmla="*/ f386 1 2"/>
                <a:gd name="f397" fmla="+- f255 f387 0"/>
                <a:gd name="f398" fmla="+- 0 0 f387"/>
                <a:gd name="f399" fmla="*/ f387 1 2"/>
                <a:gd name="f400" fmla="*/ f389 f1 1"/>
                <a:gd name="f401" fmla="+- 0 0 f390"/>
                <a:gd name="f402" fmla="+- 0 0 f388"/>
                <a:gd name="f403" fmla="+- f388 f384 0"/>
                <a:gd name="f404" fmla="*/ f392 f1 1"/>
                <a:gd name="f405" fmla="+- 0 0 f393"/>
                <a:gd name="f406" fmla="+- 0 0 f391"/>
                <a:gd name="f407" fmla="+- f391 f385 0"/>
                <a:gd name="f408" fmla="*/ f395 f1 1"/>
                <a:gd name="f409" fmla="+- 0 0 f396"/>
                <a:gd name="f410" fmla="+- 0 0 f394"/>
                <a:gd name="f411" fmla="+- f394 f386 0"/>
                <a:gd name="f412" fmla="*/ f398 f1 1"/>
                <a:gd name="f413" fmla="+- 0 0 f399"/>
                <a:gd name="f414" fmla="+- 0 0 f397"/>
                <a:gd name="f415" fmla="+- f397 f387 0"/>
                <a:gd name="f416" fmla="*/ f400 1 f7"/>
                <a:gd name="f417" fmla="*/ f401 f1 1"/>
                <a:gd name="f418" fmla="*/ f402 f1 1"/>
                <a:gd name="f419" fmla="+- 0 0 f403"/>
                <a:gd name="f420" fmla="+- f403 f384 0"/>
                <a:gd name="f421" fmla="*/ f404 1 f7"/>
                <a:gd name="f422" fmla="*/ f405 f1 1"/>
                <a:gd name="f423" fmla="*/ f406 f1 1"/>
                <a:gd name="f424" fmla="+- 0 0 f407"/>
                <a:gd name="f425" fmla="+- f407 f385 0"/>
                <a:gd name="f426" fmla="*/ f408 1 f7"/>
                <a:gd name="f427" fmla="*/ f409 f1 1"/>
                <a:gd name="f428" fmla="*/ f410 f1 1"/>
                <a:gd name="f429" fmla="+- 0 0 f411"/>
                <a:gd name="f430" fmla="+- f411 f386 0"/>
                <a:gd name="f431" fmla="*/ f412 1 f7"/>
                <a:gd name="f432" fmla="*/ f413 f1 1"/>
                <a:gd name="f433" fmla="*/ f414 f1 1"/>
                <a:gd name="f434" fmla="+- 0 0 f415"/>
                <a:gd name="f435" fmla="+- f415 f387 0"/>
                <a:gd name="f436" fmla="+- f416 0 f2"/>
                <a:gd name="f437" fmla="*/ f417 1 f7"/>
                <a:gd name="f438" fmla="*/ f418 1 f7"/>
                <a:gd name="f439" fmla="*/ f419 f1 1"/>
                <a:gd name="f440" fmla="+- 0 0 f420"/>
                <a:gd name="f441" fmla="+- f420 f384 0"/>
                <a:gd name="f442" fmla="+- f421 0 f2"/>
                <a:gd name="f443" fmla="*/ f422 1 f7"/>
                <a:gd name="f444" fmla="*/ f423 1 f7"/>
                <a:gd name="f445" fmla="*/ f424 f1 1"/>
                <a:gd name="f446" fmla="+- 0 0 f425"/>
                <a:gd name="f447" fmla="+- f425 f385 0"/>
                <a:gd name="f448" fmla="+- f426 0 f2"/>
                <a:gd name="f449" fmla="*/ f427 1 f7"/>
                <a:gd name="f450" fmla="*/ f428 1 f7"/>
                <a:gd name="f451" fmla="*/ f429 f1 1"/>
                <a:gd name="f452" fmla="+- 0 0 f430"/>
                <a:gd name="f453" fmla="+- f430 f386 0"/>
                <a:gd name="f454" fmla="+- f431 0 f2"/>
                <a:gd name="f455" fmla="*/ f432 1 f7"/>
                <a:gd name="f456" fmla="*/ f433 1 f7"/>
                <a:gd name="f457" fmla="*/ f434 f1 1"/>
                <a:gd name="f458" fmla="+- 0 0 f435"/>
                <a:gd name="f459" fmla="+- f435 f387 0"/>
                <a:gd name="f460" fmla="cos 1 f436"/>
                <a:gd name="f461" fmla="+- f437 0 f2"/>
                <a:gd name="f462" fmla="+- f438 0 f2"/>
                <a:gd name="f463" fmla="*/ f439 1 f7"/>
                <a:gd name="f464" fmla="*/ f440 f1 1"/>
                <a:gd name="f465" fmla="+- 0 0 f441"/>
                <a:gd name="f466" fmla="cos 1 f442"/>
                <a:gd name="f467" fmla="+- f443 0 f2"/>
                <a:gd name="f468" fmla="+- f444 0 f2"/>
                <a:gd name="f469" fmla="*/ f445 1 f7"/>
                <a:gd name="f470" fmla="*/ f446 f1 1"/>
                <a:gd name="f471" fmla="+- 0 0 f447"/>
                <a:gd name="f472" fmla="cos 1 f448"/>
                <a:gd name="f473" fmla="+- f449 0 f2"/>
                <a:gd name="f474" fmla="+- f450 0 f2"/>
                <a:gd name="f475" fmla="*/ f451 1 f7"/>
                <a:gd name="f476" fmla="*/ f452 f1 1"/>
                <a:gd name="f477" fmla="+- 0 0 f453"/>
                <a:gd name="f478" fmla="cos 1 f454"/>
                <a:gd name="f479" fmla="+- f455 0 f2"/>
                <a:gd name="f480" fmla="+- f456 0 f2"/>
                <a:gd name="f481" fmla="*/ f457 1 f7"/>
                <a:gd name="f482" fmla="*/ f458 f1 1"/>
                <a:gd name="f483" fmla="+- 0 0 f459"/>
                <a:gd name="f484" fmla="+- 0 0 f460"/>
                <a:gd name="f485" fmla="tan 1 f461"/>
                <a:gd name="f486" fmla="cos 1 f462"/>
                <a:gd name="f487" fmla="sin 1 f462"/>
                <a:gd name="f488" fmla="+- f463 0 f2"/>
                <a:gd name="f489" fmla="*/ f464 1 f7"/>
                <a:gd name="f490" fmla="*/ f465 f1 1"/>
                <a:gd name="f491" fmla="+- 0 0 f466"/>
                <a:gd name="f492" fmla="tan 1 f467"/>
                <a:gd name="f493" fmla="cos 1 f468"/>
                <a:gd name="f494" fmla="sin 1 f468"/>
                <a:gd name="f495" fmla="+- f469 0 f2"/>
                <a:gd name="f496" fmla="*/ f470 1 f7"/>
                <a:gd name="f497" fmla="*/ f471 f1 1"/>
                <a:gd name="f498" fmla="+- 0 0 f472"/>
                <a:gd name="f499" fmla="tan 1 f473"/>
                <a:gd name="f500" fmla="cos 1 f474"/>
                <a:gd name="f501" fmla="sin 1 f474"/>
                <a:gd name="f502" fmla="+- f475 0 f2"/>
                <a:gd name="f503" fmla="*/ f476 1 f7"/>
                <a:gd name="f504" fmla="*/ f477 f1 1"/>
                <a:gd name="f505" fmla="+- 0 0 f478"/>
                <a:gd name="f506" fmla="tan 1 f479"/>
                <a:gd name="f507" fmla="cos 1 f480"/>
                <a:gd name="f508" fmla="sin 1 f480"/>
                <a:gd name="f509" fmla="+- f481 0 f2"/>
                <a:gd name="f510" fmla="*/ f482 1 f7"/>
                <a:gd name="f511" fmla="*/ f483 f1 1"/>
                <a:gd name="f512" fmla="*/ 1 1 f485"/>
                <a:gd name="f513" fmla="+- 0 0 f486"/>
                <a:gd name="f514" fmla="+- 0 0 f487"/>
                <a:gd name="f515" fmla="cos 1 f488"/>
                <a:gd name="f516" fmla="sin 1 f488"/>
                <a:gd name="f517" fmla="+- f489 0 f2"/>
                <a:gd name="f518" fmla="*/ f490 1 f7"/>
                <a:gd name="f519" fmla="*/ 1 1 f492"/>
                <a:gd name="f520" fmla="+- 0 0 f493"/>
                <a:gd name="f521" fmla="+- 0 0 f494"/>
                <a:gd name="f522" fmla="cos 1 f495"/>
                <a:gd name="f523" fmla="sin 1 f495"/>
                <a:gd name="f524" fmla="+- f496 0 f2"/>
                <a:gd name="f525" fmla="*/ f497 1 f7"/>
                <a:gd name="f526" fmla="*/ 1 1 f499"/>
                <a:gd name="f527" fmla="+- 0 0 f500"/>
                <a:gd name="f528" fmla="+- 0 0 f501"/>
                <a:gd name="f529" fmla="cos 1 f502"/>
                <a:gd name="f530" fmla="sin 1 f502"/>
                <a:gd name="f531" fmla="+- f503 0 f2"/>
                <a:gd name="f532" fmla="*/ f504 1 f7"/>
                <a:gd name="f533" fmla="*/ 1 1 f506"/>
                <a:gd name="f534" fmla="+- 0 0 f507"/>
                <a:gd name="f535" fmla="+- 0 0 f508"/>
                <a:gd name="f536" fmla="cos 1 f509"/>
                <a:gd name="f537" fmla="sin 1 f509"/>
                <a:gd name="f538" fmla="+- f510 0 f2"/>
                <a:gd name="f539" fmla="*/ f511 1 f7"/>
                <a:gd name="f540" fmla="*/ f512 f512 1"/>
                <a:gd name="f541" fmla="*/ f12 f513 1"/>
                <a:gd name="f542" fmla="*/ f96 f514 1"/>
                <a:gd name="f543" fmla="*/ f96 f513 1"/>
                <a:gd name="f544" fmla="+- 0 0 f515"/>
                <a:gd name="f545" fmla="+- 0 0 f516"/>
                <a:gd name="f546" fmla="cos 1 f517"/>
                <a:gd name="f547" fmla="sin 1 f517"/>
                <a:gd name="f548" fmla="+- f518 0 f2"/>
                <a:gd name="f549" fmla="*/ f519 f519 1"/>
                <a:gd name="f550" fmla="*/ f12 f520 1"/>
                <a:gd name="f551" fmla="*/ f96 f521 1"/>
                <a:gd name="f552" fmla="*/ f96 f520 1"/>
                <a:gd name="f553" fmla="+- 0 0 f522"/>
                <a:gd name="f554" fmla="+- 0 0 f523"/>
                <a:gd name="f555" fmla="cos 1 f524"/>
                <a:gd name="f556" fmla="sin 1 f524"/>
                <a:gd name="f557" fmla="+- f525 0 f2"/>
                <a:gd name="f558" fmla="*/ f526 f526 1"/>
                <a:gd name="f559" fmla="*/ f12 f527 1"/>
                <a:gd name="f560" fmla="*/ f96 f528 1"/>
                <a:gd name="f561" fmla="*/ f96 f527 1"/>
                <a:gd name="f562" fmla="+- 0 0 f529"/>
                <a:gd name="f563" fmla="+- 0 0 f530"/>
                <a:gd name="f564" fmla="cos 1 f531"/>
                <a:gd name="f565" fmla="sin 1 f531"/>
                <a:gd name="f566" fmla="+- f532 0 f2"/>
                <a:gd name="f567" fmla="*/ f533 f533 1"/>
                <a:gd name="f568" fmla="*/ f12 f534 1"/>
                <a:gd name="f569" fmla="*/ f96 f535 1"/>
                <a:gd name="f570" fmla="*/ f96 f534 1"/>
                <a:gd name="f571" fmla="+- 0 0 f536"/>
                <a:gd name="f572" fmla="+- 0 0 f537"/>
                <a:gd name="f573" fmla="cos 1 f538"/>
                <a:gd name="f574" fmla="sin 1 f538"/>
                <a:gd name="f575" fmla="+- f539 0 f2"/>
                <a:gd name="f576" fmla="*/ 3 f540 1"/>
                <a:gd name="f577" fmla="+- f542 f351 0"/>
                <a:gd name="f578" fmla="+- f543 f352 0"/>
                <a:gd name="f579" fmla="*/ f12 f544 1"/>
                <a:gd name="f580" fmla="*/ f96 f545 1"/>
                <a:gd name="f581" fmla="*/ f96 f544 1"/>
                <a:gd name="f582" fmla="+- 0 0 f546"/>
                <a:gd name="f583" fmla="+- 0 0 f547"/>
                <a:gd name="f584" fmla="cos 1 f548"/>
                <a:gd name="f585" fmla="sin 1 f548"/>
                <a:gd name="f586" fmla="*/ 3 f549 1"/>
                <a:gd name="f587" fmla="+- f551 f357 0"/>
                <a:gd name="f588" fmla="+- f552 f358 0"/>
                <a:gd name="f589" fmla="*/ f12 f553 1"/>
                <a:gd name="f590" fmla="*/ f96 f554 1"/>
                <a:gd name="f591" fmla="*/ f96 f553 1"/>
                <a:gd name="f592" fmla="+- 0 0 f555"/>
                <a:gd name="f593" fmla="+- 0 0 f556"/>
                <a:gd name="f594" fmla="cos 1 f557"/>
                <a:gd name="f595" fmla="sin 1 f557"/>
                <a:gd name="f596" fmla="*/ 3 f558 1"/>
                <a:gd name="f597" fmla="+- f560 f322 0"/>
                <a:gd name="f598" fmla="+- f561 f323 0"/>
                <a:gd name="f599" fmla="*/ f12 f562 1"/>
                <a:gd name="f600" fmla="*/ f96 f563 1"/>
                <a:gd name="f601" fmla="*/ f96 f562 1"/>
                <a:gd name="f602" fmla="+- 0 0 f564"/>
                <a:gd name="f603" fmla="+- 0 0 f565"/>
                <a:gd name="f604" fmla="cos 1 f566"/>
                <a:gd name="f605" fmla="sin 1 f566"/>
                <a:gd name="f606" fmla="*/ 3 f567 1"/>
                <a:gd name="f607" fmla="+- f569 f364 0"/>
                <a:gd name="f608" fmla="+- f570 f365 0"/>
                <a:gd name="f609" fmla="*/ f12 f571 1"/>
                <a:gd name="f610" fmla="*/ f96 f572 1"/>
                <a:gd name="f611" fmla="*/ f96 f571 1"/>
                <a:gd name="f612" fmla="+- 0 0 f573"/>
                <a:gd name="f613" fmla="+- 0 0 f574"/>
                <a:gd name="f614" fmla="cos 1 f575"/>
                <a:gd name="f615" fmla="sin 1 f575"/>
                <a:gd name="f616" fmla="+- 4 f576 0"/>
                <a:gd name="f617" fmla="+- f580 f351 0"/>
                <a:gd name="f618" fmla="+- f581 f352 0"/>
                <a:gd name="f619" fmla="*/ f12 f582 1"/>
                <a:gd name="f620" fmla="*/ f96 f583 1"/>
                <a:gd name="f621" fmla="*/ f96 f582 1"/>
                <a:gd name="f622" fmla="+- 0 0 f584"/>
                <a:gd name="f623" fmla="+- 0 0 f585"/>
                <a:gd name="f624" fmla="+- 4 f586 0"/>
                <a:gd name="f625" fmla="+- f590 f357 0"/>
                <a:gd name="f626" fmla="+- f591 f358 0"/>
                <a:gd name="f627" fmla="*/ f12 f592 1"/>
                <a:gd name="f628" fmla="*/ f96 f593 1"/>
                <a:gd name="f629" fmla="*/ f96 f592 1"/>
                <a:gd name="f630" fmla="+- 0 0 f594"/>
                <a:gd name="f631" fmla="+- 0 0 f595"/>
                <a:gd name="f632" fmla="+- 4 f596 0"/>
                <a:gd name="f633" fmla="+- f600 f322 0"/>
                <a:gd name="f634" fmla="+- f601 f323 0"/>
                <a:gd name="f635" fmla="*/ f12 f602 1"/>
                <a:gd name="f636" fmla="*/ f96 f603 1"/>
                <a:gd name="f637" fmla="*/ f96 f602 1"/>
                <a:gd name="f638" fmla="+- 0 0 f604"/>
                <a:gd name="f639" fmla="+- 0 0 f605"/>
                <a:gd name="f640" fmla="+- 4 f606 0"/>
                <a:gd name="f641" fmla="+- f610 f364 0"/>
                <a:gd name="f642" fmla="+- f611 f365 0"/>
                <a:gd name="f643" fmla="*/ f12 f612 1"/>
                <a:gd name="f644" fmla="*/ f96 f613 1"/>
                <a:gd name="f645" fmla="*/ f96 f612 1"/>
                <a:gd name="f646" fmla="+- 0 0 f614"/>
                <a:gd name="f647" fmla="+- 0 0 f615"/>
                <a:gd name="f648" fmla="*/ f577 f46 1"/>
                <a:gd name="f649" fmla="*/ f578 f46 1"/>
                <a:gd name="f650" fmla="*/ f587 f46 1"/>
                <a:gd name="f651" fmla="*/ f588 f46 1"/>
                <a:gd name="f652" fmla="*/ f597 f46 1"/>
                <a:gd name="f653" fmla="*/ f598 f46 1"/>
                <a:gd name="f654" fmla="*/ f607 f46 1"/>
                <a:gd name="f655" fmla="*/ f608 f46 1"/>
                <a:gd name="f656" fmla="sqrt f616"/>
                <a:gd name="f657" fmla="+- f620 f351 0"/>
                <a:gd name="f658" fmla="+- f621 f352 0"/>
                <a:gd name="f659" fmla="*/ f12 f622 1"/>
                <a:gd name="f660" fmla="*/ f96 f623 1"/>
                <a:gd name="f661" fmla="*/ f96 f622 1"/>
                <a:gd name="f662" fmla="sqrt f624"/>
                <a:gd name="f663" fmla="+- f628 f357 0"/>
                <a:gd name="f664" fmla="+- f629 f358 0"/>
                <a:gd name="f665" fmla="*/ f12 f630 1"/>
                <a:gd name="f666" fmla="*/ f96 f631 1"/>
                <a:gd name="f667" fmla="*/ f96 f630 1"/>
                <a:gd name="f668" fmla="sqrt f632"/>
                <a:gd name="f669" fmla="+- f636 f322 0"/>
                <a:gd name="f670" fmla="+- f637 f323 0"/>
                <a:gd name="f671" fmla="*/ f12 f638 1"/>
                <a:gd name="f672" fmla="*/ f96 f639 1"/>
                <a:gd name="f673" fmla="*/ f96 f638 1"/>
                <a:gd name="f674" fmla="sqrt f640"/>
                <a:gd name="f675" fmla="+- f644 f364 0"/>
                <a:gd name="f676" fmla="+- f645 f365 0"/>
                <a:gd name="f677" fmla="*/ f12 f646 1"/>
                <a:gd name="f678" fmla="*/ f96 f647 1"/>
                <a:gd name="f679" fmla="*/ f96 f646 1"/>
                <a:gd name="f680" fmla="*/ f617 f46 1"/>
                <a:gd name="f681" fmla="*/ f618 f46 1"/>
                <a:gd name="f682" fmla="*/ f625 f46 1"/>
                <a:gd name="f683" fmla="*/ f626 f46 1"/>
                <a:gd name="f684" fmla="*/ f633 f46 1"/>
                <a:gd name="f685" fmla="*/ f634 f46 1"/>
                <a:gd name="f686" fmla="*/ f641 f46 1"/>
                <a:gd name="f687" fmla="*/ f642 f46 1"/>
                <a:gd name="f688" fmla="+- f656 0 1"/>
                <a:gd name="f689" fmla="+- f660 f351 0"/>
                <a:gd name="f690" fmla="+- f661 f352 0"/>
                <a:gd name="f691" fmla="+- f662 0 1"/>
                <a:gd name="f692" fmla="+- f666 f357 0"/>
                <a:gd name="f693" fmla="+- f667 f358 0"/>
                <a:gd name="f694" fmla="+- f668 0 1"/>
                <a:gd name="f695" fmla="+- f672 f322 0"/>
                <a:gd name="f696" fmla="+- f673 f323 0"/>
                <a:gd name="f697" fmla="+- f674 0 1"/>
                <a:gd name="f698" fmla="+- f678 f364 0"/>
                <a:gd name="f699" fmla="+- f679 f365 0"/>
                <a:gd name="f700" fmla="*/ f657 f46 1"/>
                <a:gd name="f701" fmla="*/ f658 f46 1"/>
                <a:gd name="f702" fmla="*/ f663 f46 1"/>
                <a:gd name="f703" fmla="*/ f664 f46 1"/>
                <a:gd name="f704" fmla="*/ f669 f46 1"/>
                <a:gd name="f705" fmla="*/ f670 f46 1"/>
                <a:gd name="f706" fmla="*/ f675 f46 1"/>
                <a:gd name="f707" fmla="*/ f676 f46 1"/>
                <a:gd name="f708" fmla="*/ f484 f688 1"/>
                <a:gd name="f709" fmla="*/ f491 f691 1"/>
                <a:gd name="f710" fmla="*/ f498 f694 1"/>
                <a:gd name="f711" fmla="*/ f505 f697 1"/>
                <a:gd name="f712" fmla="*/ f689 f46 1"/>
                <a:gd name="f713" fmla="*/ f690 f46 1"/>
                <a:gd name="f714" fmla="*/ f692 f46 1"/>
                <a:gd name="f715" fmla="*/ f693 f46 1"/>
                <a:gd name="f716" fmla="*/ f695 f46 1"/>
                <a:gd name="f717" fmla="*/ f696 f46 1"/>
                <a:gd name="f718" fmla="*/ f698 f46 1"/>
                <a:gd name="f719" fmla="*/ f699 f46 1"/>
                <a:gd name="f720" fmla="*/ f708 1 3"/>
                <a:gd name="f721" fmla="*/ f709 1 3"/>
                <a:gd name="f722" fmla="*/ f710 1 3"/>
                <a:gd name="f723" fmla="*/ f711 1 3"/>
                <a:gd name="f724" fmla="*/ f720 f96 1"/>
                <a:gd name="f725" fmla="*/ f721 f96 1"/>
                <a:gd name="f726" fmla="*/ f722 f96 1"/>
                <a:gd name="f727" fmla="*/ f723 f96 1"/>
                <a:gd name="f728" fmla="*/ f724 f354 1"/>
                <a:gd name="f729" fmla="*/ f724 f337 1"/>
                <a:gd name="f730" fmla="*/ f724 f541 1"/>
                <a:gd name="f731" fmla="*/ f724 f514 1"/>
                <a:gd name="f732" fmla="*/ f724 f579 1"/>
                <a:gd name="f733" fmla="*/ f724 f545 1"/>
                <a:gd name="f734" fmla="*/ f724 f619 1"/>
                <a:gd name="f735" fmla="*/ f724 f583 1"/>
                <a:gd name="f736" fmla="*/ f724 f659 1"/>
                <a:gd name="f737" fmla="*/ f724 f623 1"/>
                <a:gd name="f738" fmla="*/ f725 f360 1"/>
                <a:gd name="f739" fmla="*/ f725 f342 1"/>
                <a:gd name="f740" fmla="*/ f725 f550 1"/>
                <a:gd name="f741" fmla="*/ f725 f521 1"/>
                <a:gd name="f742" fmla="*/ f725 f589 1"/>
                <a:gd name="f743" fmla="*/ f725 f554 1"/>
                <a:gd name="f744" fmla="*/ f725 f627 1"/>
                <a:gd name="f745" fmla="*/ f725 f593 1"/>
                <a:gd name="f746" fmla="*/ f725 f665 1"/>
                <a:gd name="f747" fmla="*/ f725 f631 1"/>
                <a:gd name="f748" fmla="*/ f726 f325 1"/>
                <a:gd name="f749" fmla="*/ f726 f307 1"/>
                <a:gd name="f750" fmla="*/ f726 f559 1"/>
                <a:gd name="f751" fmla="*/ f726 f528 1"/>
                <a:gd name="f752" fmla="*/ f726 f599 1"/>
                <a:gd name="f753" fmla="*/ f726 f563 1"/>
                <a:gd name="f754" fmla="*/ f726 f635 1"/>
                <a:gd name="f755" fmla="*/ f726 f603 1"/>
                <a:gd name="f756" fmla="*/ f726 f671 1"/>
                <a:gd name="f757" fmla="*/ f726 f639 1"/>
                <a:gd name="f758" fmla="*/ f727 f367 1"/>
                <a:gd name="f759" fmla="*/ f727 f350 1"/>
                <a:gd name="f760" fmla="*/ f727 f568 1"/>
                <a:gd name="f761" fmla="*/ f727 f535 1"/>
                <a:gd name="f762" fmla="*/ f727 f609 1"/>
                <a:gd name="f763" fmla="*/ f727 f572 1"/>
                <a:gd name="f764" fmla="*/ f727 f643 1"/>
                <a:gd name="f765" fmla="*/ f727 f613 1"/>
                <a:gd name="f766" fmla="*/ f727 f677 1"/>
                <a:gd name="f767" fmla="*/ f727 f647 1"/>
                <a:gd name="f768" fmla="+- f371 f728 0"/>
                <a:gd name="f769" fmla="+- f372 f729 0"/>
                <a:gd name="f770" fmla="+- f577 0 f730"/>
                <a:gd name="f771" fmla="+- f578 0 f731"/>
                <a:gd name="f772" fmla="+- f577 f730 0"/>
                <a:gd name="f773" fmla="+- f578 f731 0"/>
                <a:gd name="f774" fmla="+- f617 0 f732"/>
                <a:gd name="f775" fmla="+- f618 0 f733"/>
                <a:gd name="f776" fmla="+- f617 f732 0"/>
                <a:gd name="f777" fmla="+- f618 f733 0"/>
                <a:gd name="f778" fmla="+- f657 0 f734"/>
                <a:gd name="f779" fmla="+- f658 0 f735"/>
                <a:gd name="f780" fmla="+- f657 f734 0"/>
                <a:gd name="f781" fmla="+- f658 f735 0"/>
                <a:gd name="f782" fmla="+- f689 0 f736"/>
                <a:gd name="f783" fmla="+- f690 0 f737"/>
                <a:gd name="f784" fmla="+- f374 f738 0"/>
                <a:gd name="f785" fmla="+- f375 f739 0"/>
                <a:gd name="f786" fmla="+- f587 0 f740"/>
                <a:gd name="f787" fmla="+- f588 0 f741"/>
                <a:gd name="f788" fmla="+- f587 f740 0"/>
                <a:gd name="f789" fmla="+- f588 f741 0"/>
                <a:gd name="f790" fmla="+- f625 0 f742"/>
                <a:gd name="f791" fmla="+- f626 0 f743"/>
                <a:gd name="f792" fmla="+- f625 f742 0"/>
                <a:gd name="f793" fmla="+- f626 f743 0"/>
                <a:gd name="f794" fmla="+- f663 0 f744"/>
                <a:gd name="f795" fmla="+- f664 0 f745"/>
                <a:gd name="f796" fmla="+- f663 f744 0"/>
                <a:gd name="f797" fmla="+- f664 f745 0"/>
                <a:gd name="f798" fmla="+- f692 0 f746"/>
                <a:gd name="f799" fmla="+- f693 0 f747"/>
                <a:gd name="f800" fmla="+- f344 f748 0"/>
                <a:gd name="f801" fmla="+- f345 f749 0"/>
                <a:gd name="f802" fmla="+- f597 0 f750"/>
                <a:gd name="f803" fmla="+- f598 0 f751"/>
                <a:gd name="f804" fmla="+- f597 f750 0"/>
                <a:gd name="f805" fmla="+- f598 f751 0"/>
                <a:gd name="f806" fmla="+- f633 0 f752"/>
                <a:gd name="f807" fmla="+- f634 0 f753"/>
                <a:gd name="f808" fmla="+- f633 f752 0"/>
                <a:gd name="f809" fmla="+- f634 f753 0"/>
                <a:gd name="f810" fmla="+- f669 0 f754"/>
                <a:gd name="f811" fmla="+- f670 0 f755"/>
                <a:gd name="f812" fmla="+- f669 f754 0"/>
                <a:gd name="f813" fmla="+- f670 f755 0"/>
                <a:gd name="f814" fmla="+- f695 0 f756"/>
                <a:gd name="f815" fmla="+- f696 0 f757"/>
                <a:gd name="f816" fmla="+- f378 f758 0"/>
                <a:gd name="f817" fmla="+- f379 f759 0"/>
                <a:gd name="f818" fmla="+- f607 0 f760"/>
                <a:gd name="f819" fmla="+- f608 0 f761"/>
                <a:gd name="f820" fmla="+- f607 f760 0"/>
                <a:gd name="f821" fmla="+- f608 f761 0"/>
                <a:gd name="f822" fmla="+- f641 0 f762"/>
                <a:gd name="f823" fmla="+- f642 0 f763"/>
                <a:gd name="f824" fmla="+- f641 f762 0"/>
                <a:gd name="f825" fmla="+- f642 f763 0"/>
                <a:gd name="f826" fmla="+- f675 0 f764"/>
                <a:gd name="f827" fmla="+- f676 0 f765"/>
                <a:gd name="f828" fmla="+- f675 f764 0"/>
                <a:gd name="f829" fmla="+- f676 f765 0"/>
                <a:gd name="f830" fmla="+- f698 0 f766"/>
                <a:gd name="f831" fmla="+- f699 0 f767"/>
                <a:gd name="f832" fmla="*/ f768 f46 1"/>
                <a:gd name="f833" fmla="*/ f769 f46 1"/>
                <a:gd name="f834" fmla="*/ f770 f46 1"/>
                <a:gd name="f835" fmla="*/ f771 f46 1"/>
                <a:gd name="f836" fmla="*/ f772 f46 1"/>
                <a:gd name="f837" fmla="*/ f773 f46 1"/>
                <a:gd name="f838" fmla="*/ f774 f46 1"/>
                <a:gd name="f839" fmla="*/ f775 f46 1"/>
                <a:gd name="f840" fmla="*/ f776 f46 1"/>
                <a:gd name="f841" fmla="*/ f777 f46 1"/>
                <a:gd name="f842" fmla="*/ f778 f46 1"/>
                <a:gd name="f843" fmla="*/ f779 f46 1"/>
                <a:gd name="f844" fmla="*/ f780 f46 1"/>
                <a:gd name="f845" fmla="*/ f781 f46 1"/>
                <a:gd name="f846" fmla="*/ f782 f46 1"/>
                <a:gd name="f847" fmla="*/ f783 f46 1"/>
                <a:gd name="f848" fmla="*/ f784 f46 1"/>
                <a:gd name="f849" fmla="*/ f785 f46 1"/>
                <a:gd name="f850" fmla="*/ f786 f46 1"/>
                <a:gd name="f851" fmla="*/ f787 f46 1"/>
                <a:gd name="f852" fmla="*/ f788 f46 1"/>
                <a:gd name="f853" fmla="*/ f789 f46 1"/>
                <a:gd name="f854" fmla="*/ f790 f46 1"/>
                <a:gd name="f855" fmla="*/ f791 f46 1"/>
                <a:gd name="f856" fmla="*/ f792 f46 1"/>
                <a:gd name="f857" fmla="*/ f793 f46 1"/>
                <a:gd name="f858" fmla="*/ f794 f46 1"/>
                <a:gd name="f859" fmla="*/ f795 f46 1"/>
                <a:gd name="f860" fmla="*/ f796 f46 1"/>
                <a:gd name="f861" fmla="*/ f797 f46 1"/>
                <a:gd name="f862" fmla="*/ f798 f46 1"/>
                <a:gd name="f863" fmla="*/ f799 f46 1"/>
                <a:gd name="f864" fmla="*/ f800 f46 1"/>
                <a:gd name="f865" fmla="*/ f801 f46 1"/>
                <a:gd name="f866" fmla="*/ f802 f46 1"/>
                <a:gd name="f867" fmla="*/ f803 f46 1"/>
                <a:gd name="f868" fmla="*/ f804 f46 1"/>
                <a:gd name="f869" fmla="*/ f805 f46 1"/>
                <a:gd name="f870" fmla="*/ f806 f46 1"/>
                <a:gd name="f871" fmla="*/ f807 f46 1"/>
                <a:gd name="f872" fmla="*/ f808 f46 1"/>
                <a:gd name="f873" fmla="*/ f809 f46 1"/>
                <a:gd name="f874" fmla="*/ f810 f46 1"/>
                <a:gd name="f875" fmla="*/ f811 f46 1"/>
                <a:gd name="f876" fmla="*/ f812 f46 1"/>
                <a:gd name="f877" fmla="*/ f813 f46 1"/>
                <a:gd name="f878" fmla="*/ f814 f46 1"/>
                <a:gd name="f879" fmla="*/ f815 f46 1"/>
                <a:gd name="f880" fmla="*/ f816 f46 1"/>
                <a:gd name="f881" fmla="*/ f817 f46 1"/>
                <a:gd name="f882" fmla="*/ f818 f46 1"/>
                <a:gd name="f883" fmla="*/ f819 f46 1"/>
                <a:gd name="f884" fmla="*/ f820 f46 1"/>
                <a:gd name="f885" fmla="*/ f821 f46 1"/>
                <a:gd name="f886" fmla="*/ f822 f46 1"/>
                <a:gd name="f887" fmla="*/ f823 f46 1"/>
                <a:gd name="f888" fmla="*/ f824 f46 1"/>
                <a:gd name="f889" fmla="*/ f825 f46 1"/>
                <a:gd name="f890" fmla="*/ f826 f46 1"/>
                <a:gd name="f891" fmla="*/ f827 f46 1"/>
                <a:gd name="f892" fmla="*/ f828 f46 1"/>
                <a:gd name="f893" fmla="*/ f829 f46 1"/>
                <a:gd name="f894" fmla="*/ f830 f46 1"/>
                <a:gd name="f895" fmla="*/ f831 f4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2" t="f203" r="f216" b="f217"/>
              <a:pathLst>
                <a:path>
                  <a:moveTo>
                    <a:pt x="f63" y="f73"/>
                  </a:moveTo>
                  <a:cubicBezTo>
                    <a:pt x="f832" y="f833"/>
                    <a:pt x="f834" y="f835"/>
                    <a:pt x="f648" y="f649"/>
                  </a:cubicBezTo>
                  <a:cubicBezTo>
                    <a:pt x="f836" y="f837"/>
                    <a:pt x="f838" y="f839"/>
                    <a:pt x="f680" y="f681"/>
                  </a:cubicBezTo>
                  <a:cubicBezTo>
                    <a:pt x="f840" y="f841"/>
                    <a:pt x="f842" y="f843"/>
                    <a:pt x="f700" y="f701"/>
                  </a:cubicBezTo>
                  <a:cubicBezTo>
                    <a:pt x="f844" y="f845"/>
                    <a:pt x="f846" y="f847"/>
                    <a:pt x="f712" y="f713"/>
                  </a:cubicBezTo>
                  <a:lnTo>
                    <a:pt x="f104" y="f63"/>
                  </a:lnTo>
                  <a:cubicBezTo>
                    <a:pt x="f848" y="f849"/>
                    <a:pt x="f850" y="f851"/>
                    <a:pt x="f650" y="f651"/>
                  </a:cubicBezTo>
                  <a:cubicBezTo>
                    <a:pt x="f852" y="f853"/>
                    <a:pt x="f854" y="f855"/>
                    <a:pt x="f682" y="f683"/>
                  </a:cubicBezTo>
                  <a:cubicBezTo>
                    <a:pt x="f856" y="f857"/>
                    <a:pt x="f858" y="f859"/>
                    <a:pt x="f702" y="f703"/>
                  </a:cubicBezTo>
                  <a:cubicBezTo>
                    <a:pt x="f860" y="f861"/>
                    <a:pt x="f862" y="f863"/>
                    <a:pt x="f714" y="f715"/>
                  </a:cubicBezTo>
                  <a:lnTo>
                    <a:pt x="f74" y="f105"/>
                  </a:lnTo>
                  <a:cubicBezTo>
                    <a:pt x="f864" y="f865"/>
                    <a:pt x="f866" y="f867"/>
                    <a:pt x="f652" y="f653"/>
                  </a:cubicBezTo>
                  <a:cubicBezTo>
                    <a:pt x="f868" y="f869"/>
                    <a:pt x="f870" y="f871"/>
                    <a:pt x="f684" y="f685"/>
                  </a:cubicBezTo>
                  <a:cubicBezTo>
                    <a:pt x="f872" y="f873"/>
                    <a:pt x="f874" y="f875"/>
                    <a:pt x="f704" y="f705"/>
                  </a:cubicBezTo>
                  <a:cubicBezTo>
                    <a:pt x="f876" y="f877"/>
                    <a:pt x="f878" y="f879"/>
                    <a:pt x="f716" y="f717"/>
                  </a:cubicBezTo>
                  <a:lnTo>
                    <a:pt x="f73" y="f75"/>
                  </a:lnTo>
                  <a:cubicBezTo>
                    <a:pt x="f880" y="f881"/>
                    <a:pt x="f882" y="f883"/>
                    <a:pt x="f654" y="f655"/>
                  </a:cubicBezTo>
                  <a:cubicBezTo>
                    <a:pt x="f884" y="f885"/>
                    <a:pt x="f886" y="f887"/>
                    <a:pt x="f686" y="f687"/>
                  </a:cubicBezTo>
                  <a:cubicBezTo>
                    <a:pt x="f888" y="f889"/>
                    <a:pt x="f890" y="f891"/>
                    <a:pt x="f706" y="f707"/>
                  </a:cubicBezTo>
                  <a:cubicBezTo>
                    <a:pt x="f892" y="f893"/>
                    <a:pt x="f894" y="f895"/>
                    <a:pt x="f718" y="f719"/>
                  </a:cubicBezTo>
                  <a:close/>
                </a:path>
              </a:pathLst>
            </a:custGeom>
            <a:solidFill>
              <a:srgbClr val="9999FF"/>
            </a:solidFill>
            <a:ln w="25400">
              <a:solidFill>
                <a:srgbClr val="CCCCFF"/>
              </a:solidFill>
              <a:prstDash val="solid"/>
            </a:ln>
          </p:spPr>
          <p:txBody>
            <a:bodyPr wrap="square" lIns="91440" tIns="45720" rIns="91440" bIns="45720" anchor="ctr"/>
            <a:lstStyle/>
            <a:p>
              <a:pPr marL="0" marR="0" lvl="0" indent="0" algn="ctr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2400" b="1" spc="0">
                  <a:solidFill>
                    <a:srgbClr val="FFFFFF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горка</a:t>
              </a: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4887415" y="4752527"/>
            <a:ext cx="1988840" cy="1988840"/>
            <a:chOff x="4887415" y="4752527"/>
            <a:chExt cx="1988840" cy="1988840"/>
          </a:xfrm>
        </p:grpSpPr>
        <p:sp>
          <p:nvSpPr>
            <p:cNvPr id="16" name="Полилиния 15"/>
            <p:cNvSpPr/>
            <p:nvPr/>
          </p:nvSpPr>
          <p:spPr>
            <a:xfrm>
              <a:off x="4887415" y="4752527"/>
              <a:ext cx="1988840" cy="198884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1600"/>
                <a:gd name="f4" fmla="*/ f0 1 21600"/>
                <a:gd name="f5" fmla="*/ f1 1 21600"/>
                <a:gd name="f6" fmla="val f3"/>
                <a:gd name="f7" fmla="val f3"/>
                <a:gd name="f8" fmla="*/ f2 1 1"/>
                <a:gd name="f9" fmla="*/ f8 1 f3"/>
                <a:gd name="f10" fmla="*/ f8 1 f3"/>
                <a:gd name="f11" fmla="*/ f6 1 1"/>
                <a:gd name="f12" fmla="*/ f7 1 1"/>
                <a:gd name="f13" fmla="*/ f11 1 f3"/>
                <a:gd name="f14" fmla="*/ f12 1 f3"/>
                <a:gd name="f15" fmla="*/ f9 f3 1"/>
                <a:gd name="f16" fmla="*/ f10 f3 1"/>
                <a:gd name="f17" fmla="*/ f13 f3 1"/>
                <a:gd name="f18" fmla="*/ f14 f3 1"/>
                <a:gd name="f19" fmla="*/ f15 f4 1"/>
                <a:gd name="f20" fmla="*/ f16 f5 1"/>
                <a:gd name="f21" fmla="*/ f17 f4 1"/>
                <a:gd name="f22" fmla="*/ f18 f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0" r="f21" b="f22"/>
              <a:pathLst>
                <a:path w="21600" h="21600">
                  <a:moveTo>
                    <a:pt x="f2" y="f2"/>
                  </a:moveTo>
                  <a:lnTo>
                    <a:pt x="f3" y="f2"/>
                  </a:lnTo>
                  <a:lnTo>
                    <a:pt x="f3" y="f3"/>
                  </a:lnTo>
                  <a:lnTo>
                    <a:pt x="f2" y="f3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  <a:ln>
              <a:noFill/>
              <a:prstDash val="solid"/>
            </a:ln>
          </p:spPr>
          <p:txBody>
            <a:bodyPr wrap="square" lIns="45720" tIns="45720" rIns="45720" bIns="45720"/>
            <a:lstStyle/>
            <a:p>
              <a:pPr marR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ru-RU" sz="12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XO Thames"/>
              </a:endParaRPr>
            </a:p>
          </p:txBody>
        </p:sp>
        <p:sp>
          <p:nvSpPr>
            <p:cNvPr id="17" name="Полилиния 16"/>
            <p:cNvSpPr/>
            <p:nvPr/>
          </p:nvSpPr>
          <p:spPr>
            <a:xfrm>
              <a:off x="5031431" y="5400600"/>
              <a:ext cx="1728191" cy="792087"/>
            </a:xfrm>
            <a:custGeom>
              <a:avLst>
                <a:gd name="f15" fmla="val 16667"/>
              </a:avLst>
              <a:gdLst>
                <a:gd name="f1" fmla="val 10800000"/>
                <a:gd name="f2" fmla="val 5400000"/>
                <a:gd name="f3" fmla="val w"/>
                <a:gd name="f4" fmla="val h"/>
                <a:gd name="f5" fmla="val ss"/>
                <a:gd name="f6" fmla="val 0"/>
                <a:gd name="f7" fmla="*/ 5419351 1 1725033"/>
                <a:gd name="f8" fmla="val 21600"/>
                <a:gd name="f9" fmla="*/ 1 1 2"/>
                <a:gd name="f10" fmla="+- 21600000 0 1"/>
                <a:gd name="f11" fmla="*/ 1 1 4"/>
                <a:gd name="f12" fmla="+- 0 0 1"/>
                <a:gd name="f13" fmla="*/ 3 1 4"/>
                <a:gd name="f14" fmla="*/ 0 1 60000"/>
                <a:gd name="f15" fmla="val 16667"/>
                <a:gd name="f16" fmla="abs f3"/>
                <a:gd name="f17" fmla="abs f4"/>
                <a:gd name="f18" fmla="abs f5"/>
                <a:gd name="f19" fmla="+- f15 0 50000"/>
                <a:gd name="f20" fmla="+- 0 0 f15"/>
                <a:gd name="f21" fmla="min f8 f8"/>
                <a:gd name="f22" fmla="*/ 21600000 f9 1"/>
                <a:gd name="f23" fmla="*/ f10 1 60000"/>
                <a:gd name="f24" fmla="*/ 21600000 f11 1"/>
                <a:gd name="f25" fmla="*/ 2 f7 1"/>
                <a:gd name="f26" fmla="*/ 21600000 f13 1"/>
                <a:gd name="f27" fmla="*/ f14 f7 1"/>
                <a:gd name="f28" fmla="?: f16 f3 1"/>
                <a:gd name="f29" fmla="?: f17 f4 1"/>
                <a:gd name="f30" fmla="?: f18 f5 1"/>
                <a:gd name="f31" fmla="?: f19 50000 f15"/>
                <a:gd name="f32" fmla="*/ f22 1 60000"/>
                <a:gd name="f33" fmla="*/ f24 1 60000"/>
                <a:gd name="f34" fmla="*/ f26 1 60000"/>
                <a:gd name="f35" fmla="*/ f27 1 180"/>
                <a:gd name="f36" fmla="*/ f28 1 21600"/>
                <a:gd name="f37" fmla="*/ f29 1 21600"/>
                <a:gd name="f38" fmla="*/ 21600 f28 1"/>
                <a:gd name="f39" fmla="*/ 21600 f29 1"/>
                <a:gd name="f40" fmla="?: f20 0 f31"/>
                <a:gd name="f41" fmla="*/ f32 f7 1"/>
                <a:gd name="f42" fmla="+- f33 0 f23"/>
                <a:gd name="f43" fmla="*/ f34 f7 1"/>
                <a:gd name="f44" fmla="+- 0 0 f35"/>
                <a:gd name="f45" fmla="*/ f33 f7 1"/>
                <a:gd name="f46" fmla="min f37 f36"/>
                <a:gd name="f47" fmla="*/ f38 1 f30"/>
                <a:gd name="f48" fmla="*/ f39 1 f30"/>
                <a:gd name="f49" fmla="*/ f21 f40 1"/>
                <a:gd name="f50" fmla="*/ f41 1 180"/>
                <a:gd name="f51" fmla="?: f42 f23 f33"/>
                <a:gd name="f52" fmla="*/ f43 1 180"/>
                <a:gd name="f53" fmla="*/ f44 f1 1"/>
                <a:gd name="f54" fmla="*/ f45 1 180"/>
                <a:gd name="f55" fmla="val f47"/>
                <a:gd name="f56" fmla="val f48"/>
                <a:gd name="f57" fmla="*/ f49 1 100000"/>
                <a:gd name="f58" fmla="*/ f51 f7 1"/>
                <a:gd name="f59" fmla="+- 0 0 f50"/>
                <a:gd name="f60" fmla="+- 0 0 f52"/>
                <a:gd name="f61" fmla="*/ f53 1 f7"/>
                <a:gd name="f62" fmla="+- 0 0 f54"/>
                <a:gd name="f63" fmla="*/ f6 f46 1"/>
                <a:gd name="f64" fmla="+- f55 0 0"/>
                <a:gd name="f65" fmla="+- f56 0 0"/>
                <a:gd name="f66" fmla="*/ f57 29289 1"/>
                <a:gd name="f67" fmla="val f57"/>
                <a:gd name="f68" fmla="*/ f58 1 180"/>
                <a:gd name="f69" fmla="*/ f59 f1 1"/>
                <a:gd name="f70" fmla="*/ f60 f1 1"/>
                <a:gd name="f71" fmla="+- f61 0 f2"/>
                <a:gd name="f72" fmla="*/ f62 f1 1"/>
                <a:gd name="f73" fmla="*/ f57 f46 1"/>
                <a:gd name="f74" fmla="*/ f55 f46 1"/>
                <a:gd name="f75" fmla="*/ f56 f46 1"/>
                <a:gd name="f76" fmla="+- f64 0 f57"/>
                <a:gd name="f77" fmla="+- f65 0 f57"/>
                <a:gd name="f78" fmla="*/ f66 1 100000"/>
                <a:gd name="f79" fmla="*/ 2 f67 1"/>
                <a:gd name="f80" fmla="+- f50 f68 0"/>
                <a:gd name="f81" fmla="*/ f69 1 f7"/>
                <a:gd name="f82" fmla="?: f68 0 f25"/>
                <a:gd name="f83" fmla="+- f52 f68 0"/>
                <a:gd name="f84" fmla="*/ f70 1 f7"/>
                <a:gd name="f85" fmla="+- f35 f68 0"/>
                <a:gd name="f86" fmla="cos 1 f71"/>
                <a:gd name="f87" fmla="sin 1 f71"/>
                <a:gd name="f88" fmla="+- f54 f68 0"/>
                <a:gd name="f89" fmla="*/ f72 1 f7"/>
                <a:gd name="f90" fmla="+- f64 0 f78"/>
                <a:gd name="f91" fmla="+- f65 0 f78"/>
                <a:gd name="f92" fmla="*/ f78 f8 1"/>
                <a:gd name="f93" fmla="*/ f78 f8 1"/>
                <a:gd name="f94" fmla="+- f81 0 f2"/>
                <a:gd name="f95" fmla="+- 0 0 f80"/>
                <a:gd name="f96" fmla="*/ f79 1 2"/>
                <a:gd name="f97" fmla="+- f84 0 f2"/>
                <a:gd name="f98" fmla="+- 0 0 f83"/>
                <a:gd name="f99" fmla="+- 0 0 f86"/>
                <a:gd name="f100" fmla="+- 0 0 f87"/>
                <a:gd name="f101" fmla="+- 0 0 f85"/>
                <a:gd name="f102" fmla="+- f89 0 f2"/>
                <a:gd name="f103" fmla="+- 0 0 f88"/>
                <a:gd name="f104" fmla="*/ f76 f46 1"/>
                <a:gd name="f105" fmla="*/ f77 f46 1"/>
                <a:gd name="f106" fmla="*/ f92 1 f55"/>
                <a:gd name="f107" fmla="*/ f90 f8 1"/>
                <a:gd name="f108" fmla="*/ f93 1 f56"/>
                <a:gd name="f109" fmla="*/ f91 f8 1"/>
                <a:gd name="f110" fmla="cos 1 f94"/>
                <a:gd name="f111" fmla="sin 1 f94"/>
                <a:gd name="f112" fmla="*/ f95 f1 1"/>
                <a:gd name="f113" fmla="cos 1 f97"/>
                <a:gd name="f114" fmla="sin 1 f97"/>
                <a:gd name="f115" fmla="*/ f98 f1 1"/>
                <a:gd name="f116" fmla="*/ f99 1 f79"/>
                <a:gd name="f117" fmla="*/ f100 1 f79"/>
                <a:gd name="f118" fmla="*/ f101 f1 1"/>
                <a:gd name="f119" fmla="cos 1 f102"/>
                <a:gd name="f120" fmla="sin 1 f102"/>
                <a:gd name="f121" fmla="*/ f103 f1 1"/>
                <a:gd name="f122" fmla="*/ f107 1 f55"/>
                <a:gd name="f123" fmla="*/ f109 1 f56"/>
                <a:gd name="f124" fmla="val f106"/>
                <a:gd name="f125" fmla="val f108"/>
                <a:gd name="f126" fmla="+- 0 0 f110"/>
                <a:gd name="f127" fmla="+- 0 0 f111"/>
                <a:gd name="f128" fmla="*/ f112 1 f7"/>
                <a:gd name="f129" fmla="+- 0 0 f113"/>
                <a:gd name="f130" fmla="+- 0 0 f114"/>
                <a:gd name="f131" fmla="*/ f115 1 f7"/>
                <a:gd name="f132" fmla="+- 0 0 f116"/>
                <a:gd name="f133" fmla="+- 0 0 f117"/>
                <a:gd name="f134" fmla="*/ f118 1 f7"/>
                <a:gd name="f135" fmla="+- 0 0 f119"/>
                <a:gd name="f136" fmla="+- 0 0 f120"/>
                <a:gd name="f137" fmla="*/ f121 1 f7"/>
                <a:gd name="f138" fmla="val f122"/>
                <a:gd name="f139" fmla="val f123"/>
                <a:gd name="f140" fmla="*/ f124 1 1"/>
                <a:gd name="f141" fmla="*/ f125 1 1"/>
                <a:gd name="f142" fmla="*/ f126 1 f79"/>
                <a:gd name="f143" fmla="*/ f127 1 f79"/>
                <a:gd name="f144" fmla="+- f128 0 f2"/>
                <a:gd name="f145" fmla="*/ f129 1 f79"/>
                <a:gd name="f146" fmla="*/ f130 1 f79"/>
                <a:gd name="f147" fmla="+- f131 0 f2"/>
                <a:gd name="f148" fmla="at2 f132 f133"/>
                <a:gd name="f149" fmla="+- f134 0 f2"/>
                <a:gd name="f150" fmla="*/ f135 1 f79"/>
                <a:gd name="f151" fmla="*/ f136 1 f79"/>
                <a:gd name="f152" fmla="+- f137 0 f2"/>
                <a:gd name="f153" fmla="*/ f140 1 f8"/>
                <a:gd name="f154" fmla="*/ f141 1 f8"/>
                <a:gd name="f155" fmla="*/ f138 1 1"/>
                <a:gd name="f156" fmla="*/ f139 1 1"/>
                <a:gd name="f157" fmla="+- 0 0 f142"/>
                <a:gd name="f158" fmla="+- 0 0 f143"/>
                <a:gd name="f159" fmla="cos 1 f144"/>
                <a:gd name="f160" fmla="sin 1 f144"/>
                <a:gd name="f161" fmla="+- 0 0 f145"/>
                <a:gd name="f162" fmla="+- 0 0 f146"/>
                <a:gd name="f163" fmla="cos 1 f147"/>
                <a:gd name="f164" fmla="sin 1 f147"/>
                <a:gd name="f165" fmla="+- f148 f2 0"/>
                <a:gd name="f166" fmla="cos 1 f149"/>
                <a:gd name="f167" fmla="sin 1 f149"/>
                <a:gd name="f168" fmla="+- 0 0 f150"/>
                <a:gd name="f169" fmla="+- 0 0 f151"/>
                <a:gd name="f170" fmla="cos 1 f152"/>
                <a:gd name="f171" fmla="sin 1 f152"/>
                <a:gd name="f172" fmla="*/ f155 1 f8"/>
                <a:gd name="f173" fmla="*/ f156 1 f8"/>
                <a:gd name="f174" fmla="at2 f157 f158"/>
                <a:gd name="f175" fmla="+- 0 0 f159"/>
                <a:gd name="f176" fmla="+- 0 0 f160"/>
                <a:gd name="f177" fmla="at2 f161 f162"/>
                <a:gd name="f178" fmla="+- 0 0 f163"/>
                <a:gd name="f179" fmla="+- 0 0 f164"/>
                <a:gd name="f180" fmla="*/ f165 f7 1"/>
                <a:gd name="f181" fmla="+- 0 0 f166"/>
                <a:gd name="f182" fmla="+- 0 0 f167"/>
                <a:gd name="f183" fmla="at2 f168 f169"/>
                <a:gd name="f184" fmla="+- 0 0 f170"/>
                <a:gd name="f185" fmla="+- 0 0 f171"/>
                <a:gd name="f186" fmla="*/ f153 f55 1"/>
                <a:gd name="f187" fmla="*/ f154 f56 1"/>
                <a:gd name="f188" fmla="+- f174 f2 0"/>
                <a:gd name="f189" fmla="*/ f175 1 f79"/>
                <a:gd name="f190" fmla="*/ f176 1 f79"/>
                <a:gd name="f191" fmla="+- f177 f2 0"/>
                <a:gd name="f192" fmla="*/ f178 1 f79"/>
                <a:gd name="f193" fmla="*/ f179 1 f79"/>
                <a:gd name="f194" fmla="*/ f180 1 f1"/>
                <a:gd name="f195" fmla="*/ f181 1 f79"/>
                <a:gd name="f196" fmla="*/ f182 1 f79"/>
                <a:gd name="f197" fmla="+- f183 f2 0"/>
                <a:gd name="f198" fmla="*/ f184 1 f79"/>
                <a:gd name="f199" fmla="*/ f185 1 f79"/>
                <a:gd name="f200" fmla="*/ f172 f55 1"/>
                <a:gd name="f201" fmla="*/ f173 f56 1"/>
                <a:gd name="f202" fmla="*/ f186 f46 1"/>
                <a:gd name="f203" fmla="*/ f187 f46 1"/>
                <a:gd name="f204" fmla="*/ f188 f7 1"/>
                <a:gd name="f205" fmla="+- 0 0 f189"/>
                <a:gd name="f206" fmla="+- 0 0 f190"/>
                <a:gd name="f207" fmla="*/ f191 f7 1"/>
                <a:gd name="f208" fmla="+- 0 0 f192"/>
                <a:gd name="f209" fmla="+- 0 0 f193"/>
                <a:gd name="f210" fmla="+- 0 0 f194"/>
                <a:gd name="f211" fmla="+- 0 0 f195"/>
                <a:gd name="f212" fmla="+- 0 0 f196"/>
                <a:gd name="f213" fmla="*/ f197 f7 1"/>
                <a:gd name="f214" fmla="+- 0 0 f198"/>
                <a:gd name="f215" fmla="+- 0 0 f199"/>
                <a:gd name="f216" fmla="*/ f200 f46 1"/>
                <a:gd name="f217" fmla="*/ f201 f46 1"/>
                <a:gd name="f218" fmla="*/ f204 1 f1"/>
                <a:gd name="f219" fmla="at2 f205 f206"/>
                <a:gd name="f220" fmla="*/ f207 1 f1"/>
                <a:gd name="f221" fmla="at2 f208 f209"/>
                <a:gd name="f222" fmla="val f210"/>
                <a:gd name="f223" fmla="at2 f211 f212"/>
                <a:gd name="f224" fmla="*/ f213 1 f1"/>
                <a:gd name="f225" fmla="at2 f214 f215"/>
                <a:gd name="f226" fmla="+- 0 0 f218"/>
                <a:gd name="f227" fmla="+- f219 f2 0"/>
                <a:gd name="f228" fmla="+- 0 0 f220"/>
                <a:gd name="f229" fmla="+- f221 f2 0"/>
                <a:gd name="f230" fmla="+- f223 f2 0"/>
                <a:gd name="f231" fmla="+- 0 0 f222"/>
                <a:gd name="f232" fmla="val f222"/>
                <a:gd name="f233" fmla="+- 0 0 f224"/>
                <a:gd name="f234" fmla="+- f225 f2 0"/>
                <a:gd name="f235" fmla="val f226"/>
                <a:gd name="f236" fmla="*/ f227 f7 1"/>
                <a:gd name="f237" fmla="val f228"/>
                <a:gd name="f238" fmla="*/ f229 f7 1"/>
                <a:gd name="f239" fmla="*/ f230 f7 1"/>
                <a:gd name="f240" fmla="*/ f231 f1 1"/>
                <a:gd name="f241" fmla="+- 0 0 f232"/>
                <a:gd name="f242" fmla="val f233"/>
                <a:gd name="f243" fmla="*/ f234 f7 1"/>
                <a:gd name="f244" fmla="*/ f236 1 f1"/>
                <a:gd name="f245" fmla="+- 0 0 f235"/>
                <a:gd name="f246" fmla="val f235"/>
                <a:gd name="f247" fmla="*/ f238 1 f1"/>
                <a:gd name="f248" fmla="+- 0 0 f237"/>
                <a:gd name="f249" fmla="val f237"/>
                <a:gd name="f250" fmla="*/ f239 1 f1"/>
                <a:gd name="f251" fmla="*/ f240 1 f7"/>
                <a:gd name="f252" fmla="*/ f241 f1 1"/>
                <a:gd name="f253" fmla="*/ f243 1 f1"/>
                <a:gd name="f254" fmla="+- 0 0 f242"/>
                <a:gd name="f255" fmla="val f242"/>
                <a:gd name="f256" fmla="+- 0 0 f244"/>
                <a:gd name="f257" fmla="*/ f245 f1 1"/>
                <a:gd name="f258" fmla="+- 0 0 f246"/>
                <a:gd name="f259" fmla="+- 0 0 f247"/>
                <a:gd name="f260" fmla="*/ f248 f1 1"/>
                <a:gd name="f261" fmla="+- 0 0 f249"/>
                <a:gd name="f262" fmla="+- 0 0 f250"/>
                <a:gd name="f263" fmla="+- f251 0 f2"/>
                <a:gd name="f264" fmla="*/ f252 1 f7"/>
                <a:gd name="f265" fmla="+- 0 0 f253"/>
                <a:gd name="f266" fmla="*/ f254 f1 1"/>
                <a:gd name="f267" fmla="+- 0 0 f255"/>
                <a:gd name="f268" fmla="val f256"/>
                <a:gd name="f269" fmla="*/ f257 1 f7"/>
                <a:gd name="f270" fmla="*/ f258 f1 1"/>
                <a:gd name="f271" fmla="val f259"/>
                <a:gd name="f272" fmla="*/ f260 1 f7"/>
                <a:gd name="f273" fmla="*/ f261 f1 1"/>
                <a:gd name="f274" fmla="val f262"/>
                <a:gd name="f275" fmla="sin 1 f263"/>
                <a:gd name="f276" fmla="cos 1 f263"/>
                <a:gd name="f277" fmla="+- f264 0 f2"/>
                <a:gd name="f278" fmla="val f265"/>
                <a:gd name="f279" fmla="*/ f266 1 f7"/>
                <a:gd name="f280" fmla="*/ f267 f1 1"/>
                <a:gd name="f281" fmla="+- f269 0 f2"/>
                <a:gd name="f282" fmla="+- f268 0 f235"/>
                <a:gd name="f283" fmla="*/ f270 1 f7"/>
                <a:gd name="f284" fmla="+- f272 0 f2"/>
                <a:gd name="f285" fmla="+- f271 0 f237"/>
                <a:gd name="f286" fmla="*/ f273 1 f7"/>
                <a:gd name="f287" fmla="+- 0 0 f275"/>
                <a:gd name="f288" fmla="+- 0 0 f276"/>
                <a:gd name="f289" fmla="+- f274 0 f222"/>
                <a:gd name="f290" fmla="cos 1 f277"/>
                <a:gd name="f291" fmla="sin 1 f277"/>
                <a:gd name="f292" fmla="+- f279 0 f2"/>
                <a:gd name="f293" fmla="+- f278 0 f242"/>
                <a:gd name="f294" fmla="*/ f280 1 f7"/>
                <a:gd name="f295" fmla="sin 1 f281"/>
                <a:gd name="f296" fmla="cos 1 f281"/>
                <a:gd name="f297" fmla="?: f282 0 f25"/>
                <a:gd name="f298" fmla="+- f283 0 f2"/>
                <a:gd name="f299" fmla="sin 1 f284"/>
                <a:gd name="f300" fmla="cos 1 f284"/>
                <a:gd name="f301" fmla="?: f285 0 f25"/>
                <a:gd name="f302" fmla="+- f286 0 f2"/>
                <a:gd name="f303" fmla="*/ f67 f287 1"/>
                <a:gd name="f304" fmla="*/ f67 f288 1"/>
                <a:gd name="f305" fmla="?: f289 0 f25"/>
                <a:gd name="f306" fmla="+- 0 0 f290"/>
                <a:gd name="f307" fmla="+- 0 0 f291"/>
                <a:gd name="f308" fmla="sin 1 f292"/>
                <a:gd name="f309" fmla="cos 1 f292"/>
                <a:gd name="f310" fmla="?: f293 0 f25"/>
                <a:gd name="f311" fmla="+- f294 0 f2"/>
                <a:gd name="f312" fmla="+- 0 0 f295"/>
                <a:gd name="f313" fmla="+- 0 0 f296"/>
                <a:gd name="f314" fmla="+- f268 f297 0"/>
                <a:gd name="f315" fmla="cos 1 f298"/>
                <a:gd name="f316" fmla="sin 1 f298"/>
                <a:gd name="f317" fmla="+- 0 0 f299"/>
                <a:gd name="f318" fmla="+- 0 0 f300"/>
                <a:gd name="f319" fmla="+- f271 f301 0"/>
                <a:gd name="f320" fmla="cos 1 f302"/>
                <a:gd name="f321" fmla="sin 1 f302"/>
                <a:gd name="f322" fmla="+- f55 0 f303"/>
                <a:gd name="f323" fmla="+- f77 0 f304"/>
                <a:gd name="f324" fmla="+- f274 f305 0"/>
                <a:gd name="f325" fmla="*/ f12 f306 1"/>
                <a:gd name="f326" fmla="*/ f96 f307 1"/>
                <a:gd name="f327" fmla="*/ f96 f306 1"/>
                <a:gd name="f328" fmla="+- 0 0 f308"/>
                <a:gd name="f329" fmla="+- 0 0 f309"/>
                <a:gd name="f330" fmla="+- f278 f310 0"/>
                <a:gd name="f331" fmla="cos 1 f311"/>
                <a:gd name="f332" fmla="sin 1 f311"/>
                <a:gd name="f333" fmla="*/ f67 f312 1"/>
                <a:gd name="f334" fmla="*/ f67 f313 1"/>
                <a:gd name="f335" fmla="+- f314 0 f235"/>
                <a:gd name="f336" fmla="+- 0 0 f315"/>
                <a:gd name="f337" fmla="+- 0 0 f316"/>
                <a:gd name="f338" fmla="*/ f67 f317 1"/>
                <a:gd name="f339" fmla="*/ f67 f318 1"/>
                <a:gd name="f340" fmla="+- f319 0 f237"/>
                <a:gd name="f341" fmla="+- 0 0 f320"/>
                <a:gd name="f342" fmla="+- 0 0 f321"/>
                <a:gd name="f343" fmla="+- f324 0 f222"/>
                <a:gd name="f344" fmla="+- f326 f322 0"/>
                <a:gd name="f345" fmla="+- f327 f323 0"/>
                <a:gd name="f346" fmla="*/ f67 f328 1"/>
                <a:gd name="f347" fmla="*/ f67 f329 1"/>
                <a:gd name="f348" fmla="+- f330 0 f242"/>
                <a:gd name="f349" fmla="+- 0 0 f331"/>
                <a:gd name="f350" fmla="+- 0 0 f332"/>
                <a:gd name="f351" fmla="+- 0 0 f333"/>
                <a:gd name="f352" fmla="+- f57 0 f334"/>
                <a:gd name="f353" fmla="+- f335 0 f82"/>
                <a:gd name="f354" fmla="*/ f12 f336 1"/>
                <a:gd name="f355" fmla="*/ f96 f337 1"/>
                <a:gd name="f356" fmla="*/ f96 f336 1"/>
                <a:gd name="f357" fmla="+- f76 0 f338"/>
                <a:gd name="f358" fmla="+- 0 0 f339"/>
                <a:gd name="f359" fmla="+- f340 0 f82"/>
                <a:gd name="f360" fmla="*/ f12 f341 1"/>
                <a:gd name="f361" fmla="*/ f96 f342 1"/>
                <a:gd name="f362" fmla="*/ f96 f341 1"/>
                <a:gd name="f363" fmla="+- f343 0 f82"/>
                <a:gd name="f364" fmla="+- f57 0 f346"/>
                <a:gd name="f365" fmla="+- f56 0 f347"/>
                <a:gd name="f366" fmla="+- f348 0 f82"/>
                <a:gd name="f367" fmla="*/ f12 f349 1"/>
                <a:gd name="f368" fmla="*/ f96 f350 1"/>
                <a:gd name="f369" fmla="*/ f96 f349 1"/>
                <a:gd name="f370" fmla="+- f353 0 f25"/>
                <a:gd name="f371" fmla="+- f355 f351 0"/>
                <a:gd name="f372" fmla="+- f356 f352 0"/>
                <a:gd name="f373" fmla="+- f359 0 f25"/>
                <a:gd name="f374" fmla="+- f361 f357 0"/>
                <a:gd name="f375" fmla="+- f362 f358 0"/>
                <a:gd name="f376" fmla="+- f363 0 f25"/>
                <a:gd name="f377" fmla="+- f366 0 f25"/>
                <a:gd name="f378" fmla="+- f368 f364 0"/>
                <a:gd name="f379" fmla="+- f369 f365 0"/>
                <a:gd name="f380" fmla="?: f370 f25 f353"/>
                <a:gd name="f381" fmla="?: f373 f25 f359"/>
                <a:gd name="f382" fmla="?: f376 f25 f363"/>
                <a:gd name="f383" fmla="?: f377 f25 f366"/>
                <a:gd name="f384" fmla="*/ f380 1 4"/>
                <a:gd name="f385" fmla="*/ f381 1 4"/>
                <a:gd name="f386" fmla="*/ f382 1 4"/>
                <a:gd name="f387" fmla="*/ f383 1 4"/>
                <a:gd name="f388" fmla="+- f246 f384 0"/>
                <a:gd name="f389" fmla="+- 0 0 f384"/>
                <a:gd name="f390" fmla="*/ f384 1 2"/>
                <a:gd name="f391" fmla="+- f249 f385 0"/>
                <a:gd name="f392" fmla="+- 0 0 f385"/>
                <a:gd name="f393" fmla="*/ f385 1 2"/>
                <a:gd name="f394" fmla="+- f232 f386 0"/>
                <a:gd name="f395" fmla="+- 0 0 f386"/>
                <a:gd name="f396" fmla="*/ f386 1 2"/>
                <a:gd name="f397" fmla="+- f255 f387 0"/>
                <a:gd name="f398" fmla="+- 0 0 f387"/>
                <a:gd name="f399" fmla="*/ f387 1 2"/>
                <a:gd name="f400" fmla="*/ f389 f1 1"/>
                <a:gd name="f401" fmla="+- 0 0 f390"/>
                <a:gd name="f402" fmla="+- 0 0 f388"/>
                <a:gd name="f403" fmla="+- f388 f384 0"/>
                <a:gd name="f404" fmla="*/ f392 f1 1"/>
                <a:gd name="f405" fmla="+- 0 0 f393"/>
                <a:gd name="f406" fmla="+- 0 0 f391"/>
                <a:gd name="f407" fmla="+- f391 f385 0"/>
                <a:gd name="f408" fmla="*/ f395 f1 1"/>
                <a:gd name="f409" fmla="+- 0 0 f396"/>
                <a:gd name="f410" fmla="+- 0 0 f394"/>
                <a:gd name="f411" fmla="+- f394 f386 0"/>
                <a:gd name="f412" fmla="*/ f398 f1 1"/>
                <a:gd name="f413" fmla="+- 0 0 f399"/>
                <a:gd name="f414" fmla="+- 0 0 f397"/>
                <a:gd name="f415" fmla="+- f397 f387 0"/>
                <a:gd name="f416" fmla="*/ f400 1 f7"/>
                <a:gd name="f417" fmla="*/ f401 f1 1"/>
                <a:gd name="f418" fmla="*/ f402 f1 1"/>
                <a:gd name="f419" fmla="+- 0 0 f403"/>
                <a:gd name="f420" fmla="+- f403 f384 0"/>
                <a:gd name="f421" fmla="*/ f404 1 f7"/>
                <a:gd name="f422" fmla="*/ f405 f1 1"/>
                <a:gd name="f423" fmla="*/ f406 f1 1"/>
                <a:gd name="f424" fmla="+- 0 0 f407"/>
                <a:gd name="f425" fmla="+- f407 f385 0"/>
                <a:gd name="f426" fmla="*/ f408 1 f7"/>
                <a:gd name="f427" fmla="*/ f409 f1 1"/>
                <a:gd name="f428" fmla="*/ f410 f1 1"/>
                <a:gd name="f429" fmla="+- 0 0 f411"/>
                <a:gd name="f430" fmla="+- f411 f386 0"/>
                <a:gd name="f431" fmla="*/ f412 1 f7"/>
                <a:gd name="f432" fmla="*/ f413 f1 1"/>
                <a:gd name="f433" fmla="*/ f414 f1 1"/>
                <a:gd name="f434" fmla="+- 0 0 f415"/>
                <a:gd name="f435" fmla="+- f415 f387 0"/>
                <a:gd name="f436" fmla="+- f416 0 f2"/>
                <a:gd name="f437" fmla="*/ f417 1 f7"/>
                <a:gd name="f438" fmla="*/ f418 1 f7"/>
                <a:gd name="f439" fmla="*/ f419 f1 1"/>
                <a:gd name="f440" fmla="+- 0 0 f420"/>
                <a:gd name="f441" fmla="+- f420 f384 0"/>
                <a:gd name="f442" fmla="+- f421 0 f2"/>
                <a:gd name="f443" fmla="*/ f422 1 f7"/>
                <a:gd name="f444" fmla="*/ f423 1 f7"/>
                <a:gd name="f445" fmla="*/ f424 f1 1"/>
                <a:gd name="f446" fmla="+- 0 0 f425"/>
                <a:gd name="f447" fmla="+- f425 f385 0"/>
                <a:gd name="f448" fmla="+- f426 0 f2"/>
                <a:gd name="f449" fmla="*/ f427 1 f7"/>
                <a:gd name="f450" fmla="*/ f428 1 f7"/>
                <a:gd name="f451" fmla="*/ f429 f1 1"/>
                <a:gd name="f452" fmla="+- 0 0 f430"/>
                <a:gd name="f453" fmla="+- f430 f386 0"/>
                <a:gd name="f454" fmla="+- f431 0 f2"/>
                <a:gd name="f455" fmla="*/ f432 1 f7"/>
                <a:gd name="f456" fmla="*/ f433 1 f7"/>
                <a:gd name="f457" fmla="*/ f434 f1 1"/>
                <a:gd name="f458" fmla="+- 0 0 f435"/>
                <a:gd name="f459" fmla="+- f435 f387 0"/>
                <a:gd name="f460" fmla="cos 1 f436"/>
                <a:gd name="f461" fmla="+- f437 0 f2"/>
                <a:gd name="f462" fmla="+- f438 0 f2"/>
                <a:gd name="f463" fmla="*/ f439 1 f7"/>
                <a:gd name="f464" fmla="*/ f440 f1 1"/>
                <a:gd name="f465" fmla="+- 0 0 f441"/>
                <a:gd name="f466" fmla="cos 1 f442"/>
                <a:gd name="f467" fmla="+- f443 0 f2"/>
                <a:gd name="f468" fmla="+- f444 0 f2"/>
                <a:gd name="f469" fmla="*/ f445 1 f7"/>
                <a:gd name="f470" fmla="*/ f446 f1 1"/>
                <a:gd name="f471" fmla="+- 0 0 f447"/>
                <a:gd name="f472" fmla="cos 1 f448"/>
                <a:gd name="f473" fmla="+- f449 0 f2"/>
                <a:gd name="f474" fmla="+- f450 0 f2"/>
                <a:gd name="f475" fmla="*/ f451 1 f7"/>
                <a:gd name="f476" fmla="*/ f452 f1 1"/>
                <a:gd name="f477" fmla="+- 0 0 f453"/>
                <a:gd name="f478" fmla="cos 1 f454"/>
                <a:gd name="f479" fmla="+- f455 0 f2"/>
                <a:gd name="f480" fmla="+- f456 0 f2"/>
                <a:gd name="f481" fmla="*/ f457 1 f7"/>
                <a:gd name="f482" fmla="*/ f458 f1 1"/>
                <a:gd name="f483" fmla="+- 0 0 f459"/>
                <a:gd name="f484" fmla="+- 0 0 f460"/>
                <a:gd name="f485" fmla="tan 1 f461"/>
                <a:gd name="f486" fmla="cos 1 f462"/>
                <a:gd name="f487" fmla="sin 1 f462"/>
                <a:gd name="f488" fmla="+- f463 0 f2"/>
                <a:gd name="f489" fmla="*/ f464 1 f7"/>
                <a:gd name="f490" fmla="*/ f465 f1 1"/>
                <a:gd name="f491" fmla="+- 0 0 f466"/>
                <a:gd name="f492" fmla="tan 1 f467"/>
                <a:gd name="f493" fmla="cos 1 f468"/>
                <a:gd name="f494" fmla="sin 1 f468"/>
                <a:gd name="f495" fmla="+- f469 0 f2"/>
                <a:gd name="f496" fmla="*/ f470 1 f7"/>
                <a:gd name="f497" fmla="*/ f471 f1 1"/>
                <a:gd name="f498" fmla="+- 0 0 f472"/>
                <a:gd name="f499" fmla="tan 1 f473"/>
                <a:gd name="f500" fmla="cos 1 f474"/>
                <a:gd name="f501" fmla="sin 1 f474"/>
                <a:gd name="f502" fmla="+- f475 0 f2"/>
                <a:gd name="f503" fmla="*/ f476 1 f7"/>
                <a:gd name="f504" fmla="*/ f477 f1 1"/>
                <a:gd name="f505" fmla="+- 0 0 f478"/>
                <a:gd name="f506" fmla="tan 1 f479"/>
                <a:gd name="f507" fmla="cos 1 f480"/>
                <a:gd name="f508" fmla="sin 1 f480"/>
                <a:gd name="f509" fmla="+- f481 0 f2"/>
                <a:gd name="f510" fmla="*/ f482 1 f7"/>
                <a:gd name="f511" fmla="*/ f483 f1 1"/>
                <a:gd name="f512" fmla="*/ 1 1 f485"/>
                <a:gd name="f513" fmla="+- 0 0 f486"/>
                <a:gd name="f514" fmla="+- 0 0 f487"/>
                <a:gd name="f515" fmla="cos 1 f488"/>
                <a:gd name="f516" fmla="sin 1 f488"/>
                <a:gd name="f517" fmla="+- f489 0 f2"/>
                <a:gd name="f518" fmla="*/ f490 1 f7"/>
                <a:gd name="f519" fmla="*/ 1 1 f492"/>
                <a:gd name="f520" fmla="+- 0 0 f493"/>
                <a:gd name="f521" fmla="+- 0 0 f494"/>
                <a:gd name="f522" fmla="cos 1 f495"/>
                <a:gd name="f523" fmla="sin 1 f495"/>
                <a:gd name="f524" fmla="+- f496 0 f2"/>
                <a:gd name="f525" fmla="*/ f497 1 f7"/>
                <a:gd name="f526" fmla="*/ 1 1 f499"/>
                <a:gd name="f527" fmla="+- 0 0 f500"/>
                <a:gd name="f528" fmla="+- 0 0 f501"/>
                <a:gd name="f529" fmla="cos 1 f502"/>
                <a:gd name="f530" fmla="sin 1 f502"/>
                <a:gd name="f531" fmla="+- f503 0 f2"/>
                <a:gd name="f532" fmla="*/ f504 1 f7"/>
                <a:gd name="f533" fmla="*/ 1 1 f506"/>
                <a:gd name="f534" fmla="+- 0 0 f507"/>
                <a:gd name="f535" fmla="+- 0 0 f508"/>
                <a:gd name="f536" fmla="cos 1 f509"/>
                <a:gd name="f537" fmla="sin 1 f509"/>
                <a:gd name="f538" fmla="+- f510 0 f2"/>
                <a:gd name="f539" fmla="*/ f511 1 f7"/>
                <a:gd name="f540" fmla="*/ f512 f512 1"/>
                <a:gd name="f541" fmla="*/ f12 f513 1"/>
                <a:gd name="f542" fmla="*/ f96 f514 1"/>
                <a:gd name="f543" fmla="*/ f96 f513 1"/>
                <a:gd name="f544" fmla="+- 0 0 f515"/>
                <a:gd name="f545" fmla="+- 0 0 f516"/>
                <a:gd name="f546" fmla="cos 1 f517"/>
                <a:gd name="f547" fmla="sin 1 f517"/>
                <a:gd name="f548" fmla="+- f518 0 f2"/>
                <a:gd name="f549" fmla="*/ f519 f519 1"/>
                <a:gd name="f550" fmla="*/ f12 f520 1"/>
                <a:gd name="f551" fmla="*/ f96 f521 1"/>
                <a:gd name="f552" fmla="*/ f96 f520 1"/>
                <a:gd name="f553" fmla="+- 0 0 f522"/>
                <a:gd name="f554" fmla="+- 0 0 f523"/>
                <a:gd name="f555" fmla="cos 1 f524"/>
                <a:gd name="f556" fmla="sin 1 f524"/>
                <a:gd name="f557" fmla="+- f525 0 f2"/>
                <a:gd name="f558" fmla="*/ f526 f526 1"/>
                <a:gd name="f559" fmla="*/ f12 f527 1"/>
                <a:gd name="f560" fmla="*/ f96 f528 1"/>
                <a:gd name="f561" fmla="*/ f96 f527 1"/>
                <a:gd name="f562" fmla="+- 0 0 f529"/>
                <a:gd name="f563" fmla="+- 0 0 f530"/>
                <a:gd name="f564" fmla="cos 1 f531"/>
                <a:gd name="f565" fmla="sin 1 f531"/>
                <a:gd name="f566" fmla="+- f532 0 f2"/>
                <a:gd name="f567" fmla="*/ f533 f533 1"/>
                <a:gd name="f568" fmla="*/ f12 f534 1"/>
                <a:gd name="f569" fmla="*/ f96 f535 1"/>
                <a:gd name="f570" fmla="*/ f96 f534 1"/>
                <a:gd name="f571" fmla="+- 0 0 f536"/>
                <a:gd name="f572" fmla="+- 0 0 f537"/>
                <a:gd name="f573" fmla="cos 1 f538"/>
                <a:gd name="f574" fmla="sin 1 f538"/>
                <a:gd name="f575" fmla="+- f539 0 f2"/>
                <a:gd name="f576" fmla="*/ 3 f540 1"/>
                <a:gd name="f577" fmla="+- f542 f351 0"/>
                <a:gd name="f578" fmla="+- f543 f352 0"/>
                <a:gd name="f579" fmla="*/ f12 f544 1"/>
                <a:gd name="f580" fmla="*/ f96 f545 1"/>
                <a:gd name="f581" fmla="*/ f96 f544 1"/>
                <a:gd name="f582" fmla="+- 0 0 f546"/>
                <a:gd name="f583" fmla="+- 0 0 f547"/>
                <a:gd name="f584" fmla="cos 1 f548"/>
                <a:gd name="f585" fmla="sin 1 f548"/>
                <a:gd name="f586" fmla="*/ 3 f549 1"/>
                <a:gd name="f587" fmla="+- f551 f357 0"/>
                <a:gd name="f588" fmla="+- f552 f358 0"/>
                <a:gd name="f589" fmla="*/ f12 f553 1"/>
                <a:gd name="f590" fmla="*/ f96 f554 1"/>
                <a:gd name="f591" fmla="*/ f96 f553 1"/>
                <a:gd name="f592" fmla="+- 0 0 f555"/>
                <a:gd name="f593" fmla="+- 0 0 f556"/>
                <a:gd name="f594" fmla="cos 1 f557"/>
                <a:gd name="f595" fmla="sin 1 f557"/>
                <a:gd name="f596" fmla="*/ 3 f558 1"/>
                <a:gd name="f597" fmla="+- f560 f322 0"/>
                <a:gd name="f598" fmla="+- f561 f323 0"/>
                <a:gd name="f599" fmla="*/ f12 f562 1"/>
                <a:gd name="f600" fmla="*/ f96 f563 1"/>
                <a:gd name="f601" fmla="*/ f96 f562 1"/>
                <a:gd name="f602" fmla="+- 0 0 f564"/>
                <a:gd name="f603" fmla="+- 0 0 f565"/>
                <a:gd name="f604" fmla="cos 1 f566"/>
                <a:gd name="f605" fmla="sin 1 f566"/>
                <a:gd name="f606" fmla="*/ 3 f567 1"/>
                <a:gd name="f607" fmla="+- f569 f364 0"/>
                <a:gd name="f608" fmla="+- f570 f365 0"/>
                <a:gd name="f609" fmla="*/ f12 f571 1"/>
                <a:gd name="f610" fmla="*/ f96 f572 1"/>
                <a:gd name="f611" fmla="*/ f96 f571 1"/>
                <a:gd name="f612" fmla="+- 0 0 f573"/>
                <a:gd name="f613" fmla="+- 0 0 f574"/>
                <a:gd name="f614" fmla="cos 1 f575"/>
                <a:gd name="f615" fmla="sin 1 f575"/>
                <a:gd name="f616" fmla="+- 4 f576 0"/>
                <a:gd name="f617" fmla="+- f580 f351 0"/>
                <a:gd name="f618" fmla="+- f581 f352 0"/>
                <a:gd name="f619" fmla="*/ f12 f582 1"/>
                <a:gd name="f620" fmla="*/ f96 f583 1"/>
                <a:gd name="f621" fmla="*/ f96 f582 1"/>
                <a:gd name="f622" fmla="+- 0 0 f584"/>
                <a:gd name="f623" fmla="+- 0 0 f585"/>
                <a:gd name="f624" fmla="+- 4 f586 0"/>
                <a:gd name="f625" fmla="+- f590 f357 0"/>
                <a:gd name="f626" fmla="+- f591 f358 0"/>
                <a:gd name="f627" fmla="*/ f12 f592 1"/>
                <a:gd name="f628" fmla="*/ f96 f593 1"/>
                <a:gd name="f629" fmla="*/ f96 f592 1"/>
                <a:gd name="f630" fmla="+- 0 0 f594"/>
                <a:gd name="f631" fmla="+- 0 0 f595"/>
                <a:gd name="f632" fmla="+- 4 f596 0"/>
                <a:gd name="f633" fmla="+- f600 f322 0"/>
                <a:gd name="f634" fmla="+- f601 f323 0"/>
                <a:gd name="f635" fmla="*/ f12 f602 1"/>
                <a:gd name="f636" fmla="*/ f96 f603 1"/>
                <a:gd name="f637" fmla="*/ f96 f602 1"/>
                <a:gd name="f638" fmla="+- 0 0 f604"/>
                <a:gd name="f639" fmla="+- 0 0 f605"/>
                <a:gd name="f640" fmla="+- 4 f606 0"/>
                <a:gd name="f641" fmla="+- f610 f364 0"/>
                <a:gd name="f642" fmla="+- f611 f365 0"/>
                <a:gd name="f643" fmla="*/ f12 f612 1"/>
                <a:gd name="f644" fmla="*/ f96 f613 1"/>
                <a:gd name="f645" fmla="*/ f96 f612 1"/>
                <a:gd name="f646" fmla="+- 0 0 f614"/>
                <a:gd name="f647" fmla="+- 0 0 f615"/>
                <a:gd name="f648" fmla="*/ f577 f46 1"/>
                <a:gd name="f649" fmla="*/ f578 f46 1"/>
                <a:gd name="f650" fmla="*/ f587 f46 1"/>
                <a:gd name="f651" fmla="*/ f588 f46 1"/>
                <a:gd name="f652" fmla="*/ f597 f46 1"/>
                <a:gd name="f653" fmla="*/ f598 f46 1"/>
                <a:gd name="f654" fmla="*/ f607 f46 1"/>
                <a:gd name="f655" fmla="*/ f608 f46 1"/>
                <a:gd name="f656" fmla="sqrt f616"/>
                <a:gd name="f657" fmla="+- f620 f351 0"/>
                <a:gd name="f658" fmla="+- f621 f352 0"/>
                <a:gd name="f659" fmla="*/ f12 f622 1"/>
                <a:gd name="f660" fmla="*/ f96 f623 1"/>
                <a:gd name="f661" fmla="*/ f96 f622 1"/>
                <a:gd name="f662" fmla="sqrt f624"/>
                <a:gd name="f663" fmla="+- f628 f357 0"/>
                <a:gd name="f664" fmla="+- f629 f358 0"/>
                <a:gd name="f665" fmla="*/ f12 f630 1"/>
                <a:gd name="f666" fmla="*/ f96 f631 1"/>
                <a:gd name="f667" fmla="*/ f96 f630 1"/>
                <a:gd name="f668" fmla="sqrt f632"/>
                <a:gd name="f669" fmla="+- f636 f322 0"/>
                <a:gd name="f670" fmla="+- f637 f323 0"/>
                <a:gd name="f671" fmla="*/ f12 f638 1"/>
                <a:gd name="f672" fmla="*/ f96 f639 1"/>
                <a:gd name="f673" fmla="*/ f96 f638 1"/>
                <a:gd name="f674" fmla="sqrt f640"/>
                <a:gd name="f675" fmla="+- f644 f364 0"/>
                <a:gd name="f676" fmla="+- f645 f365 0"/>
                <a:gd name="f677" fmla="*/ f12 f646 1"/>
                <a:gd name="f678" fmla="*/ f96 f647 1"/>
                <a:gd name="f679" fmla="*/ f96 f646 1"/>
                <a:gd name="f680" fmla="*/ f617 f46 1"/>
                <a:gd name="f681" fmla="*/ f618 f46 1"/>
                <a:gd name="f682" fmla="*/ f625 f46 1"/>
                <a:gd name="f683" fmla="*/ f626 f46 1"/>
                <a:gd name="f684" fmla="*/ f633 f46 1"/>
                <a:gd name="f685" fmla="*/ f634 f46 1"/>
                <a:gd name="f686" fmla="*/ f641 f46 1"/>
                <a:gd name="f687" fmla="*/ f642 f46 1"/>
                <a:gd name="f688" fmla="+- f656 0 1"/>
                <a:gd name="f689" fmla="+- f660 f351 0"/>
                <a:gd name="f690" fmla="+- f661 f352 0"/>
                <a:gd name="f691" fmla="+- f662 0 1"/>
                <a:gd name="f692" fmla="+- f666 f357 0"/>
                <a:gd name="f693" fmla="+- f667 f358 0"/>
                <a:gd name="f694" fmla="+- f668 0 1"/>
                <a:gd name="f695" fmla="+- f672 f322 0"/>
                <a:gd name="f696" fmla="+- f673 f323 0"/>
                <a:gd name="f697" fmla="+- f674 0 1"/>
                <a:gd name="f698" fmla="+- f678 f364 0"/>
                <a:gd name="f699" fmla="+- f679 f365 0"/>
                <a:gd name="f700" fmla="*/ f657 f46 1"/>
                <a:gd name="f701" fmla="*/ f658 f46 1"/>
                <a:gd name="f702" fmla="*/ f663 f46 1"/>
                <a:gd name="f703" fmla="*/ f664 f46 1"/>
                <a:gd name="f704" fmla="*/ f669 f46 1"/>
                <a:gd name="f705" fmla="*/ f670 f46 1"/>
                <a:gd name="f706" fmla="*/ f675 f46 1"/>
                <a:gd name="f707" fmla="*/ f676 f46 1"/>
                <a:gd name="f708" fmla="*/ f484 f688 1"/>
                <a:gd name="f709" fmla="*/ f491 f691 1"/>
                <a:gd name="f710" fmla="*/ f498 f694 1"/>
                <a:gd name="f711" fmla="*/ f505 f697 1"/>
                <a:gd name="f712" fmla="*/ f689 f46 1"/>
                <a:gd name="f713" fmla="*/ f690 f46 1"/>
                <a:gd name="f714" fmla="*/ f692 f46 1"/>
                <a:gd name="f715" fmla="*/ f693 f46 1"/>
                <a:gd name="f716" fmla="*/ f695 f46 1"/>
                <a:gd name="f717" fmla="*/ f696 f46 1"/>
                <a:gd name="f718" fmla="*/ f698 f46 1"/>
                <a:gd name="f719" fmla="*/ f699 f46 1"/>
                <a:gd name="f720" fmla="*/ f708 1 3"/>
                <a:gd name="f721" fmla="*/ f709 1 3"/>
                <a:gd name="f722" fmla="*/ f710 1 3"/>
                <a:gd name="f723" fmla="*/ f711 1 3"/>
                <a:gd name="f724" fmla="*/ f720 f96 1"/>
                <a:gd name="f725" fmla="*/ f721 f96 1"/>
                <a:gd name="f726" fmla="*/ f722 f96 1"/>
                <a:gd name="f727" fmla="*/ f723 f96 1"/>
                <a:gd name="f728" fmla="*/ f724 f354 1"/>
                <a:gd name="f729" fmla="*/ f724 f337 1"/>
                <a:gd name="f730" fmla="*/ f724 f541 1"/>
                <a:gd name="f731" fmla="*/ f724 f514 1"/>
                <a:gd name="f732" fmla="*/ f724 f579 1"/>
                <a:gd name="f733" fmla="*/ f724 f545 1"/>
                <a:gd name="f734" fmla="*/ f724 f619 1"/>
                <a:gd name="f735" fmla="*/ f724 f583 1"/>
                <a:gd name="f736" fmla="*/ f724 f659 1"/>
                <a:gd name="f737" fmla="*/ f724 f623 1"/>
                <a:gd name="f738" fmla="*/ f725 f360 1"/>
                <a:gd name="f739" fmla="*/ f725 f342 1"/>
                <a:gd name="f740" fmla="*/ f725 f550 1"/>
                <a:gd name="f741" fmla="*/ f725 f521 1"/>
                <a:gd name="f742" fmla="*/ f725 f589 1"/>
                <a:gd name="f743" fmla="*/ f725 f554 1"/>
                <a:gd name="f744" fmla="*/ f725 f627 1"/>
                <a:gd name="f745" fmla="*/ f725 f593 1"/>
                <a:gd name="f746" fmla="*/ f725 f665 1"/>
                <a:gd name="f747" fmla="*/ f725 f631 1"/>
                <a:gd name="f748" fmla="*/ f726 f325 1"/>
                <a:gd name="f749" fmla="*/ f726 f307 1"/>
                <a:gd name="f750" fmla="*/ f726 f559 1"/>
                <a:gd name="f751" fmla="*/ f726 f528 1"/>
                <a:gd name="f752" fmla="*/ f726 f599 1"/>
                <a:gd name="f753" fmla="*/ f726 f563 1"/>
                <a:gd name="f754" fmla="*/ f726 f635 1"/>
                <a:gd name="f755" fmla="*/ f726 f603 1"/>
                <a:gd name="f756" fmla="*/ f726 f671 1"/>
                <a:gd name="f757" fmla="*/ f726 f639 1"/>
                <a:gd name="f758" fmla="*/ f727 f367 1"/>
                <a:gd name="f759" fmla="*/ f727 f350 1"/>
                <a:gd name="f760" fmla="*/ f727 f568 1"/>
                <a:gd name="f761" fmla="*/ f727 f535 1"/>
                <a:gd name="f762" fmla="*/ f727 f609 1"/>
                <a:gd name="f763" fmla="*/ f727 f572 1"/>
                <a:gd name="f764" fmla="*/ f727 f643 1"/>
                <a:gd name="f765" fmla="*/ f727 f613 1"/>
                <a:gd name="f766" fmla="*/ f727 f677 1"/>
                <a:gd name="f767" fmla="*/ f727 f647 1"/>
                <a:gd name="f768" fmla="+- f371 f728 0"/>
                <a:gd name="f769" fmla="+- f372 f729 0"/>
                <a:gd name="f770" fmla="+- f577 0 f730"/>
                <a:gd name="f771" fmla="+- f578 0 f731"/>
                <a:gd name="f772" fmla="+- f577 f730 0"/>
                <a:gd name="f773" fmla="+- f578 f731 0"/>
                <a:gd name="f774" fmla="+- f617 0 f732"/>
                <a:gd name="f775" fmla="+- f618 0 f733"/>
                <a:gd name="f776" fmla="+- f617 f732 0"/>
                <a:gd name="f777" fmla="+- f618 f733 0"/>
                <a:gd name="f778" fmla="+- f657 0 f734"/>
                <a:gd name="f779" fmla="+- f658 0 f735"/>
                <a:gd name="f780" fmla="+- f657 f734 0"/>
                <a:gd name="f781" fmla="+- f658 f735 0"/>
                <a:gd name="f782" fmla="+- f689 0 f736"/>
                <a:gd name="f783" fmla="+- f690 0 f737"/>
                <a:gd name="f784" fmla="+- f374 f738 0"/>
                <a:gd name="f785" fmla="+- f375 f739 0"/>
                <a:gd name="f786" fmla="+- f587 0 f740"/>
                <a:gd name="f787" fmla="+- f588 0 f741"/>
                <a:gd name="f788" fmla="+- f587 f740 0"/>
                <a:gd name="f789" fmla="+- f588 f741 0"/>
                <a:gd name="f790" fmla="+- f625 0 f742"/>
                <a:gd name="f791" fmla="+- f626 0 f743"/>
                <a:gd name="f792" fmla="+- f625 f742 0"/>
                <a:gd name="f793" fmla="+- f626 f743 0"/>
                <a:gd name="f794" fmla="+- f663 0 f744"/>
                <a:gd name="f795" fmla="+- f664 0 f745"/>
                <a:gd name="f796" fmla="+- f663 f744 0"/>
                <a:gd name="f797" fmla="+- f664 f745 0"/>
                <a:gd name="f798" fmla="+- f692 0 f746"/>
                <a:gd name="f799" fmla="+- f693 0 f747"/>
                <a:gd name="f800" fmla="+- f344 f748 0"/>
                <a:gd name="f801" fmla="+- f345 f749 0"/>
                <a:gd name="f802" fmla="+- f597 0 f750"/>
                <a:gd name="f803" fmla="+- f598 0 f751"/>
                <a:gd name="f804" fmla="+- f597 f750 0"/>
                <a:gd name="f805" fmla="+- f598 f751 0"/>
                <a:gd name="f806" fmla="+- f633 0 f752"/>
                <a:gd name="f807" fmla="+- f634 0 f753"/>
                <a:gd name="f808" fmla="+- f633 f752 0"/>
                <a:gd name="f809" fmla="+- f634 f753 0"/>
                <a:gd name="f810" fmla="+- f669 0 f754"/>
                <a:gd name="f811" fmla="+- f670 0 f755"/>
                <a:gd name="f812" fmla="+- f669 f754 0"/>
                <a:gd name="f813" fmla="+- f670 f755 0"/>
                <a:gd name="f814" fmla="+- f695 0 f756"/>
                <a:gd name="f815" fmla="+- f696 0 f757"/>
                <a:gd name="f816" fmla="+- f378 f758 0"/>
                <a:gd name="f817" fmla="+- f379 f759 0"/>
                <a:gd name="f818" fmla="+- f607 0 f760"/>
                <a:gd name="f819" fmla="+- f608 0 f761"/>
                <a:gd name="f820" fmla="+- f607 f760 0"/>
                <a:gd name="f821" fmla="+- f608 f761 0"/>
                <a:gd name="f822" fmla="+- f641 0 f762"/>
                <a:gd name="f823" fmla="+- f642 0 f763"/>
                <a:gd name="f824" fmla="+- f641 f762 0"/>
                <a:gd name="f825" fmla="+- f642 f763 0"/>
                <a:gd name="f826" fmla="+- f675 0 f764"/>
                <a:gd name="f827" fmla="+- f676 0 f765"/>
                <a:gd name="f828" fmla="+- f675 f764 0"/>
                <a:gd name="f829" fmla="+- f676 f765 0"/>
                <a:gd name="f830" fmla="+- f698 0 f766"/>
                <a:gd name="f831" fmla="+- f699 0 f767"/>
                <a:gd name="f832" fmla="*/ f768 f46 1"/>
                <a:gd name="f833" fmla="*/ f769 f46 1"/>
                <a:gd name="f834" fmla="*/ f770 f46 1"/>
                <a:gd name="f835" fmla="*/ f771 f46 1"/>
                <a:gd name="f836" fmla="*/ f772 f46 1"/>
                <a:gd name="f837" fmla="*/ f773 f46 1"/>
                <a:gd name="f838" fmla="*/ f774 f46 1"/>
                <a:gd name="f839" fmla="*/ f775 f46 1"/>
                <a:gd name="f840" fmla="*/ f776 f46 1"/>
                <a:gd name="f841" fmla="*/ f777 f46 1"/>
                <a:gd name="f842" fmla="*/ f778 f46 1"/>
                <a:gd name="f843" fmla="*/ f779 f46 1"/>
                <a:gd name="f844" fmla="*/ f780 f46 1"/>
                <a:gd name="f845" fmla="*/ f781 f46 1"/>
                <a:gd name="f846" fmla="*/ f782 f46 1"/>
                <a:gd name="f847" fmla="*/ f783 f46 1"/>
                <a:gd name="f848" fmla="*/ f784 f46 1"/>
                <a:gd name="f849" fmla="*/ f785 f46 1"/>
                <a:gd name="f850" fmla="*/ f786 f46 1"/>
                <a:gd name="f851" fmla="*/ f787 f46 1"/>
                <a:gd name="f852" fmla="*/ f788 f46 1"/>
                <a:gd name="f853" fmla="*/ f789 f46 1"/>
                <a:gd name="f854" fmla="*/ f790 f46 1"/>
                <a:gd name="f855" fmla="*/ f791 f46 1"/>
                <a:gd name="f856" fmla="*/ f792 f46 1"/>
                <a:gd name="f857" fmla="*/ f793 f46 1"/>
                <a:gd name="f858" fmla="*/ f794 f46 1"/>
                <a:gd name="f859" fmla="*/ f795 f46 1"/>
                <a:gd name="f860" fmla="*/ f796 f46 1"/>
                <a:gd name="f861" fmla="*/ f797 f46 1"/>
                <a:gd name="f862" fmla="*/ f798 f46 1"/>
                <a:gd name="f863" fmla="*/ f799 f46 1"/>
                <a:gd name="f864" fmla="*/ f800 f46 1"/>
                <a:gd name="f865" fmla="*/ f801 f46 1"/>
                <a:gd name="f866" fmla="*/ f802 f46 1"/>
                <a:gd name="f867" fmla="*/ f803 f46 1"/>
                <a:gd name="f868" fmla="*/ f804 f46 1"/>
                <a:gd name="f869" fmla="*/ f805 f46 1"/>
                <a:gd name="f870" fmla="*/ f806 f46 1"/>
                <a:gd name="f871" fmla="*/ f807 f46 1"/>
                <a:gd name="f872" fmla="*/ f808 f46 1"/>
                <a:gd name="f873" fmla="*/ f809 f46 1"/>
                <a:gd name="f874" fmla="*/ f810 f46 1"/>
                <a:gd name="f875" fmla="*/ f811 f46 1"/>
                <a:gd name="f876" fmla="*/ f812 f46 1"/>
                <a:gd name="f877" fmla="*/ f813 f46 1"/>
                <a:gd name="f878" fmla="*/ f814 f46 1"/>
                <a:gd name="f879" fmla="*/ f815 f46 1"/>
                <a:gd name="f880" fmla="*/ f816 f46 1"/>
                <a:gd name="f881" fmla="*/ f817 f46 1"/>
                <a:gd name="f882" fmla="*/ f818 f46 1"/>
                <a:gd name="f883" fmla="*/ f819 f46 1"/>
                <a:gd name="f884" fmla="*/ f820 f46 1"/>
                <a:gd name="f885" fmla="*/ f821 f46 1"/>
                <a:gd name="f886" fmla="*/ f822 f46 1"/>
                <a:gd name="f887" fmla="*/ f823 f46 1"/>
                <a:gd name="f888" fmla="*/ f824 f46 1"/>
                <a:gd name="f889" fmla="*/ f825 f46 1"/>
                <a:gd name="f890" fmla="*/ f826 f46 1"/>
                <a:gd name="f891" fmla="*/ f827 f46 1"/>
                <a:gd name="f892" fmla="*/ f828 f46 1"/>
                <a:gd name="f893" fmla="*/ f829 f46 1"/>
                <a:gd name="f894" fmla="*/ f830 f46 1"/>
                <a:gd name="f895" fmla="*/ f831 f4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2" t="f203" r="f216" b="f217"/>
              <a:pathLst>
                <a:path>
                  <a:moveTo>
                    <a:pt x="f63" y="f73"/>
                  </a:moveTo>
                  <a:cubicBezTo>
                    <a:pt x="f832" y="f833"/>
                    <a:pt x="f834" y="f835"/>
                    <a:pt x="f648" y="f649"/>
                  </a:cubicBezTo>
                  <a:cubicBezTo>
                    <a:pt x="f836" y="f837"/>
                    <a:pt x="f838" y="f839"/>
                    <a:pt x="f680" y="f681"/>
                  </a:cubicBezTo>
                  <a:cubicBezTo>
                    <a:pt x="f840" y="f841"/>
                    <a:pt x="f842" y="f843"/>
                    <a:pt x="f700" y="f701"/>
                  </a:cubicBezTo>
                  <a:cubicBezTo>
                    <a:pt x="f844" y="f845"/>
                    <a:pt x="f846" y="f847"/>
                    <a:pt x="f712" y="f713"/>
                  </a:cubicBezTo>
                  <a:lnTo>
                    <a:pt x="f104" y="f63"/>
                  </a:lnTo>
                  <a:cubicBezTo>
                    <a:pt x="f848" y="f849"/>
                    <a:pt x="f850" y="f851"/>
                    <a:pt x="f650" y="f651"/>
                  </a:cubicBezTo>
                  <a:cubicBezTo>
                    <a:pt x="f852" y="f853"/>
                    <a:pt x="f854" y="f855"/>
                    <a:pt x="f682" y="f683"/>
                  </a:cubicBezTo>
                  <a:cubicBezTo>
                    <a:pt x="f856" y="f857"/>
                    <a:pt x="f858" y="f859"/>
                    <a:pt x="f702" y="f703"/>
                  </a:cubicBezTo>
                  <a:cubicBezTo>
                    <a:pt x="f860" y="f861"/>
                    <a:pt x="f862" y="f863"/>
                    <a:pt x="f714" y="f715"/>
                  </a:cubicBezTo>
                  <a:lnTo>
                    <a:pt x="f74" y="f105"/>
                  </a:lnTo>
                  <a:cubicBezTo>
                    <a:pt x="f864" y="f865"/>
                    <a:pt x="f866" y="f867"/>
                    <a:pt x="f652" y="f653"/>
                  </a:cubicBezTo>
                  <a:cubicBezTo>
                    <a:pt x="f868" y="f869"/>
                    <a:pt x="f870" y="f871"/>
                    <a:pt x="f684" y="f685"/>
                  </a:cubicBezTo>
                  <a:cubicBezTo>
                    <a:pt x="f872" y="f873"/>
                    <a:pt x="f874" y="f875"/>
                    <a:pt x="f704" y="f705"/>
                  </a:cubicBezTo>
                  <a:cubicBezTo>
                    <a:pt x="f876" y="f877"/>
                    <a:pt x="f878" y="f879"/>
                    <a:pt x="f716" y="f717"/>
                  </a:cubicBezTo>
                  <a:lnTo>
                    <a:pt x="f73" y="f75"/>
                  </a:lnTo>
                  <a:cubicBezTo>
                    <a:pt x="f880" y="f881"/>
                    <a:pt x="f882" y="f883"/>
                    <a:pt x="f654" y="f655"/>
                  </a:cubicBezTo>
                  <a:cubicBezTo>
                    <a:pt x="f884" y="f885"/>
                    <a:pt x="f886" y="f887"/>
                    <a:pt x="f686" y="f687"/>
                  </a:cubicBezTo>
                  <a:cubicBezTo>
                    <a:pt x="f888" y="f889"/>
                    <a:pt x="f890" y="f891"/>
                    <a:pt x="f706" y="f707"/>
                  </a:cubicBezTo>
                  <a:cubicBezTo>
                    <a:pt x="f892" y="f893"/>
                    <a:pt x="f894" y="f895"/>
                    <a:pt x="f718" y="f719"/>
                  </a:cubicBezTo>
                  <a:close/>
                </a:path>
              </a:pathLst>
            </a:custGeom>
            <a:solidFill>
              <a:srgbClr val="9999FF"/>
            </a:solidFill>
            <a:ln w="25400">
              <a:solidFill>
                <a:srgbClr val="CCCCFF"/>
              </a:solidFill>
              <a:prstDash val="solid"/>
            </a:ln>
          </p:spPr>
          <p:txBody>
            <a:bodyPr wrap="square" lIns="91440" tIns="45720" rIns="91440" bIns="45720" anchor="ctr"/>
            <a:lstStyle/>
            <a:p>
              <a:pPr marL="0" marR="0" lvl="0" indent="0" algn="ctr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2400" b="1" spc="0">
                  <a:solidFill>
                    <a:srgbClr val="FFFFFF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спасатель</a:t>
              </a: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6975647" y="3240360"/>
            <a:ext cx="1988840" cy="1988840"/>
            <a:chOff x="6975647" y="3240360"/>
            <a:chExt cx="1988840" cy="1988840"/>
          </a:xfrm>
        </p:grpSpPr>
        <p:sp>
          <p:nvSpPr>
            <p:cNvPr id="19" name="Полилиния 18"/>
            <p:cNvSpPr/>
            <p:nvPr/>
          </p:nvSpPr>
          <p:spPr>
            <a:xfrm>
              <a:off x="6975647" y="3240360"/>
              <a:ext cx="1988840" cy="198884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1600"/>
                <a:gd name="f4" fmla="*/ f0 1 21600"/>
                <a:gd name="f5" fmla="*/ f1 1 21600"/>
                <a:gd name="f6" fmla="val f3"/>
                <a:gd name="f7" fmla="val f3"/>
                <a:gd name="f8" fmla="*/ f2 1 1"/>
                <a:gd name="f9" fmla="*/ f8 1 f3"/>
                <a:gd name="f10" fmla="*/ f8 1 f3"/>
                <a:gd name="f11" fmla="*/ f6 1 1"/>
                <a:gd name="f12" fmla="*/ f7 1 1"/>
                <a:gd name="f13" fmla="*/ f11 1 f3"/>
                <a:gd name="f14" fmla="*/ f12 1 f3"/>
                <a:gd name="f15" fmla="*/ f9 f3 1"/>
                <a:gd name="f16" fmla="*/ f10 f3 1"/>
                <a:gd name="f17" fmla="*/ f13 f3 1"/>
                <a:gd name="f18" fmla="*/ f14 f3 1"/>
                <a:gd name="f19" fmla="*/ f15 f4 1"/>
                <a:gd name="f20" fmla="*/ f16 f5 1"/>
                <a:gd name="f21" fmla="*/ f17 f4 1"/>
                <a:gd name="f22" fmla="*/ f18 f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0" r="f21" b="f22"/>
              <a:pathLst>
                <a:path w="21600" h="21600">
                  <a:moveTo>
                    <a:pt x="f2" y="f2"/>
                  </a:moveTo>
                  <a:lnTo>
                    <a:pt x="f3" y="f2"/>
                  </a:lnTo>
                  <a:lnTo>
                    <a:pt x="f3" y="f3"/>
                  </a:lnTo>
                  <a:lnTo>
                    <a:pt x="f2" y="f3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  <a:ln>
              <a:noFill/>
              <a:prstDash val="solid"/>
            </a:ln>
          </p:spPr>
          <p:txBody>
            <a:bodyPr wrap="square" lIns="45720" tIns="45720" rIns="45720" bIns="45720"/>
            <a:lstStyle/>
            <a:p>
              <a:pPr marR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ru-RU" sz="12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XO Thames"/>
              </a:endParaRPr>
            </a:p>
          </p:txBody>
        </p:sp>
        <p:sp>
          <p:nvSpPr>
            <p:cNvPr id="20" name="Полилиния 19"/>
            <p:cNvSpPr/>
            <p:nvPr/>
          </p:nvSpPr>
          <p:spPr>
            <a:xfrm>
              <a:off x="7263679" y="3888432"/>
              <a:ext cx="1368151" cy="792087"/>
            </a:xfrm>
            <a:custGeom>
              <a:avLst>
                <a:gd name="f15" fmla="val 16667"/>
              </a:avLst>
              <a:gdLst>
                <a:gd name="f1" fmla="val 10800000"/>
                <a:gd name="f2" fmla="val 5400000"/>
                <a:gd name="f3" fmla="val w"/>
                <a:gd name="f4" fmla="val h"/>
                <a:gd name="f5" fmla="val ss"/>
                <a:gd name="f6" fmla="val 0"/>
                <a:gd name="f7" fmla="*/ 5419351 1 1725033"/>
                <a:gd name="f8" fmla="val 21600"/>
                <a:gd name="f9" fmla="*/ 1 1 2"/>
                <a:gd name="f10" fmla="+- 21600000 0 1"/>
                <a:gd name="f11" fmla="*/ 1 1 4"/>
                <a:gd name="f12" fmla="+- 0 0 1"/>
                <a:gd name="f13" fmla="*/ 3 1 4"/>
                <a:gd name="f14" fmla="*/ 0 1 60000"/>
                <a:gd name="f15" fmla="val 16667"/>
                <a:gd name="f16" fmla="abs f3"/>
                <a:gd name="f17" fmla="abs f4"/>
                <a:gd name="f18" fmla="abs f5"/>
                <a:gd name="f19" fmla="+- f15 0 50000"/>
                <a:gd name="f20" fmla="+- 0 0 f15"/>
                <a:gd name="f21" fmla="min f8 f8"/>
                <a:gd name="f22" fmla="*/ 21600000 f9 1"/>
                <a:gd name="f23" fmla="*/ f10 1 60000"/>
                <a:gd name="f24" fmla="*/ 21600000 f11 1"/>
                <a:gd name="f25" fmla="*/ 2 f7 1"/>
                <a:gd name="f26" fmla="*/ 21600000 f13 1"/>
                <a:gd name="f27" fmla="*/ f14 f7 1"/>
                <a:gd name="f28" fmla="?: f16 f3 1"/>
                <a:gd name="f29" fmla="?: f17 f4 1"/>
                <a:gd name="f30" fmla="?: f18 f5 1"/>
                <a:gd name="f31" fmla="?: f19 50000 f15"/>
                <a:gd name="f32" fmla="*/ f22 1 60000"/>
                <a:gd name="f33" fmla="*/ f24 1 60000"/>
                <a:gd name="f34" fmla="*/ f26 1 60000"/>
                <a:gd name="f35" fmla="*/ f27 1 180"/>
                <a:gd name="f36" fmla="*/ f28 1 21600"/>
                <a:gd name="f37" fmla="*/ f29 1 21600"/>
                <a:gd name="f38" fmla="*/ 21600 f28 1"/>
                <a:gd name="f39" fmla="*/ 21600 f29 1"/>
                <a:gd name="f40" fmla="?: f20 0 f31"/>
                <a:gd name="f41" fmla="*/ f32 f7 1"/>
                <a:gd name="f42" fmla="+- f33 0 f23"/>
                <a:gd name="f43" fmla="*/ f34 f7 1"/>
                <a:gd name="f44" fmla="+- 0 0 f35"/>
                <a:gd name="f45" fmla="*/ f33 f7 1"/>
                <a:gd name="f46" fmla="min f37 f36"/>
                <a:gd name="f47" fmla="*/ f38 1 f30"/>
                <a:gd name="f48" fmla="*/ f39 1 f30"/>
                <a:gd name="f49" fmla="*/ f21 f40 1"/>
                <a:gd name="f50" fmla="*/ f41 1 180"/>
                <a:gd name="f51" fmla="?: f42 f23 f33"/>
                <a:gd name="f52" fmla="*/ f43 1 180"/>
                <a:gd name="f53" fmla="*/ f44 f1 1"/>
                <a:gd name="f54" fmla="*/ f45 1 180"/>
                <a:gd name="f55" fmla="val f47"/>
                <a:gd name="f56" fmla="val f48"/>
                <a:gd name="f57" fmla="*/ f49 1 100000"/>
                <a:gd name="f58" fmla="*/ f51 f7 1"/>
                <a:gd name="f59" fmla="+- 0 0 f50"/>
                <a:gd name="f60" fmla="+- 0 0 f52"/>
                <a:gd name="f61" fmla="*/ f53 1 f7"/>
                <a:gd name="f62" fmla="+- 0 0 f54"/>
                <a:gd name="f63" fmla="*/ f6 f46 1"/>
                <a:gd name="f64" fmla="+- f55 0 0"/>
                <a:gd name="f65" fmla="+- f56 0 0"/>
                <a:gd name="f66" fmla="*/ f57 29289 1"/>
                <a:gd name="f67" fmla="val f57"/>
                <a:gd name="f68" fmla="*/ f58 1 180"/>
                <a:gd name="f69" fmla="*/ f59 f1 1"/>
                <a:gd name="f70" fmla="*/ f60 f1 1"/>
                <a:gd name="f71" fmla="+- f61 0 f2"/>
                <a:gd name="f72" fmla="*/ f62 f1 1"/>
                <a:gd name="f73" fmla="*/ f57 f46 1"/>
                <a:gd name="f74" fmla="*/ f55 f46 1"/>
                <a:gd name="f75" fmla="*/ f56 f46 1"/>
                <a:gd name="f76" fmla="+- f64 0 f57"/>
                <a:gd name="f77" fmla="+- f65 0 f57"/>
                <a:gd name="f78" fmla="*/ f66 1 100000"/>
                <a:gd name="f79" fmla="*/ 2 f67 1"/>
                <a:gd name="f80" fmla="+- f50 f68 0"/>
                <a:gd name="f81" fmla="*/ f69 1 f7"/>
                <a:gd name="f82" fmla="?: f68 0 f25"/>
                <a:gd name="f83" fmla="+- f52 f68 0"/>
                <a:gd name="f84" fmla="*/ f70 1 f7"/>
                <a:gd name="f85" fmla="+- f35 f68 0"/>
                <a:gd name="f86" fmla="cos 1 f71"/>
                <a:gd name="f87" fmla="sin 1 f71"/>
                <a:gd name="f88" fmla="+- f54 f68 0"/>
                <a:gd name="f89" fmla="*/ f72 1 f7"/>
                <a:gd name="f90" fmla="+- f64 0 f78"/>
                <a:gd name="f91" fmla="+- f65 0 f78"/>
                <a:gd name="f92" fmla="*/ f78 f8 1"/>
                <a:gd name="f93" fmla="*/ f78 f8 1"/>
                <a:gd name="f94" fmla="+- f81 0 f2"/>
                <a:gd name="f95" fmla="+- 0 0 f80"/>
                <a:gd name="f96" fmla="*/ f79 1 2"/>
                <a:gd name="f97" fmla="+- f84 0 f2"/>
                <a:gd name="f98" fmla="+- 0 0 f83"/>
                <a:gd name="f99" fmla="+- 0 0 f86"/>
                <a:gd name="f100" fmla="+- 0 0 f87"/>
                <a:gd name="f101" fmla="+- 0 0 f85"/>
                <a:gd name="f102" fmla="+- f89 0 f2"/>
                <a:gd name="f103" fmla="+- 0 0 f88"/>
                <a:gd name="f104" fmla="*/ f76 f46 1"/>
                <a:gd name="f105" fmla="*/ f77 f46 1"/>
                <a:gd name="f106" fmla="*/ f92 1 f55"/>
                <a:gd name="f107" fmla="*/ f90 f8 1"/>
                <a:gd name="f108" fmla="*/ f93 1 f56"/>
                <a:gd name="f109" fmla="*/ f91 f8 1"/>
                <a:gd name="f110" fmla="cos 1 f94"/>
                <a:gd name="f111" fmla="sin 1 f94"/>
                <a:gd name="f112" fmla="*/ f95 f1 1"/>
                <a:gd name="f113" fmla="cos 1 f97"/>
                <a:gd name="f114" fmla="sin 1 f97"/>
                <a:gd name="f115" fmla="*/ f98 f1 1"/>
                <a:gd name="f116" fmla="*/ f99 1 f79"/>
                <a:gd name="f117" fmla="*/ f100 1 f79"/>
                <a:gd name="f118" fmla="*/ f101 f1 1"/>
                <a:gd name="f119" fmla="cos 1 f102"/>
                <a:gd name="f120" fmla="sin 1 f102"/>
                <a:gd name="f121" fmla="*/ f103 f1 1"/>
                <a:gd name="f122" fmla="*/ f107 1 f55"/>
                <a:gd name="f123" fmla="*/ f109 1 f56"/>
                <a:gd name="f124" fmla="val f106"/>
                <a:gd name="f125" fmla="val f108"/>
                <a:gd name="f126" fmla="+- 0 0 f110"/>
                <a:gd name="f127" fmla="+- 0 0 f111"/>
                <a:gd name="f128" fmla="*/ f112 1 f7"/>
                <a:gd name="f129" fmla="+- 0 0 f113"/>
                <a:gd name="f130" fmla="+- 0 0 f114"/>
                <a:gd name="f131" fmla="*/ f115 1 f7"/>
                <a:gd name="f132" fmla="+- 0 0 f116"/>
                <a:gd name="f133" fmla="+- 0 0 f117"/>
                <a:gd name="f134" fmla="*/ f118 1 f7"/>
                <a:gd name="f135" fmla="+- 0 0 f119"/>
                <a:gd name="f136" fmla="+- 0 0 f120"/>
                <a:gd name="f137" fmla="*/ f121 1 f7"/>
                <a:gd name="f138" fmla="val f122"/>
                <a:gd name="f139" fmla="val f123"/>
                <a:gd name="f140" fmla="*/ f124 1 1"/>
                <a:gd name="f141" fmla="*/ f125 1 1"/>
                <a:gd name="f142" fmla="*/ f126 1 f79"/>
                <a:gd name="f143" fmla="*/ f127 1 f79"/>
                <a:gd name="f144" fmla="+- f128 0 f2"/>
                <a:gd name="f145" fmla="*/ f129 1 f79"/>
                <a:gd name="f146" fmla="*/ f130 1 f79"/>
                <a:gd name="f147" fmla="+- f131 0 f2"/>
                <a:gd name="f148" fmla="at2 f132 f133"/>
                <a:gd name="f149" fmla="+- f134 0 f2"/>
                <a:gd name="f150" fmla="*/ f135 1 f79"/>
                <a:gd name="f151" fmla="*/ f136 1 f79"/>
                <a:gd name="f152" fmla="+- f137 0 f2"/>
                <a:gd name="f153" fmla="*/ f140 1 f8"/>
                <a:gd name="f154" fmla="*/ f141 1 f8"/>
                <a:gd name="f155" fmla="*/ f138 1 1"/>
                <a:gd name="f156" fmla="*/ f139 1 1"/>
                <a:gd name="f157" fmla="+- 0 0 f142"/>
                <a:gd name="f158" fmla="+- 0 0 f143"/>
                <a:gd name="f159" fmla="cos 1 f144"/>
                <a:gd name="f160" fmla="sin 1 f144"/>
                <a:gd name="f161" fmla="+- 0 0 f145"/>
                <a:gd name="f162" fmla="+- 0 0 f146"/>
                <a:gd name="f163" fmla="cos 1 f147"/>
                <a:gd name="f164" fmla="sin 1 f147"/>
                <a:gd name="f165" fmla="+- f148 f2 0"/>
                <a:gd name="f166" fmla="cos 1 f149"/>
                <a:gd name="f167" fmla="sin 1 f149"/>
                <a:gd name="f168" fmla="+- 0 0 f150"/>
                <a:gd name="f169" fmla="+- 0 0 f151"/>
                <a:gd name="f170" fmla="cos 1 f152"/>
                <a:gd name="f171" fmla="sin 1 f152"/>
                <a:gd name="f172" fmla="*/ f155 1 f8"/>
                <a:gd name="f173" fmla="*/ f156 1 f8"/>
                <a:gd name="f174" fmla="at2 f157 f158"/>
                <a:gd name="f175" fmla="+- 0 0 f159"/>
                <a:gd name="f176" fmla="+- 0 0 f160"/>
                <a:gd name="f177" fmla="at2 f161 f162"/>
                <a:gd name="f178" fmla="+- 0 0 f163"/>
                <a:gd name="f179" fmla="+- 0 0 f164"/>
                <a:gd name="f180" fmla="*/ f165 f7 1"/>
                <a:gd name="f181" fmla="+- 0 0 f166"/>
                <a:gd name="f182" fmla="+- 0 0 f167"/>
                <a:gd name="f183" fmla="at2 f168 f169"/>
                <a:gd name="f184" fmla="+- 0 0 f170"/>
                <a:gd name="f185" fmla="+- 0 0 f171"/>
                <a:gd name="f186" fmla="*/ f153 f55 1"/>
                <a:gd name="f187" fmla="*/ f154 f56 1"/>
                <a:gd name="f188" fmla="+- f174 f2 0"/>
                <a:gd name="f189" fmla="*/ f175 1 f79"/>
                <a:gd name="f190" fmla="*/ f176 1 f79"/>
                <a:gd name="f191" fmla="+- f177 f2 0"/>
                <a:gd name="f192" fmla="*/ f178 1 f79"/>
                <a:gd name="f193" fmla="*/ f179 1 f79"/>
                <a:gd name="f194" fmla="*/ f180 1 f1"/>
                <a:gd name="f195" fmla="*/ f181 1 f79"/>
                <a:gd name="f196" fmla="*/ f182 1 f79"/>
                <a:gd name="f197" fmla="+- f183 f2 0"/>
                <a:gd name="f198" fmla="*/ f184 1 f79"/>
                <a:gd name="f199" fmla="*/ f185 1 f79"/>
                <a:gd name="f200" fmla="*/ f172 f55 1"/>
                <a:gd name="f201" fmla="*/ f173 f56 1"/>
                <a:gd name="f202" fmla="*/ f186 f46 1"/>
                <a:gd name="f203" fmla="*/ f187 f46 1"/>
                <a:gd name="f204" fmla="*/ f188 f7 1"/>
                <a:gd name="f205" fmla="+- 0 0 f189"/>
                <a:gd name="f206" fmla="+- 0 0 f190"/>
                <a:gd name="f207" fmla="*/ f191 f7 1"/>
                <a:gd name="f208" fmla="+- 0 0 f192"/>
                <a:gd name="f209" fmla="+- 0 0 f193"/>
                <a:gd name="f210" fmla="+- 0 0 f194"/>
                <a:gd name="f211" fmla="+- 0 0 f195"/>
                <a:gd name="f212" fmla="+- 0 0 f196"/>
                <a:gd name="f213" fmla="*/ f197 f7 1"/>
                <a:gd name="f214" fmla="+- 0 0 f198"/>
                <a:gd name="f215" fmla="+- 0 0 f199"/>
                <a:gd name="f216" fmla="*/ f200 f46 1"/>
                <a:gd name="f217" fmla="*/ f201 f46 1"/>
                <a:gd name="f218" fmla="*/ f204 1 f1"/>
                <a:gd name="f219" fmla="at2 f205 f206"/>
                <a:gd name="f220" fmla="*/ f207 1 f1"/>
                <a:gd name="f221" fmla="at2 f208 f209"/>
                <a:gd name="f222" fmla="val f210"/>
                <a:gd name="f223" fmla="at2 f211 f212"/>
                <a:gd name="f224" fmla="*/ f213 1 f1"/>
                <a:gd name="f225" fmla="at2 f214 f215"/>
                <a:gd name="f226" fmla="+- 0 0 f218"/>
                <a:gd name="f227" fmla="+- f219 f2 0"/>
                <a:gd name="f228" fmla="+- 0 0 f220"/>
                <a:gd name="f229" fmla="+- f221 f2 0"/>
                <a:gd name="f230" fmla="+- f223 f2 0"/>
                <a:gd name="f231" fmla="+- 0 0 f222"/>
                <a:gd name="f232" fmla="val f222"/>
                <a:gd name="f233" fmla="+- 0 0 f224"/>
                <a:gd name="f234" fmla="+- f225 f2 0"/>
                <a:gd name="f235" fmla="val f226"/>
                <a:gd name="f236" fmla="*/ f227 f7 1"/>
                <a:gd name="f237" fmla="val f228"/>
                <a:gd name="f238" fmla="*/ f229 f7 1"/>
                <a:gd name="f239" fmla="*/ f230 f7 1"/>
                <a:gd name="f240" fmla="*/ f231 f1 1"/>
                <a:gd name="f241" fmla="+- 0 0 f232"/>
                <a:gd name="f242" fmla="val f233"/>
                <a:gd name="f243" fmla="*/ f234 f7 1"/>
                <a:gd name="f244" fmla="*/ f236 1 f1"/>
                <a:gd name="f245" fmla="+- 0 0 f235"/>
                <a:gd name="f246" fmla="val f235"/>
                <a:gd name="f247" fmla="*/ f238 1 f1"/>
                <a:gd name="f248" fmla="+- 0 0 f237"/>
                <a:gd name="f249" fmla="val f237"/>
                <a:gd name="f250" fmla="*/ f239 1 f1"/>
                <a:gd name="f251" fmla="*/ f240 1 f7"/>
                <a:gd name="f252" fmla="*/ f241 f1 1"/>
                <a:gd name="f253" fmla="*/ f243 1 f1"/>
                <a:gd name="f254" fmla="+- 0 0 f242"/>
                <a:gd name="f255" fmla="val f242"/>
                <a:gd name="f256" fmla="+- 0 0 f244"/>
                <a:gd name="f257" fmla="*/ f245 f1 1"/>
                <a:gd name="f258" fmla="+- 0 0 f246"/>
                <a:gd name="f259" fmla="+- 0 0 f247"/>
                <a:gd name="f260" fmla="*/ f248 f1 1"/>
                <a:gd name="f261" fmla="+- 0 0 f249"/>
                <a:gd name="f262" fmla="+- 0 0 f250"/>
                <a:gd name="f263" fmla="+- f251 0 f2"/>
                <a:gd name="f264" fmla="*/ f252 1 f7"/>
                <a:gd name="f265" fmla="+- 0 0 f253"/>
                <a:gd name="f266" fmla="*/ f254 f1 1"/>
                <a:gd name="f267" fmla="+- 0 0 f255"/>
                <a:gd name="f268" fmla="val f256"/>
                <a:gd name="f269" fmla="*/ f257 1 f7"/>
                <a:gd name="f270" fmla="*/ f258 f1 1"/>
                <a:gd name="f271" fmla="val f259"/>
                <a:gd name="f272" fmla="*/ f260 1 f7"/>
                <a:gd name="f273" fmla="*/ f261 f1 1"/>
                <a:gd name="f274" fmla="val f262"/>
                <a:gd name="f275" fmla="sin 1 f263"/>
                <a:gd name="f276" fmla="cos 1 f263"/>
                <a:gd name="f277" fmla="+- f264 0 f2"/>
                <a:gd name="f278" fmla="val f265"/>
                <a:gd name="f279" fmla="*/ f266 1 f7"/>
                <a:gd name="f280" fmla="*/ f267 f1 1"/>
                <a:gd name="f281" fmla="+- f269 0 f2"/>
                <a:gd name="f282" fmla="+- f268 0 f235"/>
                <a:gd name="f283" fmla="*/ f270 1 f7"/>
                <a:gd name="f284" fmla="+- f272 0 f2"/>
                <a:gd name="f285" fmla="+- f271 0 f237"/>
                <a:gd name="f286" fmla="*/ f273 1 f7"/>
                <a:gd name="f287" fmla="+- 0 0 f275"/>
                <a:gd name="f288" fmla="+- 0 0 f276"/>
                <a:gd name="f289" fmla="+- f274 0 f222"/>
                <a:gd name="f290" fmla="cos 1 f277"/>
                <a:gd name="f291" fmla="sin 1 f277"/>
                <a:gd name="f292" fmla="+- f279 0 f2"/>
                <a:gd name="f293" fmla="+- f278 0 f242"/>
                <a:gd name="f294" fmla="*/ f280 1 f7"/>
                <a:gd name="f295" fmla="sin 1 f281"/>
                <a:gd name="f296" fmla="cos 1 f281"/>
                <a:gd name="f297" fmla="?: f282 0 f25"/>
                <a:gd name="f298" fmla="+- f283 0 f2"/>
                <a:gd name="f299" fmla="sin 1 f284"/>
                <a:gd name="f300" fmla="cos 1 f284"/>
                <a:gd name="f301" fmla="?: f285 0 f25"/>
                <a:gd name="f302" fmla="+- f286 0 f2"/>
                <a:gd name="f303" fmla="*/ f67 f287 1"/>
                <a:gd name="f304" fmla="*/ f67 f288 1"/>
                <a:gd name="f305" fmla="?: f289 0 f25"/>
                <a:gd name="f306" fmla="+- 0 0 f290"/>
                <a:gd name="f307" fmla="+- 0 0 f291"/>
                <a:gd name="f308" fmla="sin 1 f292"/>
                <a:gd name="f309" fmla="cos 1 f292"/>
                <a:gd name="f310" fmla="?: f293 0 f25"/>
                <a:gd name="f311" fmla="+- f294 0 f2"/>
                <a:gd name="f312" fmla="+- 0 0 f295"/>
                <a:gd name="f313" fmla="+- 0 0 f296"/>
                <a:gd name="f314" fmla="+- f268 f297 0"/>
                <a:gd name="f315" fmla="cos 1 f298"/>
                <a:gd name="f316" fmla="sin 1 f298"/>
                <a:gd name="f317" fmla="+- 0 0 f299"/>
                <a:gd name="f318" fmla="+- 0 0 f300"/>
                <a:gd name="f319" fmla="+- f271 f301 0"/>
                <a:gd name="f320" fmla="cos 1 f302"/>
                <a:gd name="f321" fmla="sin 1 f302"/>
                <a:gd name="f322" fmla="+- f55 0 f303"/>
                <a:gd name="f323" fmla="+- f77 0 f304"/>
                <a:gd name="f324" fmla="+- f274 f305 0"/>
                <a:gd name="f325" fmla="*/ f12 f306 1"/>
                <a:gd name="f326" fmla="*/ f96 f307 1"/>
                <a:gd name="f327" fmla="*/ f96 f306 1"/>
                <a:gd name="f328" fmla="+- 0 0 f308"/>
                <a:gd name="f329" fmla="+- 0 0 f309"/>
                <a:gd name="f330" fmla="+- f278 f310 0"/>
                <a:gd name="f331" fmla="cos 1 f311"/>
                <a:gd name="f332" fmla="sin 1 f311"/>
                <a:gd name="f333" fmla="*/ f67 f312 1"/>
                <a:gd name="f334" fmla="*/ f67 f313 1"/>
                <a:gd name="f335" fmla="+- f314 0 f235"/>
                <a:gd name="f336" fmla="+- 0 0 f315"/>
                <a:gd name="f337" fmla="+- 0 0 f316"/>
                <a:gd name="f338" fmla="*/ f67 f317 1"/>
                <a:gd name="f339" fmla="*/ f67 f318 1"/>
                <a:gd name="f340" fmla="+- f319 0 f237"/>
                <a:gd name="f341" fmla="+- 0 0 f320"/>
                <a:gd name="f342" fmla="+- 0 0 f321"/>
                <a:gd name="f343" fmla="+- f324 0 f222"/>
                <a:gd name="f344" fmla="+- f326 f322 0"/>
                <a:gd name="f345" fmla="+- f327 f323 0"/>
                <a:gd name="f346" fmla="*/ f67 f328 1"/>
                <a:gd name="f347" fmla="*/ f67 f329 1"/>
                <a:gd name="f348" fmla="+- f330 0 f242"/>
                <a:gd name="f349" fmla="+- 0 0 f331"/>
                <a:gd name="f350" fmla="+- 0 0 f332"/>
                <a:gd name="f351" fmla="+- 0 0 f333"/>
                <a:gd name="f352" fmla="+- f57 0 f334"/>
                <a:gd name="f353" fmla="+- f335 0 f82"/>
                <a:gd name="f354" fmla="*/ f12 f336 1"/>
                <a:gd name="f355" fmla="*/ f96 f337 1"/>
                <a:gd name="f356" fmla="*/ f96 f336 1"/>
                <a:gd name="f357" fmla="+- f76 0 f338"/>
                <a:gd name="f358" fmla="+- 0 0 f339"/>
                <a:gd name="f359" fmla="+- f340 0 f82"/>
                <a:gd name="f360" fmla="*/ f12 f341 1"/>
                <a:gd name="f361" fmla="*/ f96 f342 1"/>
                <a:gd name="f362" fmla="*/ f96 f341 1"/>
                <a:gd name="f363" fmla="+- f343 0 f82"/>
                <a:gd name="f364" fmla="+- f57 0 f346"/>
                <a:gd name="f365" fmla="+- f56 0 f347"/>
                <a:gd name="f366" fmla="+- f348 0 f82"/>
                <a:gd name="f367" fmla="*/ f12 f349 1"/>
                <a:gd name="f368" fmla="*/ f96 f350 1"/>
                <a:gd name="f369" fmla="*/ f96 f349 1"/>
                <a:gd name="f370" fmla="+- f353 0 f25"/>
                <a:gd name="f371" fmla="+- f355 f351 0"/>
                <a:gd name="f372" fmla="+- f356 f352 0"/>
                <a:gd name="f373" fmla="+- f359 0 f25"/>
                <a:gd name="f374" fmla="+- f361 f357 0"/>
                <a:gd name="f375" fmla="+- f362 f358 0"/>
                <a:gd name="f376" fmla="+- f363 0 f25"/>
                <a:gd name="f377" fmla="+- f366 0 f25"/>
                <a:gd name="f378" fmla="+- f368 f364 0"/>
                <a:gd name="f379" fmla="+- f369 f365 0"/>
                <a:gd name="f380" fmla="?: f370 f25 f353"/>
                <a:gd name="f381" fmla="?: f373 f25 f359"/>
                <a:gd name="f382" fmla="?: f376 f25 f363"/>
                <a:gd name="f383" fmla="?: f377 f25 f366"/>
                <a:gd name="f384" fmla="*/ f380 1 4"/>
                <a:gd name="f385" fmla="*/ f381 1 4"/>
                <a:gd name="f386" fmla="*/ f382 1 4"/>
                <a:gd name="f387" fmla="*/ f383 1 4"/>
                <a:gd name="f388" fmla="+- f246 f384 0"/>
                <a:gd name="f389" fmla="+- 0 0 f384"/>
                <a:gd name="f390" fmla="*/ f384 1 2"/>
                <a:gd name="f391" fmla="+- f249 f385 0"/>
                <a:gd name="f392" fmla="+- 0 0 f385"/>
                <a:gd name="f393" fmla="*/ f385 1 2"/>
                <a:gd name="f394" fmla="+- f232 f386 0"/>
                <a:gd name="f395" fmla="+- 0 0 f386"/>
                <a:gd name="f396" fmla="*/ f386 1 2"/>
                <a:gd name="f397" fmla="+- f255 f387 0"/>
                <a:gd name="f398" fmla="+- 0 0 f387"/>
                <a:gd name="f399" fmla="*/ f387 1 2"/>
                <a:gd name="f400" fmla="*/ f389 f1 1"/>
                <a:gd name="f401" fmla="+- 0 0 f390"/>
                <a:gd name="f402" fmla="+- 0 0 f388"/>
                <a:gd name="f403" fmla="+- f388 f384 0"/>
                <a:gd name="f404" fmla="*/ f392 f1 1"/>
                <a:gd name="f405" fmla="+- 0 0 f393"/>
                <a:gd name="f406" fmla="+- 0 0 f391"/>
                <a:gd name="f407" fmla="+- f391 f385 0"/>
                <a:gd name="f408" fmla="*/ f395 f1 1"/>
                <a:gd name="f409" fmla="+- 0 0 f396"/>
                <a:gd name="f410" fmla="+- 0 0 f394"/>
                <a:gd name="f411" fmla="+- f394 f386 0"/>
                <a:gd name="f412" fmla="*/ f398 f1 1"/>
                <a:gd name="f413" fmla="+- 0 0 f399"/>
                <a:gd name="f414" fmla="+- 0 0 f397"/>
                <a:gd name="f415" fmla="+- f397 f387 0"/>
                <a:gd name="f416" fmla="*/ f400 1 f7"/>
                <a:gd name="f417" fmla="*/ f401 f1 1"/>
                <a:gd name="f418" fmla="*/ f402 f1 1"/>
                <a:gd name="f419" fmla="+- 0 0 f403"/>
                <a:gd name="f420" fmla="+- f403 f384 0"/>
                <a:gd name="f421" fmla="*/ f404 1 f7"/>
                <a:gd name="f422" fmla="*/ f405 f1 1"/>
                <a:gd name="f423" fmla="*/ f406 f1 1"/>
                <a:gd name="f424" fmla="+- 0 0 f407"/>
                <a:gd name="f425" fmla="+- f407 f385 0"/>
                <a:gd name="f426" fmla="*/ f408 1 f7"/>
                <a:gd name="f427" fmla="*/ f409 f1 1"/>
                <a:gd name="f428" fmla="*/ f410 f1 1"/>
                <a:gd name="f429" fmla="+- 0 0 f411"/>
                <a:gd name="f430" fmla="+- f411 f386 0"/>
                <a:gd name="f431" fmla="*/ f412 1 f7"/>
                <a:gd name="f432" fmla="*/ f413 f1 1"/>
                <a:gd name="f433" fmla="*/ f414 f1 1"/>
                <a:gd name="f434" fmla="+- 0 0 f415"/>
                <a:gd name="f435" fmla="+- f415 f387 0"/>
                <a:gd name="f436" fmla="+- f416 0 f2"/>
                <a:gd name="f437" fmla="*/ f417 1 f7"/>
                <a:gd name="f438" fmla="*/ f418 1 f7"/>
                <a:gd name="f439" fmla="*/ f419 f1 1"/>
                <a:gd name="f440" fmla="+- 0 0 f420"/>
                <a:gd name="f441" fmla="+- f420 f384 0"/>
                <a:gd name="f442" fmla="+- f421 0 f2"/>
                <a:gd name="f443" fmla="*/ f422 1 f7"/>
                <a:gd name="f444" fmla="*/ f423 1 f7"/>
                <a:gd name="f445" fmla="*/ f424 f1 1"/>
                <a:gd name="f446" fmla="+- 0 0 f425"/>
                <a:gd name="f447" fmla="+- f425 f385 0"/>
                <a:gd name="f448" fmla="+- f426 0 f2"/>
                <a:gd name="f449" fmla="*/ f427 1 f7"/>
                <a:gd name="f450" fmla="*/ f428 1 f7"/>
                <a:gd name="f451" fmla="*/ f429 f1 1"/>
                <a:gd name="f452" fmla="+- 0 0 f430"/>
                <a:gd name="f453" fmla="+- f430 f386 0"/>
                <a:gd name="f454" fmla="+- f431 0 f2"/>
                <a:gd name="f455" fmla="*/ f432 1 f7"/>
                <a:gd name="f456" fmla="*/ f433 1 f7"/>
                <a:gd name="f457" fmla="*/ f434 f1 1"/>
                <a:gd name="f458" fmla="+- 0 0 f435"/>
                <a:gd name="f459" fmla="+- f435 f387 0"/>
                <a:gd name="f460" fmla="cos 1 f436"/>
                <a:gd name="f461" fmla="+- f437 0 f2"/>
                <a:gd name="f462" fmla="+- f438 0 f2"/>
                <a:gd name="f463" fmla="*/ f439 1 f7"/>
                <a:gd name="f464" fmla="*/ f440 f1 1"/>
                <a:gd name="f465" fmla="+- 0 0 f441"/>
                <a:gd name="f466" fmla="cos 1 f442"/>
                <a:gd name="f467" fmla="+- f443 0 f2"/>
                <a:gd name="f468" fmla="+- f444 0 f2"/>
                <a:gd name="f469" fmla="*/ f445 1 f7"/>
                <a:gd name="f470" fmla="*/ f446 f1 1"/>
                <a:gd name="f471" fmla="+- 0 0 f447"/>
                <a:gd name="f472" fmla="cos 1 f448"/>
                <a:gd name="f473" fmla="+- f449 0 f2"/>
                <a:gd name="f474" fmla="+- f450 0 f2"/>
                <a:gd name="f475" fmla="*/ f451 1 f7"/>
                <a:gd name="f476" fmla="*/ f452 f1 1"/>
                <a:gd name="f477" fmla="+- 0 0 f453"/>
                <a:gd name="f478" fmla="cos 1 f454"/>
                <a:gd name="f479" fmla="+- f455 0 f2"/>
                <a:gd name="f480" fmla="+- f456 0 f2"/>
                <a:gd name="f481" fmla="*/ f457 1 f7"/>
                <a:gd name="f482" fmla="*/ f458 f1 1"/>
                <a:gd name="f483" fmla="+- 0 0 f459"/>
                <a:gd name="f484" fmla="+- 0 0 f460"/>
                <a:gd name="f485" fmla="tan 1 f461"/>
                <a:gd name="f486" fmla="cos 1 f462"/>
                <a:gd name="f487" fmla="sin 1 f462"/>
                <a:gd name="f488" fmla="+- f463 0 f2"/>
                <a:gd name="f489" fmla="*/ f464 1 f7"/>
                <a:gd name="f490" fmla="*/ f465 f1 1"/>
                <a:gd name="f491" fmla="+- 0 0 f466"/>
                <a:gd name="f492" fmla="tan 1 f467"/>
                <a:gd name="f493" fmla="cos 1 f468"/>
                <a:gd name="f494" fmla="sin 1 f468"/>
                <a:gd name="f495" fmla="+- f469 0 f2"/>
                <a:gd name="f496" fmla="*/ f470 1 f7"/>
                <a:gd name="f497" fmla="*/ f471 f1 1"/>
                <a:gd name="f498" fmla="+- 0 0 f472"/>
                <a:gd name="f499" fmla="tan 1 f473"/>
                <a:gd name="f500" fmla="cos 1 f474"/>
                <a:gd name="f501" fmla="sin 1 f474"/>
                <a:gd name="f502" fmla="+- f475 0 f2"/>
                <a:gd name="f503" fmla="*/ f476 1 f7"/>
                <a:gd name="f504" fmla="*/ f477 f1 1"/>
                <a:gd name="f505" fmla="+- 0 0 f478"/>
                <a:gd name="f506" fmla="tan 1 f479"/>
                <a:gd name="f507" fmla="cos 1 f480"/>
                <a:gd name="f508" fmla="sin 1 f480"/>
                <a:gd name="f509" fmla="+- f481 0 f2"/>
                <a:gd name="f510" fmla="*/ f482 1 f7"/>
                <a:gd name="f511" fmla="*/ f483 f1 1"/>
                <a:gd name="f512" fmla="*/ 1 1 f485"/>
                <a:gd name="f513" fmla="+- 0 0 f486"/>
                <a:gd name="f514" fmla="+- 0 0 f487"/>
                <a:gd name="f515" fmla="cos 1 f488"/>
                <a:gd name="f516" fmla="sin 1 f488"/>
                <a:gd name="f517" fmla="+- f489 0 f2"/>
                <a:gd name="f518" fmla="*/ f490 1 f7"/>
                <a:gd name="f519" fmla="*/ 1 1 f492"/>
                <a:gd name="f520" fmla="+- 0 0 f493"/>
                <a:gd name="f521" fmla="+- 0 0 f494"/>
                <a:gd name="f522" fmla="cos 1 f495"/>
                <a:gd name="f523" fmla="sin 1 f495"/>
                <a:gd name="f524" fmla="+- f496 0 f2"/>
                <a:gd name="f525" fmla="*/ f497 1 f7"/>
                <a:gd name="f526" fmla="*/ 1 1 f499"/>
                <a:gd name="f527" fmla="+- 0 0 f500"/>
                <a:gd name="f528" fmla="+- 0 0 f501"/>
                <a:gd name="f529" fmla="cos 1 f502"/>
                <a:gd name="f530" fmla="sin 1 f502"/>
                <a:gd name="f531" fmla="+- f503 0 f2"/>
                <a:gd name="f532" fmla="*/ f504 1 f7"/>
                <a:gd name="f533" fmla="*/ 1 1 f506"/>
                <a:gd name="f534" fmla="+- 0 0 f507"/>
                <a:gd name="f535" fmla="+- 0 0 f508"/>
                <a:gd name="f536" fmla="cos 1 f509"/>
                <a:gd name="f537" fmla="sin 1 f509"/>
                <a:gd name="f538" fmla="+- f510 0 f2"/>
                <a:gd name="f539" fmla="*/ f511 1 f7"/>
                <a:gd name="f540" fmla="*/ f512 f512 1"/>
                <a:gd name="f541" fmla="*/ f12 f513 1"/>
                <a:gd name="f542" fmla="*/ f96 f514 1"/>
                <a:gd name="f543" fmla="*/ f96 f513 1"/>
                <a:gd name="f544" fmla="+- 0 0 f515"/>
                <a:gd name="f545" fmla="+- 0 0 f516"/>
                <a:gd name="f546" fmla="cos 1 f517"/>
                <a:gd name="f547" fmla="sin 1 f517"/>
                <a:gd name="f548" fmla="+- f518 0 f2"/>
                <a:gd name="f549" fmla="*/ f519 f519 1"/>
                <a:gd name="f550" fmla="*/ f12 f520 1"/>
                <a:gd name="f551" fmla="*/ f96 f521 1"/>
                <a:gd name="f552" fmla="*/ f96 f520 1"/>
                <a:gd name="f553" fmla="+- 0 0 f522"/>
                <a:gd name="f554" fmla="+- 0 0 f523"/>
                <a:gd name="f555" fmla="cos 1 f524"/>
                <a:gd name="f556" fmla="sin 1 f524"/>
                <a:gd name="f557" fmla="+- f525 0 f2"/>
                <a:gd name="f558" fmla="*/ f526 f526 1"/>
                <a:gd name="f559" fmla="*/ f12 f527 1"/>
                <a:gd name="f560" fmla="*/ f96 f528 1"/>
                <a:gd name="f561" fmla="*/ f96 f527 1"/>
                <a:gd name="f562" fmla="+- 0 0 f529"/>
                <a:gd name="f563" fmla="+- 0 0 f530"/>
                <a:gd name="f564" fmla="cos 1 f531"/>
                <a:gd name="f565" fmla="sin 1 f531"/>
                <a:gd name="f566" fmla="+- f532 0 f2"/>
                <a:gd name="f567" fmla="*/ f533 f533 1"/>
                <a:gd name="f568" fmla="*/ f12 f534 1"/>
                <a:gd name="f569" fmla="*/ f96 f535 1"/>
                <a:gd name="f570" fmla="*/ f96 f534 1"/>
                <a:gd name="f571" fmla="+- 0 0 f536"/>
                <a:gd name="f572" fmla="+- 0 0 f537"/>
                <a:gd name="f573" fmla="cos 1 f538"/>
                <a:gd name="f574" fmla="sin 1 f538"/>
                <a:gd name="f575" fmla="+- f539 0 f2"/>
                <a:gd name="f576" fmla="*/ 3 f540 1"/>
                <a:gd name="f577" fmla="+- f542 f351 0"/>
                <a:gd name="f578" fmla="+- f543 f352 0"/>
                <a:gd name="f579" fmla="*/ f12 f544 1"/>
                <a:gd name="f580" fmla="*/ f96 f545 1"/>
                <a:gd name="f581" fmla="*/ f96 f544 1"/>
                <a:gd name="f582" fmla="+- 0 0 f546"/>
                <a:gd name="f583" fmla="+- 0 0 f547"/>
                <a:gd name="f584" fmla="cos 1 f548"/>
                <a:gd name="f585" fmla="sin 1 f548"/>
                <a:gd name="f586" fmla="*/ 3 f549 1"/>
                <a:gd name="f587" fmla="+- f551 f357 0"/>
                <a:gd name="f588" fmla="+- f552 f358 0"/>
                <a:gd name="f589" fmla="*/ f12 f553 1"/>
                <a:gd name="f590" fmla="*/ f96 f554 1"/>
                <a:gd name="f591" fmla="*/ f96 f553 1"/>
                <a:gd name="f592" fmla="+- 0 0 f555"/>
                <a:gd name="f593" fmla="+- 0 0 f556"/>
                <a:gd name="f594" fmla="cos 1 f557"/>
                <a:gd name="f595" fmla="sin 1 f557"/>
                <a:gd name="f596" fmla="*/ 3 f558 1"/>
                <a:gd name="f597" fmla="+- f560 f322 0"/>
                <a:gd name="f598" fmla="+- f561 f323 0"/>
                <a:gd name="f599" fmla="*/ f12 f562 1"/>
                <a:gd name="f600" fmla="*/ f96 f563 1"/>
                <a:gd name="f601" fmla="*/ f96 f562 1"/>
                <a:gd name="f602" fmla="+- 0 0 f564"/>
                <a:gd name="f603" fmla="+- 0 0 f565"/>
                <a:gd name="f604" fmla="cos 1 f566"/>
                <a:gd name="f605" fmla="sin 1 f566"/>
                <a:gd name="f606" fmla="*/ 3 f567 1"/>
                <a:gd name="f607" fmla="+- f569 f364 0"/>
                <a:gd name="f608" fmla="+- f570 f365 0"/>
                <a:gd name="f609" fmla="*/ f12 f571 1"/>
                <a:gd name="f610" fmla="*/ f96 f572 1"/>
                <a:gd name="f611" fmla="*/ f96 f571 1"/>
                <a:gd name="f612" fmla="+- 0 0 f573"/>
                <a:gd name="f613" fmla="+- 0 0 f574"/>
                <a:gd name="f614" fmla="cos 1 f575"/>
                <a:gd name="f615" fmla="sin 1 f575"/>
                <a:gd name="f616" fmla="+- 4 f576 0"/>
                <a:gd name="f617" fmla="+- f580 f351 0"/>
                <a:gd name="f618" fmla="+- f581 f352 0"/>
                <a:gd name="f619" fmla="*/ f12 f582 1"/>
                <a:gd name="f620" fmla="*/ f96 f583 1"/>
                <a:gd name="f621" fmla="*/ f96 f582 1"/>
                <a:gd name="f622" fmla="+- 0 0 f584"/>
                <a:gd name="f623" fmla="+- 0 0 f585"/>
                <a:gd name="f624" fmla="+- 4 f586 0"/>
                <a:gd name="f625" fmla="+- f590 f357 0"/>
                <a:gd name="f626" fmla="+- f591 f358 0"/>
                <a:gd name="f627" fmla="*/ f12 f592 1"/>
                <a:gd name="f628" fmla="*/ f96 f593 1"/>
                <a:gd name="f629" fmla="*/ f96 f592 1"/>
                <a:gd name="f630" fmla="+- 0 0 f594"/>
                <a:gd name="f631" fmla="+- 0 0 f595"/>
                <a:gd name="f632" fmla="+- 4 f596 0"/>
                <a:gd name="f633" fmla="+- f600 f322 0"/>
                <a:gd name="f634" fmla="+- f601 f323 0"/>
                <a:gd name="f635" fmla="*/ f12 f602 1"/>
                <a:gd name="f636" fmla="*/ f96 f603 1"/>
                <a:gd name="f637" fmla="*/ f96 f602 1"/>
                <a:gd name="f638" fmla="+- 0 0 f604"/>
                <a:gd name="f639" fmla="+- 0 0 f605"/>
                <a:gd name="f640" fmla="+- 4 f606 0"/>
                <a:gd name="f641" fmla="+- f610 f364 0"/>
                <a:gd name="f642" fmla="+- f611 f365 0"/>
                <a:gd name="f643" fmla="*/ f12 f612 1"/>
                <a:gd name="f644" fmla="*/ f96 f613 1"/>
                <a:gd name="f645" fmla="*/ f96 f612 1"/>
                <a:gd name="f646" fmla="+- 0 0 f614"/>
                <a:gd name="f647" fmla="+- 0 0 f615"/>
                <a:gd name="f648" fmla="*/ f577 f46 1"/>
                <a:gd name="f649" fmla="*/ f578 f46 1"/>
                <a:gd name="f650" fmla="*/ f587 f46 1"/>
                <a:gd name="f651" fmla="*/ f588 f46 1"/>
                <a:gd name="f652" fmla="*/ f597 f46 1"/>
                <a:gd name="f653" fmla="*/ f598 f46 1"/>
                <a:gd name="f654" fmla="*/ f607 f46 1"/>
                <a:gd name="f655" fmla="*/ f608 f46 1"/>
                <a:gd name="f656" fmla="sqrt f616"/>
                <a:gd name="f657" fmla="+- f620 f351 0"/>
                <a:gd name="f658" fmla="+- f621 f352 0"/>
                <a:gd name="f659" fmla="*/ f12 f622 1"/>
                <a:gd name="f660" fmla="*/ f96 f623 1"/>
                <a:gd name="f661" fmla="*/ f96 f622 1"/>
                <a:gd name="f662" fmla="sqrt f624"/>
                <a:gd name="f663" fmla="+- f628 f357 0"/>
                <a:gd name="f664" fmla="+- f629 f358 0"/>
                <a:gd name="f665" fmla="*/ f12 f630 1"/>
                <a:gd name="f666" fmla="*/ f96 f631 1"/>
                <a:gd name="f667" fmla="*/ f96 f630 1"/>
                <a:gd name="f668" fmla="sqrt f632"/>
                <a:gd name="f669" fmla="+- f636 f322 0"/>
                <a:gd name="f670" fmla="+- f637 f323 0"/>
                <a:gd name="f671" fmla="*/ f12 f638 1"/>
                <a:gd name="f672" fmla="*/ f96 f639 1"/>
                <a:gd name="f673" fmla="*/ f96 f638 1"/>
                <a:gd name="f674" fmla="sqrt f640"/>
                <a:gd name="f675" fmla="+- f644 f364 0"/>
                <a:gd name="f676" fmla="+- f645 f365 0"/>
                <a:gd name="f677" fmla="*/ f12 f646 1"/>
                <a:gd name="f678" fmla="*/ f96 f647 1"/>
                <a:gd name="f679" fmla="*/ f96 f646 1"/>
                <a:gd name="f680" fmla="*/ f617 f46 1"/>
                <a:gd name="f681" fmla="*/ f618 f46 1"/>
                <a:gd name="f682" fmla="*/ f625 f46 1"/>
                <a:gd name="f683" fmla="*/ f626 f46 1"/>
                <a:gd name="f684" fmla="*/ f633 f46 1"/>
                <a:gd name="f685" fmla="*/ f634 f46 1"/>
                <a:gd name="f686" fmla="*/ f641 f46 1"/>
                <a:gd name="f687" fmla="*/ f642 f46 1"/>
                <a:gd name="f688" fmla="+- f656 0 1"/>
                <a:gd name="f689" fmla="+- f660 f351 0"/>
                <a:gd name="f690" fmla="+- f661 f352 0"/>
                <a:gd name="f691" fmla="+- f662 0 1"/>
                <a:gd name="f692" fmla="+- f666 f357 0"/>
                <a:gd name="f693" fmla="+- f667 f358 0"/>
                <a:gd name="f694" fmla="+- f668 0 1"/>
                <a:gd name="f695" fmla="+- f672 f322 0"/>
                <a:gd name="f696" fmla="+- f673 f323 0"/>
                <a:gd name="f697" fmla="+- f674 0 1"/>
                <a:gd name="f698" fmla="+- f678 f364 0"/>
                <a:gd name="f699" fmla="+- f679 f365 0"/>
                <a:gd name="f700" fmla="*/ f657 f46 1"/>
                <a:gd name="f701" fmla="*/ f658 f46 1"/>
                <a:gd name="f702" fmla="*/ f663 f46 1"/>
                <a:gd name="f703" fmla="*/ f664 f46 1"/>
                <a:gd name="f704" fmla="*/ f669 f46 1"/>
                <a:gd name="f705" fmla="*/ f670 f46 1"/>
                <a:gd name="f706" fmla="*/ f675 f46 1"/>
                <a:gd name="f707" fmla="*/ f676 f46 1"/>
                <a:gd name="f708" fmla="*/ f484 f688 1"/>
                <a:gd name="f709" fmla="*/ f491 f691 1"/>
                <a:gd name="f710" fmla="*/ f498 f694 1"/>
                <a:gd name="f711" fmla="*/ f505 f697 1"/>
                <a:gd name="f712" fmla="*/ f689 f46 1"/>
                <a:gd name="f713" fmla="*/ f690 f46 1"/>
                <a:gd name="f714" fmla="*/ f692 f46 1"/>
                <a:gd name="f715" fmla="*/ f693 f46 1"/>
                <a:gd name="f716" fmla="*/ f695 f46 1"/>
                <a:gd name="f717" fmla="*/ f696 f46 1"/>
                <a:gd name="f718" fmla="*/ f698 f46 1"/>
                <a:gd name="f719" fmla="*/ f699 f46 1"/>
                <a:gd name="f720" fmla="*/ f708 1 3"/>
                <a:gd name="f721" fmla="*/ f709 1 3"/>
                <a:gd name="f722" fmla="*/ f710 1 3"/>
                <a:gd name="f723" fmla="*/ f711 1 3"/>
                <a:gd name="f724" fmla="*/ f720 f96 1"/>
                <a:gd name="f725" fmla="*/ f721 f96 1"/>
                <a:gd name="f726" fmla="*/ f722 f96 1"/>
                <a:gd name="f727" fmla="*/ f723 f96 1"/>
                <a:gd name="f728" fmla="*/ f724 f354 1"/>
                <a:gd name="f729" fmla="*/ f724 f337 1"/>
                <a:gd name="f730" fmla="*/ f724 f541 1"/>
                <a:gd name="f731" fmla="*/ f724 f514 1"/>
                <a:gd name="f732" fmla="*/ f724 f579 1"/>
                <a:gd name="f733" fmla="*/ f724 f545 1"/>
                <a:gd name="f734" fmla="*/ f724 f619 1"/>
                <a:gd name="f735" fmla="*/ f724 f583 1"/>
                <a:gd name="f736" fmla="*/ f724 f659 1"/>
                <a:gd name="f737" fmla="*/ f724 f623 1"/>
                <a:gd name="f738" fmla="*/ f725 f360 1"/>
                <a:gd name="f739" fmla="*/ f725 f342 1"/>
                <a:gd name="f740" fmla="*/ f725 f550 1"/>
                <a:gd name="f741" fmla="*/ f725 f521 1"/>
                <a:gd name="f742" fmla="*/ f725 f589 1"/>
                <a:gd name="f743" fmla="*/ f725 f554 1"/>
                <a:gd name="f744" fmla="*/ f725 f627 1"/>
                <a:gd name="f745" fmla="*/ f725 f593 1"/>
                <a:gd name="f746" fmla="*/ f725 f665 1"/>
                <a:gd name="f747" fmla="*/ f725 f631 1"/>
                <a:gd name="f748" fmla="*/ f726 f325 1"/>
                <a:gd name="f749" fmla="*/ f726 f307 1"/>
                <a:gd name="f750" fmla="*/ f726 f559 1"/>
                <a:gd name="f751" fmla="*/ f726 f528 1"/>
                <a:gd name="f752" fmla="*/ f726 f599 1"/>
                <a:gd name="f753" fmla="*/ f726 f563 1"/>
                <a:gd name="f754" fmla="*/ f726 f635 1"/>
                <a:gd name="f755" fmla="*/ f726 f603 1"/>
                <a:gd name="f756" fmla="*/ f726 f671 1"/>
                <a:gd name="f757" fmla="*/ f726 f639 1"/>
                <a:gd name="f758" fmla="*/ f727 f367 1"/>
                <a:gd name="f759" fmla="*/ f727 f350 1"/>
                <a:gd name="f760" fmla="*/ f727 f568 1"/>
                <a:gd name="f761" fmla="*/ f727 f535 1"/>
                <a:gd name="f762" fmla="*/ f727 f609 1"/>
                <a:gd name="f763" fmla="*/ f727 f572 1"/>
                <a:gd name="f764" fmla="*/ f727 f643 1"/>
                <a:gd name="f765" fmla="*/ f727 f613 1"/>
                <a:gd name="f766" fmla="*/ f727 f677 1"/>
                <a:gd name="f767" fmla="*/ f727 f647 1"/>
                <a:gd name="f768" fmla="+- f371 f728 0"/>
                <a:gd name="f769" fmla="+- f372 f729 0"/>
                <a:gd name="f770" fmla="+- f577 0 f730"/>
                <a:gd name="f771" fmla="+- f578 0 f731"/>
                <a:gd name="f772" fmla="+- f577 f730 0"/>
                <a:gd name="f773" fmla="+- f578 f731 0"/>
                <a:gd name="f774" fmla="+- f617 0 f732"/>
                <a:gd name="f775" fmla="+- f618 0 f733"/>
                <a:gd name="f776" fmla="+- f617 f732 0"/>
                <a:gd name="f777" fmla="+- f618 f733 0"/>
                <a:gd name="f778" fmla="+- f657 0 f734"/>
                <a:gd name="f779" fmla="+- f658 0 f735"/>
                <a:gd name="f780" fmla="+- f657 f734 0"/>
                <a:gd name="f781" fmla="+- f658 f735 0"/>
                <a:gd name="f782" fmla="+- f689 0 f736"/>
                <a:gd name="f783" fmla="+- f690 0 f737"/>
                <a:gd name="f784" fmla="+- f374 f738 0"/>
                <a:gd name="f785" fmla="+- f375 f739 0"/>
                <a:gd name="f786" fmla="+- f587 0 f740"/>
                <a:gd name="f787" fmla="+- f588 0 f741"/>
                <a:gd name="f788" fmla="+- f587 f740 0"/>
                <a:gd name="f789" fmla="+- f588 f741 0"/>
                <a:gd name="f790" fmla="+- f625 0 f742"/>
                <a:gd name="f791" fmla="+- f626 0 f743"/>
                <a:gd name="f792" fmla="+- f625 f742 0"/>
                <a:gd name="f793" fmla="+- f626 f743 0"/>
                <a:gd name="f794" fmla="+- f663 0 f744"/>
                <a:gd name="f795" fmla="+- f664 0 f745"/>
                <a:gd name="f796" fmla="+- f663 f744 0"/>
                <a:gd name="f797" fmla="+- f664 f745 0"/>
                <a:gd name="f798" fmla="+- f692 0 f746"/>
                <a:gd name="f799" fmla="+- f693 0 f747"/>
                <a:gd name="f800" fmla="+- f344 f748 0"/>
                <a:gd name="f801" fmla="+- f345 f749 0"/>
                <a:gd name="f802" fmla="+- f597 0 f750"/>
                <a:gd name="f803" fmla="+- f598 0 f751"/>
                <a:gd name="f804" fmla="+- f597 f750 0"/>
                <a:gd name="f805" fmla="+- f598 f751 0"/>
                <a:gd name="f806" fmla="+- f633 0 f752"/>
                <a:gd name="f807" fmla="+- f634 0 f753"/>
                <a:gd name="f808" fmla="+- f633 f752 0"/>
                <a:gd name="f809" fmla="+- f634 f753 0"/>
                <a:gd name="f810" fmla="+- f669 0 f754"/>
                <a:gd name="f811" fmla="+- f670 0 f755"/>
                <a:gd name="f812" fmla="+- f669 f754 0"/>
                <a:gd name="f813" fmla="+- f670 f755 0"/>
                <a:gd name="f814" fmla="+- f695 0 f756"/>
                <a:gd name="f815" fmla="+- f696 0 f757"/>
                <a:gd name="f816" fmla="+- f378 f758 0"/>
                <a:gd name="f817" fmla="+- f379 f759 0"/>
                <a:gd name="f818" fmla="+- f607 0 f760"/>
                <a:gd name="f819" fmla="+- f608 0 f761"/>
                <a:gd name="f820" fmla="+- f607 f760 0"/>
                <a:gd name="f821" fmla="+- f608 f761 0"/>
                <a:gd name="f822" fmla="+- f641 0 f762"/>
                <a:gd name="f823" fmla="+- f642 0 f763"/>
                <a:gd name="f824" fmla="+- f641 f762 0"/>
                <a:gd name="f825" fmla="+- f642 f763 0"/>
                <a:gd name="f826" fmla="+- f675 0 f764"/>
                <a:gd name="f827" fmla="+- f676 0 f765"/>
                <a:gd name="f828" fmla="+- f675 f764 0"/>
                <a:gd name="f829" fmla="+- f676 f765 0"/>
                <a:gd name="f830" fmla="+- f698 0 f766"/>
                <a:gd name="f831" fmla="+- f699 0 f767"/>
                <a:gd name="f832" fmla="*/ f768 f46 1"/>
                <a:gd name="f833" fmla="*/ f769 f46 1"/>
                <a:gd name="f834" fmla="*/ f770 f46 1"/>
                <a:gd name="f835" fmla="*/ f771 f46 1"/>
                <a:gd name="f836" fmla="*/ f772 f46 1"/>
                <a:gd name="f837" fmla="*/ f773 f46 1"/>
                <a:gd name="f838" fmla="*/ f774 f46 1"/>
                <a:gd name="f839" fmla="*/ f775 f46 1"/>
                <a:gd name="f840" fmla="*/ f776 f46 1"/>
                <a:gd name="f841" fmla="*/ f777 f46 1"/>
                <a:gd name="f842" fmla="*/ f778 f46 1"/>
                <a:gd name="f843" fmla="*/ f779 f46 1"/>
                <a:gd name="f844" fmla="*/ f780 f46 1"/>
                <a:gd name="f845" fmla="*/ f781 f46 1"/>
                <a:gd name="f846" fmla="*/ f782 f46 1"/>
                <a:gd name="f847" fmla="*/ f783 f46 1"/>
                <a:gd name="f848" fmla="*/ f784 f46 1"/>
                <a:gd name="f849" fmla="*/ f785 f46 1"/>
                <a:gd name="f850" fmla="*/ f786 f46 1"/>
                <a:gd name="f851" fmla="*/ f787 f46 1"/>
                <a:gd name="f852" fmla="*/ f788 f46 1"/>
                <a:gd name="f853" fmla="*/ f789 f46 1"/>
                <a:gd name="f854" fmla="*/ f790 f46 1"/>
                <a:gd name="f855" fmla="*/ f791 f46 1"/>
                <a:gd name="f856" fmla="*/ f792 f46 1"/>
                <a:gd name="f857" fmla="*/ f793 f46 1"/>
                <a:gd name="f858" fmla="*/ f794 f46 1"/>
                <a:gd name="f859" fmla="*/ f795 f46 1"/>
                <a:gd name="f860" fmla="*/ f796 f46 1"/>
                <a:gd name="f861" fmla="*/ f797 f46 1"/>
                <a:gd name="f862" fmla="*/ f798 f46 1"/>
                <a:gd name="f863" fmla="*/ f799 f46 1"/>
                <a:gd name="f864" fmla="*/ f800 f46 1"/>
                <a:gd name="f865" fmla="*/ f801 f46 1"/>
                <a:gd name="f866" fmla="*/ f802 f46 1"/>
                <a:gd name="f867" fmla="*/ f803 f46 1"/>
                <a:gd name="f868" fmla="*/ f804 f46 1"/>
                <a:gd name="f869" fmla="*/ f805 f46 1"/>
                <a:gd name="f870" fmla="*/ f806 f46 1"/>
                <a:gd name="f871" fmla="*/ f807 f46 1"/>
                <a:gd name="f872" fmla="*/ f808 f46 1"/>
                <a:gd name="f873" fmla="*/ f809 f46 1"/>
                <a:gd name="f874" fmla="*/ f810 f46 1"/>
                <a:gd name="f875" fmla="*/ f811 f46 1"/>
                <a:gd name="f876" fmla="*/ f812 f46 1"/>
                <a:gd name="f877" fmla="*/ f813 f46 1"/>
                <a:gd name="f878" fmla="*/ f814 f46 1"/>
                <a:gd name="f879" fmla="*/ f815 f46 1"/>
                <a:gd name="f880" fmla="*/ f816 f46 1"/>
                <a:gd name="f881" fmla="*/ f817 f46 1"/>
                <a:gd name="f882" fmla="*/ f818 f46 1"/>
                <a:gd name="f883" fmla="*/ f819 f46 1"/>
                <a:gd name="f884" fmla="*/ f820 f46 1"/>
                <a:gd name="f885" fmla="*/ f821 f46 1"/>
                <a:gd name="f886" fmla="*/ f822 f46 1"/>
                <a:gd name="f887" fmla="*/ f823 f46 1"/>
                <a:gd name="f888" fmla="*/ f824 f46 1"/>
                <a:gd name="f889" fmla="*/ f825 f46 1"/>
                <a:gd name="f890" fmla="*/ f826 f46 1"/>
                <a:gd name="f891" fmla="*/ f827 f46 1"/>
                <a:gd name="f892" fmla="*/ f828 f46 1"/>
                <a:gd name="f893" fmla="*/ f829 f46 1"/>
                <a:gd name="f894" fmla="*/ f830 f46 1"/>
                <a:gd name="f895" fmla="*/ f831 f4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2" t="f203" r="f216" b="f217"/>
              <a:pathLst>
                <a:path>
                  <a:moveTo>
                    <a:pt x="f63" y="f73"/>
                  </a:moveTo>
                  <a:cubicBezTo>
                    <a:pt x="f832" y="f833"/>
                    <a:pt x="f834" y="f835"/>
                    <a:pt x="f648" y="f649"/>
                  </a:cubicBezTo>
                  <a:cubicBezTo>
                    <a:pt x="f836" y="f837"/>
                    <a:pt x="f838" y="f839"/>
                    <a:pt x="f680" y="f681"/>
                  </a:cubicBezTo>
                  <a:cubicBezTo>
                    <a:pt x="f840" y="f841"/>
                    <a:pt x="f842" y="f843"/>
                    <a:pt x="f700" y="f701"/>
                  </a:cubicBezTo>
                  <a:cubicBezTo>
                    <a:pt x="f844" y="f845"/>
                    <a:pt x="f846" y="f847"/>
                    <a:pt x="f712" y="f713"/>
                  </a:cubicBezTo>
                  <a:lnTo>
                    <a:pt x="f104" y="f63"/>
                  </a:lnTo>
                  <a:cubicBezTo>
                    <a:pt x="f848" y="f849"/>
                    <a:pt x="f850" y="f851"/>
                    <a:pt x="f650" y="f651"/>
                  </a:cubicBezTo>
                  <a:cubicBezTo>
                    <a:pt x="f852" y="f853"/>
                    <a:pt x="f854" y="f855"/>
                    <a:pt x="f682" y="f683"/>
                  </a:cubicBezTo>
                  <a:cubicBezTo>
                    <a:pt x="f856" y="f857"/>
                    <a:pt x="f858" y="f859"/>
                    <a:pt x="f702" y="f703"/>
                  </a:cubicBezTo>
                  <a:cubicBezTo>
                    <a:pt x="f860" y="f861"/>
                    <a:pt x="f862" y="f863"/>
                    <a:pt x="f714" y="f715"/>
                  </a:cubicBezTo>
                  <a:lnTo>
                    <a:pt x="f74" y="f105"/>
                  </a:lnTo>
                  <a:cubicBezTo>
                    <a:pt x="f864" y="f865"/>
                    <a:pt x="f866" y="f867"/>
                    <a:pt x="f652" y="f653"/>
                  </a:cubicBezTo>
                  <a:cubicBezTo>
                    <a:pt x="f868" y="f869"/>
                    <a:pt x="f870" y="f871"/>
                    <a:pt x="f684" y="f685"/>
                  </a:cubicBezTo>
                  <a:cubicBezTo>
                    <a:pt x="f872" y="f873"/>
                    <a:pt x="f874" y="f875"/>
                    <a:pt x="f704" y="f705"/>
                  </a:cubicBezTo>
                  <a:cubicBezTo>
                    <a:pt x="f876" y="f877"/>
                    <a:pt x="f878" y="f879"/>
                    <a:pt x="f716" y="f717"/>
                  </a:cubicBezTo>
                  <a:lnTo>
                    <a:pt x="f73" y="f75"/>
                  </a:lnTo>
                  <a:cubicBezTo>
                    <a:pt x="f880" y="f881"/>
                    <a:pt x="f882" y="f883"/>
                    <a:pt x="f654" y="f655"/>
                  </a:cubicBezTo>
                  <a:cubicBezTo>
                    <a:pt x="f884" y="f885"/>
                    <a:pt x="f886" y="f887"/>
                    <a:pt x="f686" y="f687"/>
                  </a:cubicBezTo>
                  <a:cubicBezTo>
                    <a:pt x="f888" y="f889"/>
                    <a:pt x="f890" y="f891"/>
                    <a:pt x="f706" y="f707"/>
                  </a:cubicBezTo>
                  <a:cubicBezTo>
                    <a:pt x="f892" y="f893"/>
                    <a:pt x="f894" y="f895"/>
                    <a:pt x="f718" y="f719"/>
                  </a:cubicBezTo>
                  <a:close/>
                </a:path>
              </a:pathLst>
            </a:custGeom>
            <a:solidFill>
              <a:srgbClr val="9999FF"/>
            </a:solidFill>
            <a:ln w="25400">
              <a:solidFill>
                <a:srgbClr val="CCCCFF"/>
              </a:solidFill>
              <a:prstDash val="solid"/>
            </a:ln>
          </p:spPr>
          <p:txBody>
            <a:bodyPr wrap="square" lIns="91440" tIns="45720" rIns="91440" bIns="45720" anchor="ctr"/>
            <a:lstStyle/>
            <a:p>
              <a:pPr marL="0" marR="0" lvl="0" indent="0" algn="ctr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2400" b="1" spc="0">
                  <a:solidFill>
                    <a:srgbClr val="FFFFFF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каток</a:t>
              </a:r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2699791" y="1124743"/>
            <a:ext cx="4005064" cy="4005064"/>
            <a:chOff x="2699791" y="1124743"/>
            <a:chExt cx="4005064" cy="4005064"/>
          </a:xfrm>
        </p:grpSpPr>
        <p:sp>
          <p:nvSpPr>
            <p:cNvPr id="22" name="Полилиния 21"/>
            <p:cNvSpPr/>
            <p:nvPr/>
          </p:nvSpPr>
          <p:spPr>
            <a:xfrm>
              <a:off x="2699791" y="1124743"/>
              <a:ext cx="4005064" cy="400506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1600"/>
                <a:gd name="f4" fmla="*/ f0 1 21600"/>
                <a:gd name="f5" fmla="*/ f1 1 21600"/>
                <a:gd name="f6" fmla="val f3"/>
                <a:gd name="f7" fmla="val f3"/>
                <a:gd name="f8" fmla="*/ f2 1 1"/>
                <a:gd name="f9" fmla="*/ f8 1 f3"/>
                <a:gd name="f10" fmla="*/ f8 1 f3"/>
                <a:gd name="f11" fmla="*/ f6 1 1"/>
                <a:gd name="f12" fmla="*/ f7 1 1"/>
                <a:gd name="f13" fmla="*/ f11 1 f3"/>
                <a:gd name="f14" fmla="*/ f12 1 f3"/>
                <a:gd name="f15" fmla="*/ f9 f3 1"/>
                <a:gd name="f16" fmla="*/ f10 f3 1"/>
                <a:gd name="f17" fmla="*/ f13 f3 1"/>
                <a:gd name="f18" fmla="*/ f14 f3 1"/>
                <a:gd name="f19" fmla="*/ f15 f4 1"/>
                <a:gd name="f20" fmla="*/ f16 f5 1"/>
                <a:gd name="f21" fmla="*/ f17 f4 1"/>
                <a:gd name="f22" fmla="*/ f18 f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0" r="f21" b="f22"/>
              <a:pathLst>
                <a:path w="21600" h="21600">
                  <a:moveTo>
                    <a:pt x="f2" y="f2"/>
                  </a:moveTo>
                  <a:lnTo>
                    <a:pt x="f3" y="f2"/>
                  </a:lnTo>
                  <a:lnTo>
                    <a:pt x="f3" y="f3"/>
                  </a:lnTo>
                  <a:lnTo>
                    <a:pt x="f2" y="f3"/>
                  </a:lnTo>
                  <a:close/>
                </a:path>
              </a:pathLst>
            </a:custGeom>
            <a:blipFill>
              <a:blip r:embed="rId4"/>
              <a:stretch>
                <a:fillRect/>
              </a:stretch>
            </a:blipFill>
            <a:ln>
              <a:noFill/>
              <a:prstDash val="solid"/>
            </a:ln>
          </p:spPr>
          <p:txBody>
            <a:bodyPr wrap="square" lIns="45720" tIns="45720" rIns="45720" bIns="45720"/>
            <a:lstStyle/>
            <a:p>
              <a:pPr marR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ru-RU" sz="12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XO Thames"/>
              </a:endParaRPr>
            </a:p>
          </p:txBody>
        </p:sp>
        <p:sp>
          <p:nvSpPr>
            <p:cNvPr id="23" name="Полилиния 22"/>
            <p:cNvSpPr/>
            <p:nvPr/>
          </p:nvSpPr>
          <p:spPr>
            <a:xfrm>
              <a:off x="3275855" y="3284983"/>
              <a:ext cx="1944216" cy="1323439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1600"/>
                <a:gd name="f4" fmla="*/ f0 1 21600"/>
                <a:gd name="f5" fmla="*/ f1 1 21600"/>
                <a:gd name="f6" fmla="val f3"/>
                <a:gd name="f7" fmla="val f3"/>
                <a:gd name="f8" fmla="*/ f2 1 1"/>
                <a:gd name="f9" fmla="*/ f8 1 f3"/>
                <a:gd name="f10" fmla="*/ f8 1 f3"/>
                <a:gd name="f11" fmla="*/ f6 1 1"/>
                <a:gd name="f12" fmla="*/ f7 1 1"/>
                <a:gd name="f13" fmla="*/ f11 1 f3"/>
                <a:gd name="f14" fmla="*/ f12 1 f3"/>
                <a:gd name="f15" fmla="*/ f9 f3 1"/>
                <a:gd name="f16" fmla="*/ f10 f3 1"/>
                <a:gd name="f17" fmla="*/ f13 f3 1"/>
                <a:gd name="f18" fmla="*/ f14 f3 1"/>
                <a:gd name="f19" fmla="*/ f15 f4 1"/>
                <a:gd name="f20" fmla="*/ f16 f5 1"/>
                <a:gd name="f21" fmla="*/ f17 f4 1"/>
                <a:gd name="f22" fmla="*/ f18 f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0" r="f21" b="f22"/>
              <a:pathLst>
                <a:path w="21600" h="21600">
                  <a:moveTo>
                    <a:pt x="f2" y="f2"/>
                  </a:moveTo>
                  <a:lnTo>
                    <a:pt x="f3" y="f2"/>
                  </a:lnTo>
                  <a:lnTo>
                    <a:pt x="f3" y="f3"/>
                  </a:lnTo>
                  <a:lnTo>
                    <a:pt x="f2" y="f3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wrap="square" lIns="91440" tIns="45720" rIns="91440" bIns="45720" anchor="ctr">
              <a:spAutoFit/>
            </a:bodyPr>
            <a:lstStyle/>
            <a:p>
              <a:pPr marL="0" marR="0" lvl="0" indent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600" spc="0">
                  <a:solidFill>
                    <a:srgbClr val="6600FF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Не легко иногда</a:t>
              </a:r>
              <a:r>
                <a:rPr lang="ru-RU" sz="1200" spc="0">
                  <a:solidFill>
                    <a:srgbClr val="000000"/>
                  </a:solidFill>
                  <a:highlight>
                    <a:scrgbClr r="0" g="0" b="0">
                      <a:alpha val="0"/>
                    </a:scrgbClr>
                  </a:highlight>
                  <a:latin typeface="XO Thames"/>
                </a:rPr>
                <a:t/>
              </a:r>
              <a:br>
                <a:rPr lang="ru-RU" sz="1200" spc="0">
                  <a:solidFill>
                    <a:srgbClr val="000000"/>
                  </a:solidFill>
                  <a:highlight>
                    <a:scrgbClr r="0" g="0" b="0">
                      <a:alpha val="0"/>
                    </a:scrgbClr>
                  </a:highlight>
                  <a:latin typeface="XO Thames"/>
                </a:rPr>
              </a:br>
              <a:r>
                <a:rPr lang="ru-RU" sz="1600" spc="0">
                  <a:solidFill>
                    <a:srgbClr val="6600FF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Забираться туда,</a:t>
              </a:r>
              <a:r>
                <a:rPr lang="ru-RU" sz="1200" spc="0">
                  <a:solidFill>
                    <a:srgbClr val="000000"/>
                  </a:solidFill>
                  <a:highlight>
                    <a:scrgbClr r="0" g="0" b="0">
                      <a:alpha val="0"/>
                    </a:scrgbClr>
                  </a:highlight>
                  <a:latin typeface="XO Thames"/>
                </a:rPr>
                <a:t/>
              </a:r>
              <a:br>
                <a:rPr lang="ru-RU" sz="1200" spc="0">
                  <a:solidFill>
                    <a:srgbClr val="000000"/>
                  </a:solidFill>
                  <a:highlight>
                    <a:scrgbClr r="0" g="0" b="0">
                      <a:alpha val="0"/>
                    </a:scrgbClr>
                  </a:highlight>
                  <a:latin typeface="XO Thames"/>
                </a:rPr>
              </a:br>
              <a:r>
                <a:rPr lang="ru-RU" sz="1600" spc="0">
                  <a:solidFill>
                    <a:srgbClr val="6600FF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Но легко и приятно</a:t>
              </a:r>
              <a:r>
                <a:rPr lang="ru-RU" sz="1200" spc="0">
                  <a:solidFill>
                    <a:srgbClr val="000000"/>
                  </a:solidFill>
                  <a:highlight>
                    <a:scrgbClr r="0" g="0" b="0">
                      <a:alpha val="0"/>
                    </a:scrgbClr>
                  </a:highlight>
                  <a:latin typeface="XO Thames"/>
                </a:rPr>
                <a:t/>
              </a:r>
              <a:br>
                <a:rPr lang="ru-RU" sz="1200" spc="0">
                  <a:solidFill>
                    <a:srgbClr val="000000"/>
                  </a:solidFill>
                  <a:highlight>
                    <a:scrgbClr r="0" g="0" b="0">
                      <a:alpha val="0"/>
                    </a:scrgbClr>
                  </a:highlight>
                  <a:latin typeface="XO Thames"/>
                </a:rPr>
              </a:br>
              <a:r>
                <a:rPr lang="ru-RU" sz="1600" spc="0">
                  <a:solidFill>
                    <a:srgbClr val="6600FF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Прокатиться обратно.</a:t>
              </a:r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3591271" y="144015"/>
            <a:ext cx="1988840" cy="1988840"/>
            <a:chOff x="3591271" y="144015"/>
            <a:chExt cx="1988840" cy="1988840"/>
          </a:xfrm>
        </p:grpSpPr>
        <p:sp>
          <p:nvSpPr>
            <p:cNvPr id="25" name="Полилиния 24"/>
            <p:cNvSpPr/>
            <p:nvPr/>
          </p:nvSpPr>
          <p:spPr>
            <a:xfrm>
              <a:off x="3591271" y="144015"/>
              <a:ext cx="1988840" cy="198884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1600"/>
                <a:gd name="f4" fmla="*/ f0 1 21600"/>
                <a:gd name="f5" fmla="*/ f1 1 21600"/>
                <a:gd name="f6" fmla="val f3"/>
                <a:gd name="f7" fmla="val f3"/>
                <a:gd name="f8" fmla="*/ f2 1 1"/>
                <a:gd name="f9" fmla="*/ f8 1 f3"/>
                <a:gd name="f10" fmla="*/ f8 1 f3"/>
                <a:gd name="f11" fmla="*/ f6 1 1"/>
                <a:gd name="f12" fmla="*/ f7 1 1"/>
                <a:gd name="f13" fmla="*/ f11 1 f3"/>
                <a:gd name="f14" fmla="*/ f12 1 f3"/>
                <a:gd name="f15" fmla="*/ f9 f3 1"/>
                <a:gd name="f16" fmla="*/ f10 f3 1"/>
                <a:gd name="f17" fmla="*/ f13 f3 1"/>
                <a:gd name="f18" fmla="*/ f14 f3 1"/>
                <a:gd name="f19" fmla="*/ f15 f4 1"/>
                <a:gd name="f20" fmla="*/ f16 f5 1"/>
                <a:gd name="f21" fmla="*/ f17 f4 1"/>
                <a:gd name="f22" fmla="*/ f18 f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0" r="f21" b="f22"/>
              <a:pathLst>
                <a:path w="21600" h="21600">
                  <a:moveTo>
                    <a:pt x="f2" y="f2"/>
                  </a:moveTo>
                  <a:lnTo>
                    <a:pt x="f3" y="f2"/>
                  </a:lnTo>
                  <a:lnTo>
                    <a:pt x="f3" y="f3"/>
                  </a:lnTo>
                  <a:lnTo>
                    <a:pt x="f2" y="f3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  <a:ln>
              <a:noFill/>
              <a:prstDash val="solid"/>
            </a:ln>
          </p:spPr>
          <p:txBody>
            <a:bodyPr wrap="square" lIns="45720" tIns="45720" rIns="45720" bIns="45720"/>
            <a:lstStyle/>
            <a:p>
              <a:pPr marR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ru-RU" sz="12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XO Thames"/>
              </a:endParaRPr>
            </a:p>
          </p:txBody>
        </p:sp>
        <p:sp>
          <p:nvSpPr>
            <p:cNvPr id="26" name="Полилиния 25"/>
            <p:cNvSpPr/>
            <p:nvPr/>
          </p:nvSpPr>
          <p:spPr>
            <a:xfrm>
              <a:off x="3879303" y="792087"/>
              <a:ext cx="1368151" cy="792088"/>
            </a:xfrm>
            <a:custGeom>
              <a:avLst>
                <a:gd name="f15" fmla="val 16667"/>
              </a:avLst>
              <a:gdLst>
                <a:gd name="f1" fmla="val 10800000"/>
                <a:gd name="f2" fmla="val 5400000"/>
                <a:gd name="f3" fmla="val w"/>
                <a:gd name="f4" fmla="val h"/>
                <a:gd name="f5" fmla="val ss"/>
                <a:gd name="f6" fmla="val 0"/>
                <a:gd name="f7" fmla="*/ 5419351 1 1725033"/>
                <a:gd name="f8" fmla="val 21600"/>
                <a:gd name="f9" fmla="*/ 1 1 2"/>
                <a:gd name="f10" fmla="+- 21600000 0 1"/>
                <a:gd name="f11" fmla="*/ 1 1 4"/>
                <a:gd name="f12" fmla="+- 0 0 1"/>
                <a:gd name="f13" fmla="*/ 3 1 4"/>
                <a:gd name="f14" fmla="*/ 0 1 60000"/>
                <a:gd name="f15" fmla="val 16667"/>
                <a:gd name="f16" fmla="abs f3"/>
                <a:gd name="f17" fmla="abs f4"/>
                <a:gd name="f18" fmla="abs f5"/>
                <a:gd name="f19" fmla="+- f15 0 50000"/>
                <a:gd name="f20" fmla="+- 0 0 f15"/>
                <a:gd name="f21" fmla="min f8 f8"/>
                <a:gd name="f22" fmla="*/ 21600000 f9 1"/>
                <a:gd name="f23" fmla="*/ f10 1 60000"/>
                <a:gd name="f24" fmla="*/ 21600000 f11 1"/>
                <a:gd name="f25" fmla="*/ 2 f7 1"/>
                <a:gd name="f26" fmla="*/ 21600000 f13 1"/>
                <a:gd name="f27" fmla="*/ f14 f7 1"/>
                <a:gd name="f28" fmla="?: f16 f3 1"/>
                <a:gd name="f29" fmla="?: f17 f4 1"/>
                <a:gd name="f30" fmla="?: f18 f5 1"/>
                <a:gd name="f31" fmla="?: f19 50000 f15"/>
                <a:gd name="f32" fmla="*/ f22 1 60000"/>
                <a:gd name="f33" fmla="*/ f24 1 60000"/>
                <a:gd name="f34" fmla="*/ f26 1 60000"/>
                <a:gd name="f35" fmla="*/ f27 1 180"/>
                <a:gd name="f36" fmla="*/ f28 1 21600"/>
                <a:gd name="f37" fmla="*/ f29 1 21600"/>
                <a:gd name="f38" fmla="*/ 21600 f28 1"/>
                <a:gd name="f39" fmla="*/ 21600 f29 1"/>
                <a:gd name="f40" fmla="?: f20 0 f31"/>
                <a:gd name="f41" fmla="*/ f32 f7 1"/>
                <a:gd name="f42" fmla="+- f33 0 f23"/>
                <a:gd name="f43" fmla="*/ f34 f7 1"/>
                <a:gd name="f44" fmla="+- 0 0 f35"/>
                <a:gd name="f45" fmla="*/ f33 f7 1"/>
                <a:gd name="f46" fmla="min f37 f36"/>
                <a:gd name="f47" fmla="*/ f38 1 f30"/>
                <a:gd name="f48" fmla="*/ f39 1 f30"/>
                <a:gd name="f49" fmla="*/ f21 f40 1"/>
                <a:gd name="f50" fmla="*/ f41 1 180"/>
                <a:gd name="f51" fmla="?: f42 f23 f33"/>
                <a:gd name="f52" fmla="*/ f43 1 180"/>
                <a:gd name="f53" fmla="*/ f44 f1 1"/>
                <a:gd name="f54" fmla="*/ f45 1 180"/>
                <a:gd name="f55" fmla="val f47"/>
                <a:gd name="f56" fmla="val f48"/>
                <a:gd name="f57" fmla="*/ f49 1 100000"/>
                <a:gd name="f58" fmla="*/ f51 f7 1"/>
                <a:gd name="f59" fmla="+- 0 0 f50"/>
                <a:gd name="f60" fmla="+- 0 0 f52"/>
                <a:gd name="f61" fmla="*/ f53 1 f7"/>
                <a:gd name="f62" fmla="+- 0 0 f54"/>
                <a:gd name="f63" fmla="*/ f6 f46 1"/>
                <a:gd name="f64" fmla="+- f55 0 0"/>
                <a:gd name="f65" fmla="+- f56 0 0"/>
                <a:gd name="f66" fmla="*/ f57 29289 1"/>
                <a:gd name="f67" fmla="val f57"/>
                <a:gd name="f68" fmla="*/ f58 1 180"/>
                <a:gd name="f69" fmla="*/ f59 f1 1"/>
                <a:gd name="f70" fmla="*/ f60 f1 1"/>
                <a:gd name="f71" fmla="+- f61 0 f2"/>
                <a:gd name="f72" fmla="*/ f62 f1 1"/>
                <a:gd name="f73" fmla="*/ f57 f46 1"/>
                <a:gd name="f74" fmla="*/ f55 f46 1"/>
                <a:gd name="f75" fmla="*/ f56 f46 1"/>
                <a:gd name="f76" fmla="+- f64 0 f57"/>
                <a:gd name="f77" fmla="+- f65 0 f57"/>
                <a:gd name="f78" fmla="*/ f66 1 100000"/>
                <a:gd name="f79" fmla="*/ 2 f67 1"/>
                <a:gd name="f80" fmla="+- f50 f68 0"/>
                <a:gd name="f81" fmla="*/ f69 1 f7"/>
                <a:gd name="f82" fmla="?: f68 0 f25"/>
                <a:gd name="f83" fmla="+- f52 f68 0"/>
                <a:gd name="f84" fmla="*/ f70 1 f7"/>
                <a:gd name="f85" fmla="+- f35 f68 0"/>
                <a:gd name="f86" fmla="cos 1 f71"/>
                <a:gd name="f87" fmla="sin 1 f71"/>
                <a:gd name="f88" fmla="+- f54 f68 0"/>
                <a:gd name="f89" fmla="*/ f72 1 f7"/>
                <a:gd name="f90" fmla="+- f64 0 f78"/>
                <a:gd name="f91" fmla="+- f65 0 f78"/>
                <a:gd name="f92" fmla="*/ f78 f8 1"/>
                <a:gd name="f93" fmla="*/ f78 f8 1"/>
                <a:gd name="f94" fmla="+- f81 0 f2"/>
                <a:gd name="f95" fmla="+- 0 0 f80"/>
                <a:gd name="f96" fmla="*/ f79 1 2"/>
                <a:gd name="f97" fmla="+- f84 0 f2"/>
                <a:gd name="f98" fmla="+- 0 0 f83"/>
                <a:gd name="f99" fmla="+- 0 0 f86"/>
                <a:gd name="f100" fmla="+- 0 0 f87"/>
                <a:gd name="f101" fmla="+- 0 0 f85"/>
                <a:gd name="f102" fmla="+- f89 0 f2"/>
                <a:gd name="f103" fmla="+- 0 0 f88"/>
                <a:gd name="f104" fmla="*/ f76 f46 1"/>
                <a:gd name="f105" fmla="*/ f77 f46 1"/>
                <a:gd name="f106" fmla="*/ f92 1 f55"/>
                <a:gd name="f107" fmla="*/ f90 f8 1"/>
                <a:gd name="f108" fmla="*/ f93 1 f56"/>
                <a:gd name="f109" fmla="*/ f91 f8 1"/>
                <a:gd name="f110" fmla="cos 1 f94"/>
                <a:gd name="f111" fmla="sin 1 f94"/>
                <a:gd name="f112" fmla="*/ f95 f1 1"/>
                <a:gd name="f113" fmla="cos 1 f97"/>
                <a:gd name="f114" fmla="sin 1 f97"/>
                <a:gd name="f115" fmla="*/ f98 f1 1"/>
                <a:gd name="f116" fmla="*/ f99 1 f79"/>
                <a:gd name="f117" fmla="*/ f100 1 f79"/>
                <a:gd name="f118" fmla="*/ f101 f1 1"/>
                <a:gd name="f119" fmla="cos 1 f102"/>
                <a:gd name="f120" fmla="sin 1 f102"/>
                <a:gd name="f121" fmla="*/ f103 f1 1"/>
                <a:gd name="f122" fmla="*/ f107 1 f55"/>
                <a:gd name="f123" fmla="*/ f109 1 f56"/>
                <a:gd name="f124" fmla="val f106"/>
                <a:gd name="f125" fmla="val f108"/>
                <a:gd name="f126" fmla="+- 0 0 f110"/>
                <a:gd name="f127" fmla="+- 0 0 f111"/>
                <a:gd name="f128" fmla="*/ f112 1 f7"/>
                <a:gd name="f129" fmla="+- 0 0 f113"/>
                <a:gd name="f130" fmla="+- 0 0 f114"/>
                <a:gd name="f131" fmla="*/ f115 1 f7"/>
                <a:gd name="f132" fmla="+- 0 0 f116"/>
                <a:gd name="f133" fmla="+- 0 0 f117"/>
                <a:gd name="f134" fmla="*/ f118 1 f7"/>
                <a:gd name="f135" fmla="+- 0 0 f119"/>
                <a:gd name="f136" fmla="+- 0 0 f120"/>
                <a:gd name="f137" fmla="*/ f121 1 f7"/>
                <a:gd name="f138" fmla="val f122"/>
                <a:gd name="f139" fmla="val f123"/>
                <a:gd name="f140" fmla="*/ f124 1 1"/>
                <a:gd name="f141" fmla="*/ f125 1 1"/>
                <a:gd name="f142" fmla="*/ f126 1 f79"/>
                <a:gd name="f143" fmla="*/ f127 1 f79"/>
                <a:gd name="f144" fmla="+- f128 0 f2"/>
                <a:gd name="f145" fmla="*/ f129 1 f79"/>
                <a:gd name="f146" fmla="*/ f130 1 f79"/>
                <a:gd name="f147" fmla="+- f131 0 f2"/>
                <a:gd name="f148" fmla="at2 f132 f133"/>
                <a:gd name="f149" fmla="+- f134 0 f2"/>
                <a:gd name="f150" fmla="*/ f135 1 f79"/>
                <a:gd name="f151" fmla="*/ f136 1 f79"/>
                <a:gd name="f152" fmla="+- f137 0 f2"/>
                <a:gd name="f153" fmla="*/ f140 1 f8"/>
                <a:gd name="f154" fmla="*/ f141 1 f8"/>
                <a:gd name="f155" fmla="*/ f138 1 1"/>
                <a:gd name="f156" fmla="*/ f139 1 1"/>
                <a:gd name="f157" fmla="+- 0 0 f142"/>
                <a:gd name="f158" fmla="+- 0 0 f143"/>
                <a:gd name="f159" fmla="cos 1 f144"/>
                <a:gd name="f160" fmla="sin 1 f144"/>
                <a:gd name="f161" fmla="+- 0 0 f145"/>
                <a:gd name="f162" fmla="+- 0 0 f146"/>
                <a:gd name="f163" fmla="cos 1 f147"/>
                <a:gd name="f164" fmla="sin 1 f147"/>
                <a:gd name="f165" fmla="+- f148 f2 0"/>
                <a:gd name="f166" fmla="cos 1 f149"/>
                <a:gd name="f167" fmla="sin 1 f149"/>
                <a:gd name="f168" fmla="+- 0 0 f150"/>
                <a:gd name="f169" fmla="+- 0 0 f151"/>
                <a:gd name="f170" fmla="cos 1 f152"/>
                <a:gd name="f171" fmla="sin 1 f152"/>
                <a:gd name="f172" fmla="*/ f155 1 f8"/>
                <a:gd name="f173" fmla="*/ f156 1 f8"/>
                <a:gd name="f174" fmla="at2 f157 f158"/>
                <a:gd name="f175" fmla="+- 0 0 f159"/>
                <a:gd name="f176" fmla="+- 0 0 f160"/>
                <a:gd name="f177" fmla="at2 f161 f162"/>
                <a:gd name="f178" fmla="+- 0 0 f163"/>
                <a:gd name="f179" fmla="+- 0 0 f164"/>
                <a:gd name="f180" fmla="*/ f165 f7 1"/>
                <a:gd name="f181" fmla="+- 0 0 f166"/>
                <a:gd name="f182" fmla="+- 0 0 f167"/>
                <a:gd name="f183" fmla="at2 f168 f169"/>
                <a:gd name="f184" fmla="+- 0 0 f170"/>
                <a:gd name="f185" fmla="+- 0 0 f171"/>
                <a:gd name="f186" fmla="*/ f153 f55 1"/>
                <a:gd name="f187" fmla="*/ f154 f56 1"/>
                <a:gd name="f188" fmla="+- f174 f2 0"/>
                <a:gd name="f189" fmla="*/ f175 1 f79"/>
                <a:gd name="f190" fmla="*/ f176 1 f79"/>
                <a:gd name="f191" fmla="+- f177 f2 0"/>
                <a:gd name="f192" fmla="*/ f178 1 f79"/>
                <a:gd name="f193" fmla="*/ f179 1 f79"/>
                <a:gd name="f194" fmla="*/ f180 1 f1"/>
                <a:gd name="f195" fmla="*/ f181 1 f79"/>
                <a:gd name="f196" fmla="*/ f182 1 f79"/>
                <a:gd name="f197" fmla="+- f183 f2 0"/>
                <a:gd name="f198" fmla="*/ f184 1 f79"/>
                <a:gd name="f199" fmla="*/ f185 1 f79"/>
                <a:gd name="f200" fmla="*/ f172 f55 1"/>
                <a:gd name="f201" fmla="*/ f173 f56 1"/>
                <a:gd name="f202" fmla="*/ f186 f46 1"/>
                <a:gd name="f203" fmla="*/ f187 f46 1"/>
                <a:gd name="f204" fmla="*/ f188 f7 1"/>
                <a:gd name="f205" fmla="+- 0 0 f189"/>
                <a:gd name="f206" fmla="+- 0 0 f190"/>
                <a:gd name="f207" fmla="*/ f191 f7 1"/>
                <a:gd name="f208" fmla="+- 0 0 f192"/>
                <a:gd name="f209" fmla="+- 0 0 f193"/>
                <a:gd name="f210" fmla="+- 0 0 f194"/>
                <a:gd name="f211" fmla="+- 0 0 f195"/>
                <a:gd name="f212" fmla="+- 0 0 f196"/>
                <a:gd name="f213" fmla="*/ f197 f7 1"/>
                <a:gd name="f214" fmla="+- 0 0 f198"/>
                <a:gd name="f215" fmla="+- 0 0 f199"/>
                <a:gd name="f216" fmla="*/ f200 f46 1"/>
                <a:gd name="f217" fmla="*/ f201 f46 1"/>
                <a:gd name="f218" fmla="*/ f204 1 f1"/>
                <a:gd name="f219" fmla="at2 f205 f206"/>
                <a:gd name="f220" fmla="*/ f207 1 f1"/>
                <a:gd name="f221" fmla="at2 f208 f209"/>
                <a:gd name="f222" fmla="val f210"/>
                <a:gd name="f223" fmla="at2 f211 f212"/>
                <a:gd name="f224" fmla="*/ f213 1 f1"/>
                <a:gd name="f225" fmla="at2 f214 f215"/>
                <a:gd name="f226" fmla="+- 0 0 f218"/>
                <a:gd name="f227" fmla="+- f219 f2 0"/>
                <a:gd name="f228" fmla="+- 0 0 f220"/>
                <a:gd name="f229" fmla="+- f221 f2 0"/>
                <a:gd name="f230" fmla="+- f223 f2 0"/>
                <a:gd name="f231" fmla="+- 0 0 f222"/>
                <a:gd name="f232" fmla="val f222"/>
                <a:gd name="f233" fmla="+- 0 0 f224"/>
                <a:gd name="f234" fmla="+- f225 f2 0"/>
                <a:gd name="f235" fmla="val f226"/>
                <a:gd name="f236" fmla="*/ f227 f7 1"/>
                <a:gd name="f237" fmla="val f228"/>
                <a:gd name="f238" fmla="*/ f229 f7 1"/>
                <a:gd name="f239" fmla="*/ f230 f7 1"/>
                <a:gd name="f240" fmla="*/ f231 f1 1"/>
                <a:gd name="f241" fmla="+- 0 0 f232"/>
                <a:gd name="f242" fmla="val f233"/>
                <a:gd name="f243" fmla="*/ f234 f7 1"/>
                <a:gd name="f244" fmla="*/ f236 1 f1"/>
                <a:gd name="f245" fmla="+- 0 0 f235"/>
                <a:gd name="f246" fmla="val f235"/>
                <a:gd name="f247" fmla="*/ f238 1 f1"/>
                <a:gd name="f248" fmla="+- 0 0 f237"/>
                <a:gd name="f249" fmla="val f237"/>
                <a:gd name="f250" fmla="*/ f239 1 f1"/>
                <a:gd name="f251" fmla="*/ f240 1 f7"/>
                <a:gd name="f252" fmla="*/ f241 f1 1"/>
                <a:gd name="f253" fmla="*/ f243 1 f1"/>
                <a:gd name="f254" fmla="+- 0 0 f242"/>
                <a:gd name="f255" fmla="val f242"/>
                <a:gd name="f256" fmla="+- 0 0 f244"/>
                <a:gd name="f257" fmla="*/ f245 f1 1"/>
                <a:gd name="f258" fmla="+- 0 0 f246"/>
                <a:gd name="f259" fmla="+- 0 0 f247"/>
                <a:gd name="f260" fmla="*/ f248 f1 1"/>
                <a:gd name="f261" fmla="+- 0 0 f249"/>
                <a:gd name="f262" fmla="+- 0 0 f250"/>
                <a:gd name="f263" fmla="+- f251 0 f2"/>
                <a:gd name="f264" fmla="*/ f252 1 f7"/>
                <a:gd name="f265" fmla="+- 0 0 f253"/>
                <a:gd name="f266" fmla="*/ f254 f1 1"/>
                <a:gd name="f267" fmla="+- 0 0 f255"/>
                <a:gd name="f268" fmla="val f256"/>
                <a:gd name="f269" fmla="*/ f257 1 f7"/>
                <a:gd name="f270" fmla="*/ f258 f1 1"/>
                <a:gd name="f271" fmla="val f259"/>
                <a:gd name="f272" fmla="*/ f260 1 f7"/>
                <a:gd name="f273" fmla="*/ f261 f1 1"/>
                <a:gd name="f274" fmla="val f262"/>
                <a:gd name="f275" fmla="sin 1 f263"/>
                <a:gd name="f276" fmla="cos 1 f263"/>
                <a:gd name="f277" fmla="+- f264 0 f2"/>
                <a:gd name="f278" fmla="val f265"/>
                <a:gd name="f279" fmla="*/ f266 1 f7"/>
                <a:gd name="f280" fmla="*/ f267 f1 1"/>
                <a:gd name="f281" fmla="+- f269 0 f2"/>
                <a:gd name="f282" fmla="+- f268 0 f235"/>
                <a:gd name="f283" fmla="*/ f270 1 f7"/>
                <a:gd name="f284" fmla="+- f272 0 f2"/>
                <a:gd name="f285" fmla="+- f271 0 f237"/>
                <a:gd name="f286" fmla="*/ f273 1 f7"/>
                <a:gd name="f287" fmla="+- 0 0 f275"/>
                <a:gd name="f288" fmla="+- 0 0 f276"/>
                <a:gd name="f289" fmla="+- f274 0 f222"/>
                <a:gd name="f290" fmla="cos 1 f277"/>
                <a:gd name="f291" fmla="sin 1 f277"/>
                <a:gd name="f292" fmla="+- f279 0 f2"/>
                <a:gd name="f293" fmla="+- f278 0 f242"/>
                <a:gd name="f294" fmla="*/ f280 1 f7"/>
                <a:gd name="f295" fmla="sin 1 f281"/>
                <a:gd name="f296" fmla="cos 1 f281"/>
                <a:gd name="f297" fmla="?: f282 0 f25"/>
                <a:gd name="f298" fmla="+- f283 0 f2"/>
                <a:gd name="f299" fmla="sin 1 f284"/>
                <a:gd name="f300" fmla="cos 1 f284"/>
                <a:gd name="f301" fmla="?: f285 0 f25"/>
                <a:gd name="f302" fmla="+- f286 0 f2"/>
                <a:gd name="f303" fmla="*/ f67 f287 1"/>
                <a:gd name="f304" fmla="*/ f67 f288 1"/>
                <a:gd name="f305" fmla="?: f289 0 f25"/>
                <a:gd name="f306" fmla="+- 0 0 f290"/>
                <a:gd name="f307" fmla="+- 0 0 f291"/>
                <a:gd name="f308" fmla="sin 1 f292"/>
                <a:gd name="f309" fmla="cos 1 f292"/>
                <a:gd name="f310" fmla="?: f293 0 f25"/>
                <a:gd name="f311" fmla="+- f294 0 f2"/>
                <a:gd name="f312" fmla="+- 0 0 f295"/>
                <a:gd name="f313" fmla="+- 0 0 f296"/>
                <a:gd name="f314" fmla="+- f268 f297 0"/>
                <a:gd name="f315" fmla="cos 1 f298"/>
                <a:gd name="f316" fmla="sin 1 f298"/>
                <a:gd name="f317" fmla="+- 0 0 f299"/>
                <a:gd name="f318" fmla="+- 0 0 f300"/>
                <a:gd name="f319" fmla="+- f271 f301 0"/>
                <a:gd name="f320" fmla="cos 1 f302"/>
                <a:gd name="f321" fmla="sin 1 f302"/>
                <a:gd name="f322" fmla="+- f55 0 f303"/>
                <a:gd name="f323" fmla="+- f77 0 f304"/>
                <a:gd name="f324" fmla="+- f274 f305 0"/>
                <a:gd name="f325" fmla="*/ f12 f306 1"/>
                <a:gd name="f326" fmla="*/ f96 f307 1"/>
                <a:gd name="f327" fmla="*/ f96 f306 1"/>
                <a:gd name="f328" fmla="+- 0 0 f308"/>
                <a:gd name="f329" fmla="+- 0 0 f309"/>
                <a:gd name="f330" fmla="+- f278 f310 0"/>
                <a:gd name="f331" fmla="cos 1 f311"/>
                <a:gd name="f332" fmla="sin 1 f311"/>
                <a:gd name="f333" fmla="*/ f67 f312 1"/>
                <a:gd name="f334" fmla="*/ f67 f313 1"/>
                <a:gd name="f335" fmla="+- f314 0 f235"/>
                <a:gd name="f336" fmla="+- 0 0 f315"/>
                <a:gd name="f337" fmla="+- 0 0 f316"/>
                <a:gd name="f338" fmla="*/ f67 f317 1"/>
                <a:gd name="f339" fmla="*/ f67 f318 1"/>
                <a:gd name="f340" fmla="+- f319 0 f237"/>
                <a:gd name="f341" fmla="+- 0 0 f320"/>
                <a:gd name="f342" fmla="+- 0 0 f321"/>
                <a:gd name="f343" fmla="+- f324 0 f222"/>
                <a:gd name="f344" fmla="+- f326 f322 0"/>
                <a:gd name="f345" fmla="+- f327 f323 0"/>
                <a:gd name="f346" fmla="*/ f67 f328 1"/>
                <a:gd name="f347" fmla="*/ f67 f329 1"/>
                <a:gd name="f348" fmla="+- f330 0 f242"/>
                <a:gd name="f349" fmla="+- 0 0 f331"/>
                <a:gd name="f350" fmla="+- 0 0 f332"/>
                <a:gd name="f351" fmla="+- 0 0 f333"/>
                <a:gd name="f352" fmla="+- f57 0 f334"/>
                <a:gd name="f353" fmla="+- f335 0 f82"/>
                <a:gd name="f354" fmla="*/ f12 f336 1"/>
                <a:gd name="f355" fmla="*/ f96 f337 1"/>
                <a:gd name="f356" fmla="*/ f96 f336 1"/>
                <a:gd name="f357" fmla="+- f76 0 f338"/>
                <a:gd name="f358" fmla="+- 0 0 f339"/>
                <a:gd name="f359" fmla="+- f340 0 f82"/>
                <a:gd name="f360" fmla="*/ f12 f341 1"/>
                <a:gd name="f361" fmla="*/ f96 f342 1"/>
                <a:gd name="f362" fmla="*/ f96 f341 1"/>
                <a:gd name="f363" fmla="+- f343 0 f82"/>
                <a:gd name="f364" fmla="+- f57 0 f346"/>
                <a:gd name="f365" fmla="+- f56 0 f347"/>
                <a:gd name="f366" fmla="+- f348 0 f82"/>
                <a:gd name="f367" fmla="*/ f12 f349 1"/>
                <a:gd name="f368" fmla="*/ f96 f350 1"/>
                <a:gd name="f369" fmla="*/ f96 f349 1"/>
                <a:gd name="f370" fmla="+- f353 0 f25"/>
                <a:gd name="f371" fmla="+- f355 f351 0"/>
                <a:gd name="f372" fmla="+- f356 f352 0"/>
                <a:gd name="f373" fmla="+- f359 0 f25"/>
                <a:gd name="f374" fmla="+- f361 f357 0"/>
                <a:gd name="f375" fmla="+- f362 f358 0"/>
                <a:gd name="f376" fmla="+- f363 0 f25"/>
                <a:gd name="f377" fmla="+- f366 0 f25"/>
                <a:gd name="f378" fmla="+- f368 f364 0"/>
                <a:gd name="f379" fmla="+- f369 f365 0"/>
                <a:gd name="f380" fmla="?: f370 f25 f353"/>
                <a:gd name="f381" fmla="?: f373 f25 f359"/>
                <a:gd name="f382" fmla="?: f376 f25 f363"/>
                <a:gd name="f383" fmla="?: f377 f25 f366"/>
                <a:gd name="f384" fmla="*/ f380 1 4"/>
                <a:gd name="f385" fmla="*/ f381 1 4"/>
                <a:gd name="f386" fmla="*/ f382 1 4"/>
                <a:gd name="f387" fmla="*/ f383 1 4"/>
                <a:gd name="f388" fmla="+- f246 f384 0"/>
                <a:gd name="f389" fmla="+- 0 0 f384"/>
                <a:gd name="f390" fmla="*/ f384 1 2"/>
                <a:gd name="f391" fmla="+- f249 f385 0"/>
                <a:gd name="f392" fmla="+- 0 0 f385"/>
                <a:gd name="f393" fmla="*/ f385 1 2"/>
                <a:gd name="f394" fmla="+- f232 f386 0"/>
                <a:gd name="f395" fmla="+- 0 0 f386"/>
                <a:gd name="f396" fmla="*/ f386 1 2"/>
                <a:gd name="f397" fmla="+- f255 f387 0"/>
                <a:gd name="f398" fmla="+- 0 0 f387"/>
                <a:gd name="f399" fmla="*/ f387 1 2"/>
                <a:gd name="f400" fmla="*/ f389 f1 1"/>
                <a:gd name="f401" fmla="+- 0 0 f390"/>
                <a:gd name="f402" fmla="+- 0 0 f388"/>
                <a:gd name="f403" fmla="+- f388 f384 0"/>
                <a:gd name="f404" fmla="*/ f392 f1 1"/>
                <a:gd name="f405" fmla="+- 0 0 f393"/>
                <a:gd name="f406" fmla="+- 0 0 f391"/>
                <a:gd name="f407" fmla="+- f391 f385 0"/>
                <a:gd name="f408" fmla="*/ f395 f1 1"/>
                <a:gd name="f409" fmla="+- 0 0 f396"/>
                <a:gd name="f410" fmla="+- 0 0 f394"/>
                <a:gd name="f411" fmla="+- f394 f386 0"/>
                <a:gd name="f412" fmla="*/ f398 f1 1"/>
                <a:gd name="f413" fmla="+- 0 0 f399"/>
                <a:gd name="f414" fmla="+- 0 0 f397"/>
                <a:gd name="f415" fmla="+- f397 f387 0"/>
                <a:gd name="f416" fmla="*/ f400 1 f7"/>
                <a:gd name="f417" fmla="*/ f401 f1 1"/>
                <a:gd name="f418" fmla="*/ f402 f1 1"/>
                <a:gd name="f419" fmla="+- 0 0 f403"/>
                <a:gd name="f420" fmla="+- f403 f384 0"/>
                <a:gd name="f421" fmla="*/ f404 1 f7"/>
                <a:gd name="f422" fmla="*/ f405 f1 1"/>
                <a:gd name="f423" fmla="*/ f406 f1 1"/>
                <a:gd name="f424" fmla="+- 0 0 f407"/>
                <a:gd name="f425" fmla="+- f407 f385 0"/>
                <a:gd name="f426" fmla="*/ f408 1 f7"/>
                <a:gd name="f427" fmla="*/ f409 f1 1"/>
                <a:gd name="f428" fmla="*/ f410 f1 1"/>
                <a:gd name="f429" fmla="+- 0 0 f411"/>
                <a:gd name="f430" fmla="+- f411 f386 0"/>
                <a:gd name="f431" fmla="*/ f412 1 f7"/>
                <a:gd name="f432" fmla="*/ f413 f1 1"/>
                <a:gd name="f433" fmla="*/ f414 f1 1"/>
                <a:gd name="f434" fmla="+- 0 0 f415"/>
                <a:gd name="f435" fmla="+- f415 f387 0"/>
                <a:gd name="f436" fmla="+- f416 0 f2"/>
                <a:gd name="f437" fmla="*/ f417 1 f7"/>
                <a:gd name="f438" fmla="*/ f418 1 f7"/>
                <a:gd name="f439" fmla="*/ f419 f1 1"/>
                <a:gd name="f440" fmla="+- 0 0 f420"/>
                <a:gd name="f441" fmla="+- f420 f384 0"/>
                <a:gd name="f442" fmla="+- f421 0 f2"/>
                <a:gd name="f443" fmla="*/ f422 1 f7"/>
                <a:gd name="f444" fmla="*/ f423 1 f7"/>
                <a:gd name="f445" fmla="*/ f424 f1 1"/>
                <a:gd name="f446" fmla="+- 0 0 f425"/>
                <a:gd name="f447" fmla="+- f425 f385 0"/>
                <a:gd name="f448" fmla="+- f426 0 f2"/>
                <a:gd name="f449" fmla="*/ f427 1 f7"/>
                <a:gd name="f450" fmla="*/ f428 1 f7"/>
                <a:gd name="f451" fmla="*/ f429 f1 1"/>
                <a:gd name="f452" fmla="+- 0 0 f430"/>
                <a:gd name="f453" fmla="+- f430 f386 0"/>
                <a:gd name="f454" fmla="+- f431 0 f2"/>
                <a:gd name="f455" fmla="*/ f432 1 f7"/>
                <a:gd name="f456" fmla="*/ f433 1 f7"/>
                <a:gd name="f457" fmla="*/ f434 f1 1"/>
                <a:gd name="f458" fmla="+- 0 0 f435"/>
                <a:gd name="f459" fmla="+- f435 f387 0"/>
                <a:gd name="f460" fmla="cos 1 f436"/>
                <a:gd name="f461" fmla="+- f437 0 f2"/>
                <a:gd name="f462" fmla="+- f438 0 f2"/>
                <a:gd name="f463" fmla="*/ f439 1 f7"/>
                <a:gd name="f464" fmla="*/ f440 f1 1"/>
                <a:gd name="f465" fmla="+- 0 0 f441"/>
                <a:gd name="f466" fmla="cos 1 f442"/>
                <a:gd name="f467" fmla="+- f443 0 f2"/>
                <a:gd name="f468" fmla="+- f444 0 f2"/>
                <a:gd name="f469" fmla="*/ f445 1 f7"/>
                <a:gd name="f470" fmla="*/ f446 f1 1"/>
                <a:gd name="f471" fmla="+- 0 0 f447"/>
                <a:gd name="f472" fmla="cos 1 f448"/>
                <a:gd name="f473" fmla="+- f449 0 f2"/>
                <a:gd name="f474" fmla="+- f450 0 f2"/>
                <a:gd name="f475" fmla="*/ f451 1 f7"/>
                <a:gd name="f476" fmla="*/ f452 f1 1"/>
                <a:gd name="f477" fmla="+- 0 0 f453"/>
                <a:gd name="f478" fmla="cos 1 f454"/>
                <a:gd name="f479" fmla="+- f455 0 f2"/>
                <a:gd name="f480" fmla="+- f456 0 f2"/>
                <a:gd name="f481" fmla="*/ f457 1 f7"/>
                <a:gd name="f482" fmla="*/ f458 f1 1"/>
                <a:gd name="f483" fmla="+- 0 0 f459"/>
                <a:gd name="f484" fmla="+- 0 0 f460"/>
                <a:gd name="f485" fmla="tan 1 f461"/>
                <a:gd name="f486" fmla="cos 1 f462"/>
                <a:gd name="f487" fmla="sin 1 f462"/>
                <a:gd name="f488" fmla="+- f463 0 f2"/>
                <a:gd name="f489" fmla="*/ f464 1 f7"/>
                <a:gd name="f490" fmla="*/ f465 f1 1"/>
                <a:gd name="f491" fmla="+- 0 0 f466"/>
                <a:gd name="f492" fmla="tan 1 f467"/>
                <a:gd name="f493" fmla="cos 1 f468"/>
                <a:gd name="f494" fmla="sin 1 f468"/>
                <a:gd name="f495" fmla="+- f469 0 f2"/>
                <a:gd name="f496" fmla="*/ f470 1 f7"/>
                <a:gd name="f497" fmla="*/ f471 f1 1"/>
                <a:gd name="f498" fmla="+- 0 0 f472"/>
                <a:gd name="f499" fmla="tan 1 f473"/>
                <a:gd name="f500" fmla="cos 1 f474"/>
                <a:gd name="f501" fmla="sin 1 f474"/>
                <a:gd name="f502" fmla="+- f475 0 f2"/>
                <a:gd name="f503" fmla="*/ f476 1 f7"/>
                <a:gd name="f504" fmla="*/ f477 f1 1"/>
                <a:gd name="f505" fmla="+- 0 0 f478"/>
                <a:gd name="f506" fmla="tan 1 f479"/>
                <a:gd name="f507" fmla="cos 1 f480"/>
                <a:gd name="f508" fmla="sin 1 f480"/>
                <a:gd name="f509" fmla="+- f481 0 f2"/>
                <a:gd name="f510" fmla="*/ f482 1 f7"/>
                <a:gd name="f511" fmla="*/ f483 f1 1"/>
                <a:gd name="f512" fmla="*/ 1 1 f485"/>
                <a:gd name="f513" fmla="+- 0 0 f486"/>
                <a:gd name="f514" fmla="+- 0 0 f487"/>
                <a:gd name="f515" fmla="cos 1 f488"/>
                <a:gd name="f516" fmla="sin 1 f488"/>
                <a:gd name="f517" fmla="+- f489 0 f2"/>
                <a:gd name="f518" fmla="*/ f490 1 f7"/>
                <a:gd name="f519" fmla="*/ 1 1 f492"/>
                <a:gd name="f520" fmla="+- 0 0 f493"/>
                <a:gd name="f521" fmla="+- 0 0 f494"/>
                <a:gd name="f522" fmla="cos 1 f495"/>
                <a:gd name="f523" fmla="sin 1 f495"/>
                <a:gd name="f524" fmla="+- f496 0 f2"/>
                <a:gd name="f525" fmla="*/ f497 1 f7"/>
                <a:gd name="f526" fmla="*/ 1 1 f499"/>
                <a:gd name="f527" fmla="+- 0 0 f500"/>
                <a:gd name="f528" fmla="+- 0 0 f501"/>
                <a:gd name="f529" fmla="cos 1 f502"/>
                <a:gd name="f530" fmla="sin 1 f502"/>
                <a:gd name="f531" fmla="+- f503 0 f2"/>
                <a:gd name="f532" fmla="*/ f504 1 f7"/>
                <a:gd name="f533" fmla="*/ 1 1 f506"/>
                <a:gd name="f534" fmla="+- 0 0 f507"/>
                <a:gd name="f535" fmla="+- 0 0 f508"/>
                <a:gd name="f536" fmla="cos 1 f509"/>
                <a:gd name="f537" fmla="sin 1 f509"/>
                <a:gd name="f538" fmla="+- f510 0 f2"/>
                <a:gd name="f539" fmla="*/ f511 1 f7"/>
                <a:gd name="f540" fmla="*/ f512 f512 1"/>
                <a:gd name="f541" fmla="*/ f12 f513 1"/>
                <a:gd name="f542" fmla="*/ f96 f514 1"/>
                <a:gd name="f543" fmla="*/ f96 f513 1"/>
                <a:gd name="f544" fmla="+- 0 0 f515"/>
                <a:gd name="f545" fmla="+- 0 0 f516"/>
                <a:gd name="f546" fmla="cos 1 f517"/>
                <a:gd name="f547" fmla="sin 1 f517"/>
                <a:gd name="f548" fmla="+- f518 0 f2"/>
                <a:gd name="f549" fmla="*/ f519 f519 1"/>
                <a:gd name="f550" fmla="*/ f12 f520 1"/>
                <a:gd name="f551" fmla="*/ f96 f521 1"/>
                <a:gd name="f552" fmla="*/ f96 f520 1"/>
                <a:gd name="f553" fmla="+- 0 0 f522"/>
                <a:gd name="f554" fmla="+- 0 0 f523"/>
                <a:gd name="f555" fmla="cos 1 f524"/>
                <a:gd name="f556" fmla="sin 1 f524"/>
                <a:gd name="f557" fmla="+- f525 0 f2"/>
                <a:gd name="f558" fmla="*/ f526 f526 1"/>
                <a:gd name="f559" fmla="*/ f12 f527 1"/>
                <a:gd name="f560" fmla="*/ f96 f528 1"/>
                <a:gd name="f561" fmla="*/ f96 f527 1"/>
                <a:gd name="f562" fmla="+- 0 0 f529"/>
                <a:gd name="f563" fmla="+- 0 0 f530"/>
                <a:gd name="f564" fmla="cos 1 f531"/>
                <a:gd name="f565" fmla="sin 1 f531"/>
                <a:gd name="f566" fmla="+- f532 0 f2"/>
                <a:gd name="f567" fmla="*/ f533 f533 1"/>
                <a:gd name="f568" fmla="*/ f12 f534 1"/>
                <a:gd name="f569" fmla="*/ f96 f535 1"/>
                <a:gd name="f570" fmla="*/ f96 f534 1"/>
                <a:gd name="f571" fmla="+- 0 0 f536"/>
                <a:gd name="f572" fmla="+- 0 0 f537"/>
                <a:gd name="f573" fmla="cos 1 f538"/>
                <a:gd name="f574" fmla="sin 1 f538"/>
                <a:gd name="f575" fmla="+- f539 0 f2"/>
                <a:gd name="f576" fmla="*/ 3 f540 1"/>
                <a:gd name="f577" fmla="+- f542 f351 0"/>
                <a:gd name="f578" fmla="+- f543 f352 0"/>
                <a:gd name="f579" fmla="*/ f12 f544 1"/>
                <a:gd name="f580" fmla="*/ f96 f545 1"/>
                <a:gd name="f581" fmla="*/ f96 f544 1"/>
                <a:gd name="f582" fmla="+- 0 0 f546"/>
                <a:gd name="f583" fmla="+- 0 0 f547"/>
                <a:gd name="f584" fmla="cos 1 f548"/>
                <a:gd name="f585" fmla="sin 1 f548"/>
                <a:gd name="f586" fmla="*/ 3 f549 1"/>
                <a:gd name="f587" fmla="+- f551 f357 0"/>
                <a:gd name="f588" fmla="+- f552 f358 0"/>
                <a:gd name="f589" fmla="*/ f12 f553 1"/>
                <a:gd name="f590" fmla="*/ f96 f554 1"/>
                <a:gd name="f591" fmla="*/ f96 f553 1"/>
                <a:gd name="f592" fmla="+- 0 0 f555"/>
                <a:gd name="f593" fmla="+- 0 0 f556"/>
                <a:gd name="f594" fmla="cos 1 f557"/>
                <a:gd name="f595" fmla="sin 1 f557"/>
                <a:gd name="f596" fmla="*/ 3 f558 1"/>
                <a:gd name="f597" fmla="+- f560 f322 0"/>
                <a:gd name="f598" fmla="+- f561 f323 0"/>
                <a:gd name="f599" fmla="*/ f12 f562 1"/>
                <a:gd name="f600" fmla="*/ f96 f563 1"/>
                <a:gd name="f601" fmla="*/ f96 f562 1"/>
                <a:gd name="f602" fmla="+- 0 0 f564"/>
                <a:gd name="f603" fmla="+- 0 0 f565"/>
                <a:gd name="f604" fmla="cos 1 f566"/>
                <a:gd name="f605" fmla="sin 1 f566"/>
                <a:gd name="f606" fmla="*/ 3 f567 1"/>
                <a:gd name="f607" fmla="+- f569 f364 0"/>
                <a:gd name="f608" fmla="+- f570 f365 0"/>
                <a:gd name="f609" fmla="*/ f12 f571 1"/>
                <a:gd name="f610" fmla="*/ f96 f572 1"/>
                <a:gd name="f611" fmla="*/ f96 f571 1"/>
                <a:gd name="f612" fmla="+- 0 0 f573"/>
                <a:gd name="f613" fmla="+- 0 0 f574"/>
                <a:gd name="f614" fmla="cos 1 f575"/>
                <a:gd name="f615" fmla="sin 1 f575"/>
                <a:gd name="f616" fmla="+- 4 f576 0"/>
                <a:gd name="f617" fmla="+- f580 f351 0"/>
                <a:gd name="f618" fmla="+- f581 f352 0"/>
                <a:gd name="f619" fmla="*/ f12 f582 1"/>
                <a:gd name="f620" fmla="*/ f96 f583 1"/>
                <a:gd name="f621" fmla="*/ f96 f582 1"/>
                <a:gd name="f622" fmla="+- 0 0 f584"/>
                <a:gd name="f623" fmla="+- 0 0 f585"/>
                <a:gd name="f624" fmla="+- 4 f586 0"/>
                <a:gd name="f625" fmla="+- f590 f357 0"/>
                <a:gd name="f626" fmla="+- f591 f358 0"/>
                <a:gd name="f627" fmla="*/ f12 f592 1"/>
                <a:gd name="f628" fmla="*/ f96 f593 1"/>
                <a:gd name="f629" fmla="*/ f96 f592 1"/>
                <a:gd name="f630" fmla="+- 0 0 f594"/>
                <a:gd name="f631" fmla="+- 0 0 f595"/>
                <a:gd name="f632" fmla="+- 4 f596 0"/>
                <a:gd name="f633" fmla="+- f600 f322 0"/>
                <a:gd name="f634" fmla="+- f601 f323 0"/>
                <a:gd name="f635" fmla="*/ f12 f602 1"/>
                <a:gd name="f636" fmla="*/ f96 f603 1"/>
                <a:gd name="f637" fmla="*/ f96 f602 1"/>
                <a:gd name="f638" fmla="+- 0 0 f604"/>
                <a:gd name="f639" fmla="+- 0 0 f605"/>
                <a:gd name="f640" fmla="+- 4 f606 0"/>
                <a:gd name="f641" fmla="+- f610 f364 0"/>
                <a:gd name="f642" fmla="+- f611 f365 0"/>
                <a:gd name="f643" fmla="*/ f12 f612 1"/>
                <a:gd name="f644" fmla="*/ f96 f613 1"/>
                <a:gd name="f645" fmla="*/ f96 f612 1"/>
                <a:gd name="f646" fmla="+- 0 0 f614"/>
                <a:gd name="f647" fmla="+- 0 0 f615"/>
                <a:gd name="f648" fmla="*/ f577 f46 1"/>
                <a:gd name="f649" fmla="*/ f578 f46 1"/>
                <a:gd name="f650" fmla="*/ f587 f46 1"/>
                <a:gd name="f651" fmla="*/ f588 f46 1"/>
                <a:gd name="f652" fmla="*/ f597 f46 1"/>
                <a:gd name="f653" fmla="*/ f598 f46 1"/>
                <a:gd name="f654" fmla="*/ f607 f46 1"/>
                <a:gd name="f655" fmla="*/ f608 f46 1"/>
                <a:gd name="f656" fmla="sqrt f616"/>
                <a:gd name="f657" fmla="+- f620 f351 0"/>
                <a:gd name="f658" fmla="+- f621 f352 0"/>
                <a:gd name="f659" fmla="*/ f12 f622 1"/>
                <a:gd name="f660" fmla="*/ f96 f623 1"/>
                <a:gd name="f661" fmla="*/ f96 f622 1"/>
                <a:gd name="f662" fmla="sqrt f624"/>
                <a:gd name="f663" fmla="+- f628 f357 0"/>
                <a:gd name="f664" fmla="+- f629 f358 0"/>
                <a:gd name="f665" fmla="*/ f12 f630 1"/>
                <a:gd name="f666" fmla="*/ f96 f631 1"/>
                <a:gd name="f667" fmla="*/ f96 f630 1"/>
                <a:gd name="f668" fmla="sqrt f632"/>
                <a:gd name="f669" fmla="+- f636 f322 0"/>
                <a:gd name="f670" fmla="+- f637 f323 0"/>
                <a:gd name="f671" fmla="*/ f12 f638 1"/>
                <a:gd name="f672" fmla="*/ f96 f639 1"/>
                <a:gd name="f673" fmla="*/ f96 f638 1"/>
                <a:gd name="f674" fmla="sqrt f640"/>
                <a:gd name="f675" fmla="+- f644 f364 0"/>
                <a:gd name="f676" fmla="+- f645 f365 0"/>
                <a:gd name="f677" fmla="*/ f12 f646 1"/>
                <a:gd name="f678" fmla="*/ f96 f647 1"/>
                <a:gd name="f679" fmla="*/ f96 f646 1"/>
                <a:gd name="f680" fmla="*/ f617 f46 1"/>
                <a:gd name="f681" fmla="*/ f618 f46 1"/>
                <a:gd name="f682" fmla="*/ f625 f46 1"/>
                <a:gd name="f683" fmla="*/ f626 f46 1"/>
                <a:gd name="f684" fmla="*/ f633 f46 1"/>
                <a:gd name="f685" fmla="*/ f634 f46 1"/>
                <a:gd name="f686" fmla="*/ f641 f46 1"/>
                <a:gd name="f687" fmla="*/ f642 f46 1"/>
                <a:gd name="f688" fmla="+- f656 0 1"/>
                <a:gd name="f689" fmla="+- f660 f351 0"/>
                <a:gd name="f690" fmla="+- f661 f352 0"/>
                <a:gd name="f691" fmla="+- f662 0 1"/>
                <a:gd name="f692" fmla="+- f666 f357 0"/>
                <a:gd name="f693" fmla="+- f667 f358 0"/>
                <a:gd name="f694" fmla="+- f668 0 1"/>
                <a:gd name="f695" fmla="+- f672 f322 0"/>
                <a:gd name="f696" fmla="+- f673 f323 0"/>
                <a:gd name="f697" fmla="+- f674 0 1"/>
                <a:gd name="f698" fmla="+- f678 f364 0"/>
                <a:gd name="f699" fmla="+- f679 f365 0"/>
                <a:gd name="f700" fmla="*/ f657 f46 1"/>
                <a:gd name="f701" fmla="*/ f658 f46 1"/>
                <a:gd name="f702" fmla="*/ f663 f46 1"/>
                <a:gd name="f703" fmla="*/ f664 f46 1"/>
                <a:gd name="f704" fmla="*/ f669 f46 1"/>
                <a:gd name="f705" fmla="*/ f670 f46 1"/>
                <a:gd name="f706" fmla="*/ f675 f46 1"/>
                <a:gd name="f707" fmla="*/ f676 f46 1"/>
                <a:gd name="f708" fmla="*/ f484 f688 1"/>
                <a:gd name="f709" fmla="*/ f491 f691 1"/>
                <a:gd name="f710" fmla="*/ f498 f694 1"/>
                <a:gd name="f711" fmla="*/ f505 f697 1"/>
                <a:gd name="f712" fmla="*/ f689 f46 1"/>
                <a:gd name="f713" fmla="*/ f690 f46 1"/>
                <a:gd name="f714" fmla="*/ f692 f46 1"/>
                <a:gd name="f715" fmla="*/ f693 f46 1"/>
                <a:gd name="f716" fmla="*/ f695 f46 1"/>
                <a:gd name="f717" fmla="*/ f696 f46 1"/>
                <a:gd name="f718" fmla="*/ f698 f46 1"/>
                <a:gd name="f719" fmla="*/ f699 f46 1"/>
                <a:gd name="f720" fmla="*/ f708 1 3"/>
                <a:gd name="f721" fmla="*/ f709 1 3"/>
                <a:gd name="f722" fmla="*/ f710 1 3"/>
                <a:gd name="f723" fmla="*/ f711 1 3"/>
                <a:gd name="f724" fmla="*/ f720 f96 1"/>
                <a:gd name="f725" fmla="*/ f721 f96 1"/>
                <a:gd name="f726" fmla="*/ f722 f96 1"/>
                <a:gd name="f727" fmla="*/ f723 f96 1"/>
                <a:gd name="f728" fmla="*/ f724 f354 1"/>
                <a:gd name="f729" fmla="*/ f724 f337 1"/>
                <a:gd name="f730" fmla="*/ f724 f541 1"/>
                <a:gd name="f731" fmla="*/ f724 f514 1"/>
                <a:gd name="f732" fmla="*/ f724 f579 1"/>
                <a:gd name="f733" fmla="*/ f724 f545 1"/>
                <a:gd name="f734" fmla="*/ f724 f619 1"/>
                <a:gd name="f735" fmla="*/ f724 f583 1"/>
                <a:gd name="f736" fmla="*/ f724 f659 1"/>
                <a:gd name="f737" fmla="*/ f724 f623 1"/>
                <a:gd name="f738" fmla="*/ f725 f360 1"/>
                <a:gd name="f739" fmla="*/ f725 f342 1"/>
                <a:gd name="f740" fmla="*/ f725 f550 1"/>
                <a:gd name="f741" fmla="*/ f725 f521 1"/>
                <a:gd name="f742" fmla="*/ f725 f589 1"/>
                <a:gd name="f743" fmla="*/ f725 f554 1"/>
                <a:gd name="f744" fmla="*/ f725 f627 1"/>
                <a:gd name="f745" fmla="*/ f725 f593 1"/>
                <a:gd name="f746" fmla="*/ f725 f665 1"/>
                <a:gd name="f747" fmla="*/ f725 f631 1"/>
                <a:gd name="f748" fmla="*/ f726 f325 1"/>
                <a:gd name="f749" fmla="*/ f726 f307 1"/>
                <a:gd name="f750" fmla="*/ f726 f559 1"/>
                <a:gd name="f751" fmla="*/ f726 f528 1"/>
                <a:gd name="f752" fmla="*/ f726 f599 1"/>
                <a:gd name="f753" fmla="*/ f726 f563 1"/>
                <a:gd name="f754" fmla="*/ f726 f635 1"/>
                <a:gd name="f755" fmla="*/ f726 f603 1"/>
                <a:gd name="f756" fmla="*/ f726 f671 1"/>
                <a:gd name="f757" fmla="*/ f726 f639 1"/>
                <a:gd name="f758" fmla="*/ f727 f367 1"/>
                <a:gd name="f759" fmla="*/ f727 f350 1"/>
                <a:gd name="f760" fmla="*/ f727 f568 1"/>
                <a:gd name="f761" fmla="*/ f727 f535 1"/>
                <a:gd name="f762" fmla="*/ f727 f609 1"/>
                <a:gd name="f763" fmla="*/ f727 f572 1"/>
                <a:gd name="f764" fmla="*/ f727 f643 1"/>
                <a:gd name="f765" fmla="*/ f727 f613 1"/>
                <a:gd name="f766" fmla="*/ f727 f677 1"/>
                <a:gd name="f767" fmla="*/ f727 f647 1"/>
                <a:gd name="f768" fmla="+- f371 f728 0"/>
                <a:gd name="f769" fmla="+- f372 f729 0"/>
                <a:gd name="f770" fmla="+- f577 0 f730"/>
                <a:gd name="f771" fmla="+- f578 0 f731"/>
                <a:gd name="f772" fmla="+- f577 f730 0"/>
                <a:gd name="f773" fmla="+- f578 f731 0"/>
                <a:gd name="f774" fmla="+- f617 0 f732"/>
                <a:gd name="f775" fmla="+- f618 0 f733"/>
                <a:gd name="f776" fmla="+- f617 f732 0"/>
                <a:gd name="f777" fmla="+- f618 f733 0"/>
                <a:gd name="f778" fmla="+- f657 0 f734"/>
                <a:gd name="f779" fmla="+- f658 0 f735"/>
                <a:gd name="f780" fmla="+- f657 f734 0"/>
                <a:gd name="f781" fmla="+- f658 f735 0"/>
                <a:gd name="f782" fmla="+- f689 0 f736"/>
                <a:gd name="f783" fmla="+- f690 0 f737"/>
                <a:gd name="f784" fmla="+- f374 f738 0"/>
                <a:gd name="f785" fmla="+- f375 f739 0"/>
                <a:gd name="f786" fmla="+- f587 0 f740"/>
                <a:gd name="f787" fmla="+- f588 0 f741"/>
                <a:gd name="f788" fmla="+- f587 f740 0"/>
                <a:gd name="f789" fmla="+- f588 f741 0"/>
                <a:gd name="f790" fmla="+- f625 0 f742"/>
                <a:gd name="f791" fmla="+- f626 0 f743"/>
                <a:gd name="f792" fmla="+- f625 f742 0"/>
                <a:gd name="f793" fmla="+- f626 f743 0"/>
                <a:gd name="f794" fmla="+- f663 0 f744"/>
                <a:gd name="f795" fmla="+- f664 0 f745"/>
                <a:gd name="f796" fmla="+- f663 f744 0"/>
                <a:gd name="f797" fmla="+- f664 f745 0"/>
                <a:gd name="f798" fmla="+- f692 0 f746"/>
                <a:gd name="f799" fmla="+- f693 0 f747"/>
                <a:gd name="f800" fmla="+- f344 f748 0"/>
                <a:gd name="f801" fmla="+- f345 f749 0"/>
                <a:gd name="f802" fmla="+- f597 0 f750"/>
                <a:gd name="f803" fmla="+- f598 0 f751"/>
                <a:gd name="f804" fmla="+- f597 f750 0"/>
                <a:gd name="f805" fmla="+- f598 f751 0"/>
                <a:gd name="f806" fmla="+- f633 0 f752"/>
                <a:gd name="f807" fmla="+- f634 0 f753"/>
                <a:gd name="f808" fmla="+- f633 f752 0"/>
                <a:gd name="f809" fmla="+- f634 f753 0"/>
                <a:gd name="f810" fmla="+- f669 0 f754"/>
                <a:gd name="f811" fmla="+- f670 0 f755"/>
                <a:gd name="f812" fmla="+- f669 f754 0"/>
                <a:gd name="f813" fmla="+- f670 f755 0"/>
                <a:gd name="f814" fmla="+- f695 0 f756"/>
                <a:gd name="f815" fmla="+- f696 0 f757"/>
                <a:gd name="f816" fmla="+- f378 f758 0"/>
                <a:gd name="f817" fmla="+- f379 f759 0"/>
                <a:gd name="f818" fmla="+- f607 0 f760"/>
                <a:gd name="f819" fmla="+- f608 0 f761"/>
                <a:gd name="f820" fmla="+- f607 f760 0"/>
                <a:gd name="f821" fmla="+- f608 f761 0"/>
                <a:gd name="f822" fmla="+- f641 0 f762"/>
                <a:gd name="f823" fmla="+- f642 0 f763"/>
                <a:gd name="f824" fmla="+- f641 f762 0"/>
                <a:gd name="f825" fmla="+- f642 f763 0"/>
                <a:gd name="f826" fmla="+- f675 0 f764"/>
                <a:gd name="f827" fmla="+- f676 0 f765"/>
                <a:gd name="f828" fmla="+- f675 f764 0"/>
                <a:gd name="f829" fmla="+- f676 f765 0"/>
                <a:gd name="f830" fmla="+- f698 0 f766"/>
                <a:gd name="f831" fmla="+- f699 0 f767"/>
                <a:gd name="f832" fmla="*/ f768 f46 1"/>
                <a:gd name="f833" fmla="*/ f769 f46 1"/>
                <a:gd name="f834" fmla="*/ f770 f46 1"/>
                <a:gd name="f835" fmla="*/ f771 f46 1"/>
                <a:gd name="f836" fmla="*/ f772 f46 1"/>
                <a:gd name="f837" fmla="*/ f773 f46 1"/>
                <a:gd name="f838" fmla="*/ f774 f46 1"/>
                <a:gd name="f839" fmla="*/ f775 f46 1"/>
                <a:gd name="f840" fmla="*/ f776 f46 1"/>
                <a:gd name="f841" fmla="*/ f777 f46 1"/>
                <a:gd name="f842" fmla="*/ f778 f46 1"/>
                <a:gd name="f843" fmla="*/ f779 f46 1"/>
                <a:gd name="f844" fmla="*/ f780 f46 1"/>
                <a:gd name="f845" fmla="*/ f781 f46 1"/>
                <a:gd name="f846" fmla="*/ f782 f46 1"/>
                <a:gd name="f847" fmla="*/ f783 f46 1"/>
                <a:gd name="f848" fmla="*/ f784 f46 1"/>
                <a:gd name="f849" fmla="*/ f785 f46 1"/>
                <a:gd name="f850" fmla="*/ f786 f46 1"/>
                <a:gd name="f851" fmla="*/ f787 f46 1"/>
                <a:gd name="f852" fmla="*/ f788 f46 1"/>
                <a:gd name="f853" fmla="*/ f789 f46 1"/>
                <a:gd name="f854" fmla="*/ f790 f46 1"/>
                <a:gd name="f855" fmla="*/ f791 f46 1"/>
                <a:gd name="f856" fmla="*/ f792 f46 1"/>
                <a:gd name="f857" fmla="*/ f793 f46 1"/>
                <a:gd name="f858" fmla="*/ f794 f46 1"/>
                <a:gd name="f859" fmla="*/ f795 f46 1"/>
                <a:gd name="f860" fmla="*/ f796 f46 1"/>
                <a:gd name="f861" fmla="*/ f797 f46 1"/>
                <a:gd name="f862" fmla="*/ f798 f46 1"/>
                <a:gd name="f863" fmla="*/ f799 f46 1"/>
                <a:gd name="f864" fmla="*/ f800 f46 1"/>
                <a:gd name="f865" fmla="*/ f801 f46 1"/>
                <a:gd name="f866" fmla="*/ f802 f46 1"/>
                <a:gd name="f867" fmla="*/ f803 f46 1"/>
                <a:gd name="f868" fmla="*/ f804 f46 1"/>
                <a:gd name="f869" fmla="*/ f805 f46 1"/>
                <a:gd name="f870" fmla="*/ f806 f46 1"/>
                <a:gd name="f871" fmla="*/ f807 f46 1"/>
                <a:gd name="f872" fmla="*/ f808 f46 1"/>
                <a:gd name="f873" fmla="*/ f809 f46 1"/>
                <a:gd name="f874" fmla="*/ f810 f46 1"/>
                <a:gd name="f875" fmla="*/ f811 f46 1"/>
                <a:gd name="f876" fmla="*/ f812 f46 1"/>
                <a:gd name="f877" fmla="*/ f813 f46 1"/>
                <a:gd name="f878" fmla="*/ f814 f46 1"/>
                <a:gd name="f879" fmla="*/ f815 f46 1"/>
                <a:gd name="f880" fmla="*/ f816 f46 1"/>
                <a:gd name="f881" fmla="*/ f817 f46 1"/>
                <a:gd name="f882" fmla="*/ f818 f46 1"/>
                <a:gd name="f883" fmla="*/ f819 f46 1"/>
                <a:gd name="f884" fmla="*/ f820 f46 1"/>
                <a:gd name="f885" fmla="*/ f821 f46 1"/>
                <a:gd name="f886" fmla="*/ f822 f46 1"/>
                <a:gd name="f887" fmla="*/ f823 f46 1"/>
                <a:gd name="f888" fmla="*/ f824 f46 1"/>
                <a:gd name="f889" fmla="*/ f825 f46 1"/>
                <a:gd name="f890" fmla="*/ f826 f46 1"/>
                <a:gd name="f891" fmla="*/ f827 f46 1"/>
                <a:gd name="f892" fmla="*/ f828 f46 1"/>
                <a:gd name="f893" fmla="*/ f829 f46 1"/>
                <a:gd name="f894" fmla="*/ f830 f46 1"/>
                <a:gd name="f895" fmla="*/ f831 f4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2" t="f203" r="f216" b="f217"/>
              <a:pathLst>
                <a:path>
                  <a:moveTo>
                    <a:pt x="f63" y="f73"/>
                  </a:moveTo>
                  <a:cubicBezTo>
                    <a:pt x="f832" y="f833"/>
                    <a:pt x="f834" y="f835"/>
                    <a:pt x="f648" y="f649"/>
                  </a:cubicBezTo>
                  <a:cubicBezTo>
                    <a:pt x="f836" y="f837"/>
                    <a:pt x="f838" y="f839"/>
                    <a:pt x="f680" y="f681"/>
                  </a:cubicBezTo>
                  <a:cubicBezTo>
                    <a:pt x="f840" y="f841"/>
                    <a:pt x="f842" y="f843"/>
                    <a:pt x="f700" y="f701"/>
                  </a:cubicBezTo>
                  <a:cubicBezTo>
                    <a:pt x="f844" y="f845"/>
                    <a:pt x="f846" y="f847"/>
                    <a:pt x="f712" y="f713"/>
                  </a:cubicBezTo>
                  <a:lnTo>
                    <a:pt x="f104" y="f63"/>
                  </a:lnTo>
                  <a:cubicBezTo>
                    <a:pt x="f848" y="f849"/>
                    <a:pt x="f850" y="f851"/>
                    <a:pt x="f650" y="f651"/>
                  </a:cubicBezTo>
                  <a:cubicBezTo>
                    <a:pt x="f852" y="f853"/>
                    <a:pt x="f854" y="f855"/>
                    <a:pt x="f682" y="f683"/>
                  </a:cubicBezTo>
                  <a:cubicBezTo>
                    <a:pt x="f856" y="f857"/>
                    <a:pt x="f858" y="f859"/>
                    <a:pt x="f702" y="f703"/>
                  </a:cubicBezTo>
                  <a:cubicBezTo>
                    <a:pt x="f860" y="f861"/>
                    <a:pt x="f862" y="f863"/>
                    <a:pt x="f714" y="f715"/>
                  </a:cubicBezTo>
                  <a:lnTo>
                    <a:pt x="f74" y="f105"/>
                  </a:lnTo>
                  <a:cubicBezTo>
                    <a:pt x="f864" y="f865"/>
                    <a:pt x="f866" y="f867"/>
                    <a:pt x="f652" y="f653"/>
                  </a:cubicBezTo>
                  <a:cubicBezTo>
                    <a:pt x="f868" y="f869"/>
                    <a:pt x="f870" y="f871"/>
                    <a:pt x="f684" y="f685"/>
                  </a:cubicBezTo>
                  <a:cubicBezTo>
                    <a:pt x="f872" y="f873"/>
                    <a:pt x="f874" y="f875"/>
                    <a:pt x="f704" y="f705"/>
                  </a:cubicBezTo>
                  <a:cubicBezTo>
                    <a:pt x="f876" y="f877"/>
                    <a:pt x="f878" y="f879"/>
                    <a:pt x="f716" y="f717"/>
                  </a:cubicBezTo>
                  <a:lnTo>
                    <a:pt x="f73" y="f75"/>
                  </a:lnTo>
                  <a:cubicBezTo>
                    <a:pt x="f880" y="f881"/>
                    <a:pt x="f882" y="f883"/>
                    <a:pt x="f654" y="f655"/>
                  </a:cubicBezTo>
                  <a:cubicBezTo>
                    <a:pt x="f884" y="f885"/>
                    <a:pt x="f886" y="f887"/>
                    <a:pt x="f686" y="f687"/>
                  </a:cubicBezTo>
                  <a:cubicBezTo>
                    <a:pt x="f888" y="f889"/>
                    <a:pt x="f890" y="f891"/>
                    <a:pt x="f706" y="f707"/>
                  </a:cubicBezTo>
                  <a:cubicBezTo>
                    <a:pt x="f892" y="f893"/>
                    <a:pt x="f894" y="f895"/>
                    <a:pt x="f718" y="f719"/>
                  </a:cubicBezTo>
                  <a:close/>
                </a:path>
              </a:pathLst>
            </a:custGeom>
            <a:solidFill>
              <a:srgbClr val="9999FF"/>
            </a:solidFill>
            <a:ln w="25400">
              <a:solidFill>
                <a:srgbClr val="CCCCFF"/>
              </a:solidFill>
              <a:prstDash val="solid"/>
            </a:ln>
          </p:spPr>
          <p:txBody>
            <a:bodyPr wrap="square" lIns="91440" tIns="45720" rIns="91440" bIns="45720" anchor="ctr"/>
            <a:lstStyle/>
            <a:p>
              <a:pPr marL="0" marR="0" lvl="0" indent="0" algn="ctr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2400" b="1" spc="0">
                  <a:solidFill>
                    <a:srgbClr val="FFFFFF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гололёд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лилиния 1"/>
          <p:cNvSpPr/>
          <p:nvPr/>
        </p:nvSpPr>
        <p:spPr>
          <a:xfrm>
            <a:off x="-1" y="-1"/>
            <a:ext cx="9144001" cy="6858001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3"/>
              <a:gd name="f7" fmla="val f3"/>
              <a:gd name="f8" fmla="*/ f2 1 1"/>
              <a:gd name="f9" fmla="*/ f8 1 f3"/>
              <a:gd name="f10" fmla="*/ f8 1 f3"/>
              <a:gd name="f11" fmla="*/ f6 1 1"/>
              <a:gd name="f12" fmla="*/ f7 1 1"/>
              <a:gd name="f13" fmla="*/ f11 1 f3"/>
              <a:gd name="f14" fmla="*/ f12 1 f3"/>
              <a:gd name="f15" fmla="*/ f9 f3 1"/>
              <a:gd name="f16" fmla="*/ f10 f3 1"/>
              <a:gd name="f17" fmla="*/ f13 f3 1"/>
              <a:gd name="f18" fmla="*/ f14 f3 1"/>
              <a:gd name="f19" fmla="*/ f15 f4 1"/>
              <a:gd name="f20" fmla="*/ f16 f5 1"/>
              <a:gd name="f21" fmla="*/ f17 f4 1"/>
              <a:gd name="f22" fmla="*/ f1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" t="f20" r="f21" b="f2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>
            <a:noFill/>
            <a:prstDash val="solid"/>
          </a:ln>
        </p:spPr>
        <p:txBody>
          <a:bodyPr wrap="square" lIns="45720" tIns="45720" rIns="45720" bIns="45720"/>
          <a:lstStyle/>
          <a:p>
            <a:pPr marR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ru-RU" sz="1200" spc="0">
              <a:solidFill>
                <a:srgbClr val="000000"/>
              </a:solidFill>
              <a:highlight>
                <a:scrgbClr r="0" g="0" b="0">
                  <a:alpha val="0"/>
                </a:scrgbClr>
              </a:highlight>
              <a:latin typeface="XO Thames"/>
            </a:endParaRPr>
          </a:p>
        </p:txBody>
      </p:sp>
      <p:sp>
        <p:nvSpPr>
          <p:cNvPr id="3" name="Полилиния 2"/>
          <p:cNvSpPr/>
          <p:nvPr/>
        </p:nvSpPr>
        <p:spPr>
          <a:xfrm>
            <a:off x="8316495" y="6273360"/>
            <a:ext cx="719999" cy="395999"/>
          </a:xfrm>
          <a:custGeom>
            <a:avLst>
              <a:gd name="f7" fmla="val 50000"/>
              <a:gd name="f8" fmla="val 50000"/>
            </a:avLst>
            <a:gdLst>
              <a:gd name="f2" fmla="val w"/>
              <a:gd name="f3" fmla="val h"/>
              <a:gd name="f4" fmla="val ss"/>
              <a:gd name="f5" fmla="val 0"/>
              <a:gd name="f6" fmla="val 21600"/>
              <a:gd name="f7" fmla="val 50000"/>
              <a:gd name="f8" fmla="val 50000"/>
              <a:gd name="f9" fmla="abs f2"/>
              <a:gd name="f10" fmla="abs f3"/>
              <a:gd name="f11" fmla="abs f4"/>
              <a:gd name="f12" fmla="min f6 f6"/>
              <a:gd name="f13" fmla="+- f7 0 100000"/>
              <a:gd name="f14" fmla="+- 0 0 f7"/>
              <a:gd name="f15" fmla="+- 0 0 f8"/>
              <a:gd name="f16" fmla="*/ f5 1 1"/>
              <a:gd name="f17" fmla="?: f9 f2 1"/>
              <a:gd name="f18" fmla="?: f10 f3 1"/>
              <a:gd name="f19" fmla="?: f11 f4 1"/>
              <a:gd name="f20" fmla="?: f13 100000 f7"/>
              <a:gd name="f21" fmla="*/ f16 1 f6"/>
              <a:gd name="f22" fmla="*/ f17 1 21600"/>
              <a:gd name="f23" fmla="*/ f18 1 21600"/>
              <a:gd name="f24" fmla="*/ 21600 f17 1"/>
              <a:gd name="f25" fmla="*/ 21600 f18 1"/>
              <a:gd name="f26" fmla="?: f14 0 f20"/>
              <a:gd name="f27" fmla="min f23 f22"/>
              <a:gd name="f28" fmla="*/ f24 1 f19"/>
              <a:gd name="f29" fmla="*/ f25 1 f19"/>
              <a:gd name="f30" fmla="val f28"/>
              <a:gd name="f31" fmla="val f29"/>
              <a:gd name="f32" fmla="*/ f5 f27 1"/>
              <a:gd name="f33" fmla="*/ f31 1 1"/>
              <a:gd name="f34" fmla="*/ 100000 f30 1"/>
              <a:gd name="f35" fmla="+- f30 0 0"/>
              <a:gd name="f36" fmla="*/ f31 f26 1"/>
              <a:gd name="f37" fmla="*/ f21 f30 1"/>
              <a:gd name="f38" fmla="*/ f30 f27 1"/>
              <a:gd name="f39" fmla="*/ f31 f27 1"/>
              <a:gd name="f40" fmla="*/ f33 1 2"/>
              <a:gd name="f41" fmla="*/ f34 1 f12"/>
              <a:gd name="f42" fmla="*/ f36 1 200000"/>
              <a:gd name="f43" fmla="*/ f37 f27 1"/>
              <a:gd name="f44" fmla="+- f8 0 f41"/>
              <a:gd name="f45" fmla="+- f40 0 0"/>
              <a:gd name="f46" fmla="+- f40 f42 0"/>
              <a:gd name="f47" fmla="*/ f40 f27 1"/>
              <a:gd name="f48" fmla="?: f44 f41 f8"/>
              <a:gd name="f49" fmla="+- f45 0 f42"/>
              <a:gd name="f50" fmla="+- f46 0 0"/>
              <a:gd name="f51" fmla="?: f15 0 f48"/>
              <a:gd name="f52" fmla="*/ f49 f6 1"/>
              <a:gd name="f53" fmla="*/ f50 f6 1"/>
              <a:gd name="f54" fmla="*/ f49 f27 1"/>
              <a:gd name="f55" fmla="*/ f50 f27 1"/>
              <a:gd name="f56" fmla="*/ f12 f51 1"/>
              <a:gd name="f57" fmla="*/ f52 1 f31"/>
              <a:gd name="f58" fmla="*/ f53 1 f31"/>
              <a:gd name="f59" fmla="*/ f56 1 100000"/>
              <a:gd name="f60" fmla="val f57"/>
              <a:gd name="f61" fmla="val f58"/>
              <a:gd name="f62" fmla="+- f35 0 f59"/>
              <a:gd name="f63" fmla="*/ f49 f59 1"/>
              <a:gd name="f64" fmla="*/ f60 1 1"/>
              <a:gd name="f65" fmla="*/ f61 1 1"/>
              <a:gd name="f66" fmla="*/ f63 1 f40"/>
              <a:gd name="f67" fmla="*/ f64 1 f6"/>
              <a:gd name="f68" fmla="*/ f65 1 f6"/>
              <a:gd name="f69" fmla="*/ f62 f27 1"/>
              <a:gd name="f70" fmla="+- f62 f66 0"/>
              <a:gd name="f71" fmla="*/ f67 f31 1"/>
              <a:gd name="f72" fmla="*/ f68 f31 1"/>
              <a:gd name="f73" fmla="+- f70 0 0"/>
              <a:gd name="f74" fmla="*/ f71 f27 1"/>
              <a:gd name="f75" fmla="*/ f72 f27 1"/>
              <a:gd name="f76" fmla="*/ f73 f6 1"/>
              <a:gd name="f77" fmla="*/ f76 1 f30"/>
              <a:gd name="f78" fmla="val f77"/>
              <a:gd name="f79" fmla="*/ f78 1 1"/>
              <a:gd name="f80" fmla="*/ f79 1 f6"/>
              <a:gd name="f81" fmla="*/ f80 f30 1"/>
              <a:gd name="f82" fmla="*/ f81 f2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43" t="f74" r="f82" b="f75"/>
            <a:pathLst>
              <a:path>
                <a:moveTo>
                  <a:pt x="f32" y="f54"/>
                </a:moveTo>
                <a:lnTo>
                  <a:pt x="f69" y="f54"/>
                </a:lnTo>
                <a:lnTo>
                  <a:pt x="f69" y="f32"/>
                </a:lnTo>
                <a:lnTo>
                  <a:pt x="f38" y="f47"/>
                </a:lnTo>
                <a:lnTo>
                  <a:pt x="f69" y="f39"/>
                </a:lnTo>
                <a:lnTo>
                  <a:pt x="f69" y="f55"/>
                </a:lnTo>
                <a:lnTo>
                  <a:pt x="f32" y="f55"/>
                </a:lnTo>
                <a:close/>
              </a:path>
            </a:pathLst>
          </a:custGeom>
          <a:solidFill>
            <a:srgbClr val="9999FF"/>
          </a:solidFill>
          <a:ln w="25400">
            <a:solidFill>
              <a:srgbClr val="9966FF"/>
            </a:solidFill>
            <a:prstDash val="solid"/>
          </a:ln>
        </p:spPr>
        <p:txBody>
          <a:bodyPr wrap="square" lIns="91440" tIns="45720" rIns="91440" bIns="45720" anchor="ctr"/>
          <a:lstStyle/>
          <a:p>
            <a:pPr marL="0" marR="0" lv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rgbClr val="FFFFFF"/>
                </a:solidFill>
                <a:latin typeface="Calibri"/>
              </a:defRPr>
            </a:pPr>
            <a:endParaRPr lang="ru-RU" sz="1800" spc="0">
              <a:solidFill>
                <a:srgbClr val="FFFFFF"/>
              </a:solidFill>
              <a:highlight>
                <a:scrgbClr r="0" g="0" b="0">
                  <a:alpha val="0"/>
                </a:scrgbClr>
              </a:highlight>
              <a:latin typeface="Calibri"/>
            </a:endParaRPr>
          </a:p>
        </p:txBody>
      </p:sp>
      <p:pic>
        <p:nvPicPr>
          <p:cNvPr id="4" name=""/>
          <p:cNvPicPr>
            <a:picLocks noChangeAspect="1"/>
          </p:cNvPicPr>
          <p:nvPr/>
        </p:nvPicPr>
        <p:blipFill>
          <a:blip r:embed="rId3"/>
          <a:srcRect r="5113"/>
          <a:stretch>
            <a:fillRect/>
          </a:stretch>
        </p:blipFill>
        <p:spPr>
          <a:xfrm>
            <a:off x="5017498" y="0"/>
            <a:ext cx="4163014" cy="3239999"/>
          </a:xfrm>
          <a:prstGeom prst="rect">
            <a:avLst/>
          </a:prstGeom>
          <a:ln>
            <a:noFill/>
          </a:ln>
        </p:spPr>
      </p:pic>
      <p:grpSp>
        <p:nvGrpSpPr>
          <p:cNvPr id="5" name="Группа 4"/>
          <p:cNvGrpSpPr/>
          <p:nvPr/>
        </p:nvGrpSpPr>
        <p:grpSpPr>
          <a:xfrm>
            <a:off x="360039" y="1872209"/>
            <a:ext cx="5724128" cy="4293096"/>
            <a:chOff x="360039" y="1872209"/>
            <a:chExt cx="5724128" cy="4293096"/>
          </a:xfrm>
        </p:grpSpPr>
        <p:pic>
          <p:nvPicPr>
            <p:cNvPr id="6" name="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20995555">
              <a:off x="360039" y="1872209"/>
              <a:ext cx="5724128" cy="4293096"/>
            </a:xfrm>
            <a:prstGeom prst="rect">
              <a:avLst/>
            </a:prstGeom>
            <a:ln>
              <a:noFill/>
            </a:ln>
          </p:spPr>
        </p:pic>
        <p:sp>
          <p:nvSpPr>
            <p:cNvPr id="7" name="TextBox 6"/>
            <p:cNvSpPr txBox="1"/>
            <p:nvPr/>
          </p:nvSpPr>
          <p:spPr>
            <a:xfrm rot="21007604">
              <a:off x="1335033" y="1966223"/>
              <a:ext cx="4625949" cy="378565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>
              <a:spAutoFit/>
            </a:bodyPr>
            <a:lstStyle>
              <a:defPPr marL="0" lvl="0" indent="0" algn="l">
                <a:buNone/>
                <a:defRPr sz="1800" spc="0">
                  <a:solidFill>
                    <a:srgbClr val="000000"/>
                  </a:solidFill>
                  <a:highlight>
                    <a:scrgbClr r="0" g="0" b="0">
                      <a:alpha val="0"/>
                    </a:scrgbClr>
                  </a:highlight>
                  <a:latin typeface="Calibri"/>
                </a:defRPr>
              </a:defPPr>
              <a:lvl1pPr marL="0" lvl="0" indent="0" algn="l">
                <a:buChar char=" "/>
                <a:defRPr sz="1800" spc="0">
                  <a:solidFill>
                    <a:srgbClr val="000000"/>
                  </a:solidFill>
                  <a:highlight>
                    <a:scrgbClr r="0" g="0" b="0">
                      <a:alpha val="0"/>
                    </a:scrgbClr>
                  </a:highlight>
                  <a:latin typeface="Calibri"/>
                </a:defRPr>
              </a:lvl1pPr>
              <a:lvl2pPr marL="0" lvl="1" indent="0" algn="l">
                <a:buChar char=" "/>
                <a:defRPr sz="1800" spc="0">
                  <a:solidFill>
                    <a:srgbClr val="000000"/>
                  </a:solidFill>
                  <a:highlight>
                    <a:scrgbClr r="0" g="0" b="0">
                      <a:alpha val="0"/>
                    </a:scrgbClr>
                  </a:highlight>
                  <a:latin typeface="Calibri"/>
                </a:defRPr>
              </a:lvl2pPr>
              <a:lvl3pPr marL="0" lvl="2" indent="0" algn="l">
                <a:buChar char=" "/>
                <a:defRPr sz="1800" spc="0">
                  <a:solidFill>
                    <a:srgbClr val="000000"/>
                  </a:solidFill>
                  <a:highlight>
                    <a:scrgbClr r="0" g="0" b="0">
                      <a:alpha val="0"/>
                    </a:scrgbClr>
                  </a:highlight>
                  <a:latin typeface="Calibri"/>
                </a:defRPr>
              </a:lvl3pPr>
              <a:lvl4pPr marL="0" lvl="3" indent="0" algn="l">
                <a:buChar char=" "/>
                <a:defRPr sz="1800" spc="0">
                  <a:solidFill>
                    <a:srgbClr val="000000"/>
                  </a:solidFill>
                  <a:highlight>
                    <a:scrgbClr r="0" g="0" b="0">
                      <a:alpha val="0"/>
                    </a:scrgbClr>
                  </a:highlight>
                  <a:latin typeface="Calibri"/>
                </a:defRPr>
              </a:lvl4pPr>
              <a:lvl5pPr marL="0" lvl="4" indent="0" algn="l">
                <a:buChar char=" "/>
                <a:defRPr sz="1800" spc="0">
                  <a:solidFill>
                    <a:srgbClr val="000000"/>
                  </a:solidFill>
                  <a:highlight>
                    <a:scrgbClr r="0" g="0" b="0">
                      <a:alpha val="0"/>
                    </a:scrgbClr>
                  </a:highlight>
                  <a:latin typeface="Calibri"/>
                </a:defRPr>
              </a:lvl5pPr>
              <a:lvl6pPr marL="0" lvl="5" indent="0" algn="l">
                <a:buChar char=" "/>
                <a:defRPr sz="1800" spc="0">
                  <a:solidFill>
                    <a:srgbClr val="000000"/>
                  </a:solidFill>
                  <a:highlight>
                    <a:scrgbClr r="0" g="0" b="0">
                      <a:alpha val="0"/>
                    </a:scrgbClr>
                  </a:highlight>
                  <a:latin typeface="Calibri"/>
                </a:defRPr>
              </a:lvl6pPr>
              <a:lvl7pPr marL="0" lvl="6" indent="0" algn="l">
                <a:buChar char=" "/>
                <a:defRPr sz="1800" spc="0">
                  <a:solidFill>
                    <a:srgbClr val="000000"/>
                  </a:solidFill>
                  <a:highlight>
                    <a:scrgbClr r="0" g="0" b="0">
                      <a:alpha val="0"/>
                    </a:scrgbClr>
                  </a:highlight>
                  <a:latin typeface="Calibri"/>
                </a:defRPr>
              </a:lvl7pPr>
              <a:lvl8pPr marL="0" lvl="7" indent="0" algn="l">
                <a:buChar char=" "/>
                <a:defRPr sz="1800" spc="0">
                  <a:solidFill>
                    <a:srgbClr val="000000"/>
                  </a:solidFill>
                  <a:highlight>
                    <a:scrgbClr r="0" g="0" b="0">
                      <a:alpha val="0"/>
                    </a:scrgbClr>
                  </a:highlight>
                  <a:latin typeface="Calibri"/>
                </a:defRPr>
              </a:lvl8pPr>
              <a:lvl9pPr marL="0" lvl="8" indent="0" algn="l">
                <a:buChar char=" "/>
                <a:defRPr sz="1800" spc="0">
                  <a:solidFill>
                    <a:srgbClr val="000000"/>
                  </a:solidFill>
                  <a:highlight>
                    <a:scrgbClr r="0" g="0" b="0">
                      <a:alpha val="0"/>
                    </a:scrgbClr>
                  </a:highlight>
                  <a:latin typeface="Calibri"/>
                </a:defRPr>
              </a:lvl9pPr>
            </a:lstStyle>
            <a:p>
              <a:pPr marR="0" lvl="0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SzPct val="100000"/>
                <a:buFont typeface="Wingdings"/>
                <a:buChar char="ü"/>
              </a:pPr>
              <a:r>
                <a:rPr lang="ru-RU" sz="2400" spc="0">
                  <a:solidFill>
                    <a:srgbClr val="6600FF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Убедитесь в безопасности горки.</a:t>
              </a:r>
            </a:p>
            <a:p>
              <a:pPr marR="0" lvl="0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SzPct val="100000"/>
                <a:buFont typeface="Wingdings"/>
                <a:buChar char="ü"/>
              </a:pPr>
              <a:r>
                <a:rPr lang="ru-RU" sz="2400" spc="0">
                  <a:solidFill>
                    <a:srgbClr val="FF0000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Съезжайте с горки по очереди.</a:t>
              </a:r>
            </a:p>
            <a:p>
              <a:pPr marR="0" lvl="0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SzPct val="100000"/>
                <a:buFont typeface="Wingdings"/>
                <a:buChar char="ü"/>
              </a:pPr>
              <a:r>
                <a:rPr lang="ru-RU" sz="2400" spc="0">
                  <a:solidFill>
                    <a:srgbClr val="6600FF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Не съезжайте с горки, пока не отойдёт в сторону предыдущий ребёнок.</a:t>
              </a:r>
            </a:p>
            <a:p>
              <a:pPr marR="0" lvl="0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SzPct val="100000"/>
                <a:buFont typeface="Wingdings"/>
                <a:buChar char="ü"/>
              </a:pPr>
              <a:r>
                <a:rPr lang="ru-RU" sz="2400" spc="0">
                  <a:solidFill>
                    <a:srgbClr val="FF0000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Скатывайтесь с горки сидя, ногами вперёд.</a:t>
              </a:r>
            </a:p>
            <a:p>
              <a:pPr marR="0" lvl="0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SzPct val="100000"/>
                <a:buFont typeface="Wingdings"/>
                <a:buChar char="ü"/>
              </a:pPr>
              <a:r>
                <a:rPr lang="ru-RU" sz="2400" spc="0">
                  <a:solidFill>
                    <a:srgbClr val="6600FF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Нельзя кататься вблизи дороги, водоёма, тротуара.</a:t>
              </a: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179511" y="404663"/>
            <a:ext cx="4392488" cy="64633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 spc="50">
                <a:solidFill>
                  <a:srgbClr val="C02622"/>
                </a:solidFill>
                <a:highlight>
                  <a:scrgbClr r="0" g="0" b="0">
                    <a:alpha val="0"/>
                  </a:scrgbClr>
                </a:highlight>
                <a:latin typeface="Monotype Corsiva"/>
              </a:rPr>
              <a:t>На горке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лилиния 1"/>
          <p:cNvSpPr/>
          <p:nvPr/>
        </p:nvSpPr>
        <p:spPr>
          <a:xfrm>
            <a:off x="-1" y="-1"/>
            <a:ext cx="9144001" cy="6858001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3"/>
              <a:gd name="f7" fmla="val f3"/>
              <a:gd name="f8" fmla="*/ f2 1 1"/>
              <a:gd name="f9" fmla="*/ f8 1 f3"/>
              <a:gd name="f10" fmla="*/ f8 1 f3"/>
              <a:gd name="f11" fmla="*/ f6 1 1"/>
              <a:gd name="f12" fmla="*/ f7 1 1"/>
              <a:gd name="f13" fmla="*/ f11 1 f3"/>
              <a:gd name="f14" fmla="*/ f12 1 f3"/>
              <a:gd name="f15" fmla="*/ f9 f3 1"/>
              <a:gd name="f16" fmla="*/ f10 f3 1"/>
              <a:gd name="f17" fmla="*/ f13 f3 1"/>
              <a:gd name="f18" fmla="*/ f14 f3 1"/>
              <a:gd name="f19" fmla="*/ f15 f4 1"/>
              <a:gd name="f20" fmla="*/ f16 f5 1"/>
              <a:gd name="f21" fmla="*/ f17 f4 1"/>
              <a:gd name="f22" fmla="*/ f1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" t="f20" r="f21" b="f2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>
            <a:noFill/>
            <a:prstDash val="solid"/>
          </a:ln>
        </p:spPr>
        <p:txBody>
          <a:bodyPr wrap="square" lIns="45720" tIns="45720" rIns="45720" bIns="45720"/>
          <a:lstStyle/>
          <a:p>
            <a:pPr marR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ru-RU" sz="1200" spc="0">
              <a:solidFill>
                <a:srgbClr val="000000"/>
              </a:solidFill>
              <a:highlight>
                <a:scrgbClr r="0" g="0" b="0">
                  <a:alpha val="0"/>
                </a:scrgbClr>
              </a:highlight>
              <a:latin typeface="XO Thames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539551" y="404663"/>
            <a:ext cx="1988840" cy="1988840"/>
            <a:chOff x="539551" y="404663"/>
            <a:chExt cx="1988840" cy="1988840"/>
          </a:xfrm>
        </p:grpSpPr>
        <p:sp>
          <p:nvSpPr>
            <p:cNvPr id="4" name="Полилиния 3"/>
            <p:cNvSpPr/>
            <p:nvPr/>
          </p:nvSpPr>
          <p:spPr>
            <a:xfrm>
              <a:off x="539551" y="404663"/>
              <a:ext cx="1988840" cy="198884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1600"/>
                <a:gd name="f4" fmla="*/ f0 1 21600"/>
                <a:gd name="f5" fmla="*/ f1 1 21600"/>
                <a:gd name="f6" fmla="val f3"/>
                <a:gd name="f7" fmla="val f3"/>
                <a:gd name="f8" fmla="*/ f2 1 1"/>
                <a:gd name="f9" fmla="*/ f8 1 f3"/>
                <a:gd name="f10" fmla="*/ f8 1 f3"/>
                <a:gd name="f11" fmla="*/ f6 1 1"/>
                <a:gd name="f12" fmla="*/ f7 1 1"/>
                <a:gd name="f13" fmla="*/ f11 1 f3"/>
                <a:gd name="f14" fmla="*/ f12 1 f3"/>
                <a:gd name="f15" fmla="*/ f9 f3 1"/>
                <a:gd name="f16" fmla="*/ f10 f3 1"/>
                <a:gd name="f17" fmla="*/ f13 f3 1"/>
                <a:gd name="f18" fmla="*/ f14 f3 1"/>
                <a:gd name="f19" fmla="*/ f15 f4 1"/>
                <a:gd name="f20" fmla="*/ f16 f5 1"/>
                <a:gd name="f21" fmla="*/ f17 f4 1"/>
                <a:gd name="f22" fmla="*/ f18 f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0" r="f21" b="f22"/>
              <a:pathLst>
                <a:path w="21600" h="21600">
                  <a:moveTo>
                    <a:pt x="f2" y="f2"/>
                  </a:moveTo>
                  <a:lnTo>
                    <a:pt x="f3" y="f2"/>
                  </a:lnTo>
                  <a:lnTo>
                    <a:pt x="f3" y="f3"/>
                  </a:lnTo>
                  <a:lnTo>
                    <a:pt x="f2" y="f3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  <a:ln>
              <a:noFill/>
              <a:prstDash val="solid"/>
            </a:ln>
          </p:spPr>
          <p:txBody>
            <a:bodyPr wrap="square" lIns="45720" tIns="45720" rIns="45720" bIns="45720"/>
            <a:lstStyle/>
            <a:p>
              <a:pPr marR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ru-RU" sz="12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XO Thames"/>
              </a:endParaRPr>
            </a:p>
          </p:txBody>
        </p:sp>
        <p:sp>
          <p:nvSpPr>
            <p:cNvPr id="5" name="Полилиния 4"/>
            <p:cNvSpPr/>
            <p:nvPr/>
          </p:nvSpPr>
          <p:spPr>
            <a:xfrm>
              <a:off x="827584" y="1052736"/>
              <a:ext cx="1368151" cy="792087"/>
            </a:xfrm>
            <a:custGeom>
              <a:avLst>
                <a:gd name="f15" fmla="val 16667"/>
              </a:avLst>
              <a:gdLst>
                <a:gd name="f1" fmla="val 10800000"/>
                <a:gd name="f2" fmla="val 5400000"/>
                <a:gd name="f3" fmla="val w"/>
                <a:gd name="f4" fmla="val h"/>
                <a:gd name="f5" fmla="val ss"/>
                <a:gd name="f6" fmla="val 0"/>
                <a:gd name="f7" fmla="*/ 5419351 1 1725033"/>
                <a:gd name="f8" fmla="val 21600"/>
                <a:gd name="f9" fmla="*/ 1 1 2"/>
                <a:gd name="f10" fmla="+- 21600000 0 1"/>
                <a:gd name="f11" fmla="*/ 1 1 4"/>
                <a:gd name="f12" fmla="+- 0 0 1"/>
                <a:gd name="f13" fmla="*/ 3 1 4"/>
                <a:gd name="f14" fmla="*/ 0 1 60000"/>
                <a:gd name="f15" fmla="val 16667"/>
                <a:gd name="f16" fmla="abs f3"/>
                <a:gd name="f17" fmla="abs f4"/>
                <a:gd name="f18" fmla="abs f5"/>
                <a:gd name="f19" fmla="+- f15 0 50000"/>
                <a:gd name="f20" fmla="+- 0 0 f15"/>
                <a:gd name="f21" fmla="min f8 f8"/>
                <a:gd name="f22" fmla="*/ 21600000 f9 1"/>
                <a:gd name="f23" fmla="*/ f10 1 60000"/>
                <a:gd name="f24" fmla="*/ 21600000 f11 1"/>
                <a:gd name="f25" fmla="*/ 2 f7 1"/>
                <a:gd name="f26" fmla="*/ 21600000 f13 1"/>
                <a:gd name="f27" fmla="*/ f14 f7 1"/>
                <a:gd name="f28" fmla="?: f16 f3 1"/>
                <a:gd name="f29" fmla="?: f17 f4 1"/>
                <a:gd name="f30" fmla="?: f18 f5 1"/>
                <a:gd name="f31" fmla="?: f19 50000 f15"/>
                <a:gd name="f32" fmla="*/ f22 1 60000"/>
                <a:gd name="f33" fmla="*/ f24 1 60000"/>
                <a:gd name="f34" fmla="*/ f26 1 60000"/>
                <a:gd name="f35" fmla="*/ f27 1 180"/>
                <a:gd name="f36" fmla="*/ f28 1 21600"/>
                <a:gd name="f37" fmla="*/ f29 1 21600"/>
                <a:gd name="f38" fmla="*/ 21600 f28 1"/>
                <a:gd name="f39" fmla="*/ 21600 f29 1"/>
                <a:gd name="f40" fmla="?: f20 0 f31"/>
                <a:gd name="f41" fmla="*/ f32 f7 1"/>
                <a:gd name="f42" fmla="+- f33 0 f23"/>
                <a:gd name="f43" fmla="*/ f34 f7 1"/>
                <a:gd name="f44" fmla="+- 0 0 f35"/>
                <a:gd name="f45" fmla="*/ f33 f7 1"/>
                <a:gd name="f46" fmla="min f37 f36"/>
                <a:gd name="f47" fmla="*/ f38 1 f30"/>
                <a:gd name="f48" fmla="*/ f39 1 f30"/>
                <a:gd name="f49" fmla="*/ f21 f40 1"/>
                <a:gd name="f50" fmla="*/ f41 1 180"/>
                <a:gd name="f51" fmla="?: f42 f23 f33"/>
                <a:gd name="f52" fmla="*/ f43 1 180"/>
                <a:gd name="f53" fmla="*/ f44 f1 1"/>
                <a:gd name="f54" fmla="*/ f45 1 180"/>
                <a:gd name="f55" fmla="val f47"/>
                <a:gd name="f56" fmla="val f48"/>
                <a:gd name="f57" fmla="*/ f49 1 100000"/>
                <a:gd name="f58" fmla="*/ f51 f7 1"/>
                <a:gd name="f59" fmla="+- 0 0 f50"/>
                <a:gd name="f60" fmla="+- 0 0 f52"/>
                <a:gd name="f61" fmla="*/ f53 1 f7"/>
                <a:gd name="f62" fmla="+- 0 0 f54"/>
                <a:gd name="f63" fmla="*/ f6 f46 1"/>
                <a:gd name="f64" fmla="+- f55 0 0"/>
                <a:gd name="f65" fmla="+- f56 0 0"/>
                <a:gd name="f66" fmla="*/ f57 29289 1"/>
                <a:gd name="f67" fmla="val f57"/>
                <a:gd name="f68" fmla="*/ f58 1 180"/>
                <a:gd name="f69" fmla="*/ f59 f1 1"/>
                <a:gd name="f70" fmla="*/ f60 f1 1"/>
                <a:gd name="f71" fmla="+- f61 0 f2"/>
                <a:gd name="f72" fmla="*/ f62 f1 1"/>
                <a:gd name="f73" fmla="*/ f57 f46 1"/>
                <a:gd name="f74" fmla="*/ f55 f46 1"/>
                <a:gd name="f75" fmla="*/ f56 f46 1"/>
                <a:gd name="f76" fmla="+- f64 0 f57"/>
                <a:gd name="f77" fmla="+- f65 0 f57"/>
                <a:gd name="f78" fmla="*/ f66 1 100000"/>
                <a:gd name="f79" fmla="*/ 2 f67 1"/>
                <a:gd name="f80" fmla="+- f50 f68 0"/>
                <a:gd name="f81" fmla="*/ f69 1 f7"/>
                <a:gd name="f82" fmla="?: f68 0 f25"/>
                <a:gd name="f83" fmla="+- f52 f68 0"/>
                <a:gd name="f84" fmla="*/ f70 1 f7"/>
                <a:gd name="f85" fmla="+- f35 f68 0"/>
                <a:gd name="f86" fmla="cos 1 f71"/>
                <a:gd name="f87" fmla="sin 1 f71"/>
                <a:gd name="f88" fmla="+- f54 f68 0"/>
                <a:gd name="f89" fmla="*/ f72 1 f7"/>
                <a:gd name="f90" fmla="+- f64 0 f78"/>
                <a:gd name="f91" fmla="+- f65 0 f78"/>
                <a:gd name="f92" fmla="*/ f78 f8 1"/>
                <a:gd name="f93" fmla="*/ f78 f8 1"/>
                <a:gd name="f94" fmla="+- f81 0 f2"/>
                <a:gd name="f95" fmla="+- 0 0 f80"/>
                <a:gd name="f96" fmla="*/ f79 1 2"/>
                <a:gd name="f97" fmla="+- f84 0 f2"/>
                <a:gd name="f98" fmla="+- 0 0 f83"/>
                <a:gd name="f99" fmla="+- 0 0 f86"/>
                <a:gd name="f100" fmla="+- 0 0 f87"/>
                <a:gd name="f101" fmla="+- 0 0 f85"/>
                <a:gd name="f102" fmla="+- f89 0 f2"/>
                <a:gd name="f103" fmla="+- 0 0 f88"/>
                <a:gd name="f104" fmla="*/ f76 f46 1"/>
                <a:gd name="f105" fmla="*/ f77 f46 1"/>
                <a:gd name="f106" fmla="*/ f92 1 f55"/>
                <a:gd name="f107" fmla="*/ f90 f8 1"/>
                <a:gd name="f108" fmla="*/ f93 1 f56"/>
                <a:gd name="f109" fmla="*/ f91 f8 1"/>
                <a:gd name="f110" fmla="cos 1 f94"/>
                <a:gd name="f111" fmla="sin 1 f94"/>
                <a:gd name="f112" fmla="*/ f95 f1 1"/>
                <a:gd name="f113" fmla="cos 1 f97"/>
                <a:gd name="f114" fmla="sin 1 f97"/>
                <a:gd name="f115" fmla="*/ f98 f1 1"/>
                <a:gd name="f116" fmla="*/ f99 1 f79"/>
                <a:gd name="f117" fmla="*/ f100 1 f79"/>
                <a:gd name="f118" fmla="*/ f101 f1 1"/>
                <a:gd name="f119" fmla="cos 1 f102"/>
                <a:gd name="f120" fmla="sin 1 f102"/>
                <a:gd name="f121" fmla="*/ f103 f1 1"/>
                <a:gd name="f122" fmla="*/ f107 1 f55"/>
                <a:gd name="f123" fmla="*/ f109 1 f56"/>
                <a:gd name="f124" fmla="val f106"/>
                <a:gd name="f125" fmla="val f108"/>
                <a:gd name="f126" fmla="+- 0 0 f110"/>
                <a:gd name="f127" fmla="+- 0 0 f111"/>
                <a:gd name="f128" fmla="*/ f112 1 f7"/>
                <a:gd name="f129" fmla="+- 0 0 f113"/>
                <a:gd name="f130" fmla="+- 0 0 f114"/>
                <a:gd name="f131" fmla="*/ f115 1 f7"/>
                <a:gd name="f132" fmla="+- 0 0 f116"/>
                <a:gd name="f133" fmla="+- 0 0 f117"/>
                <a:gd name="f134" fmla="*/ f118 1 f7"/>
                <a:gd name="f135" fmla="+- 0 0 f119"/>
                <a:gd name="f136" fmla="+- 0 0 f120"/>
                <a:gd name="f137" fmla="*/ f121 1 f7"/>
                <a:gd name="f138" fmla="val f122"/>
                <a:gd name="f139" fmla="val f123"/>
                <a:gd name="f140" fmla="*/ f124 1 1"/>
                <a:gd name="f141" fmla="*/ f125 1 1"/>
                <a:gd name="f142" fmla="*/ f126 1 f79"/>
                <a:gd name="f143" fmla="*/ f127 1 f79"/>
                <a:gd name="f144" fmla="+- f128 0 f2"/>
                <a:gd name="f145" fmla="*/ f129 1 f79"/>
                <a:gd name="f146" fmla="*/ f130 1 f79"/>
                <a:gd name="f147" fmla="+- f131 0 f2"/>
                <a:gd name="f148" fmla="at2 f132 f133"/>
                <a:gd name="f149" fmla="+- f134 0 f2"/>
                <a:gd name="f150" fmla="*/ f135 1 f79"/>
                <a:gd name="f151" fmla="*/ f136 1 f79"/>
                <a:gd name="f152" fmla="+- f137 0 f2"/>
                <a:gd name="f153" fmla="*/ f140 1 f8"/>
                <a:gd name="f154" fmla="*/ f141 1 f8"/>
                <a:gd name="f155" fmla="*/ f138 1 1"/>
                <a:gd name="f156" fmla="*/ f139 1 1"/>
                <a:gd name="f157" fmla="+- 0 0 f142"/>
                <a:gd name="f158" fmla="+- 0 0 f143"/>
                <a:gd name="f159" fmla="cos 1 f144"/>
                <a:gd name="f160" fmla="sin 1 f144"/>
                <a:gd name="f161" fmla="+- 0 0 f145"/>
                <a:gd name="f162" fmla="+- 0 0 f146"/>
                <a:gd name="f163" fmla="cos 1 f147"/>
                <a:gd name="f164" fmla="sin 1 f147"/>
                <a:gd name="f165" fmla="+- f148 f2 0"/>
                <a:gd name="f166" fmla="cos 1 f149"/>
                <a:gd name="f167" fmla="sin 1 f149"/>
                <a:gd name="f168" fmla="+- 0 0 f150"/>
                <a:gd name="f169" fmla="+- 0 0 f151"/>
                <a:gd name="f170" fmla="cos 1 f152"/>
                <a:gd name="f171" fmla="sin 1 f152"/>
                <a:gd name="f172" fmla="*/ f155 1 f8"/>
                <a:gd name="f173" fmla="*/ f156 1 f8"/>
                <a:gd name="f174" fmla="at2 f157 f158"/>
                <a:gd name="f175" fmla="+- 0 0 f159"/>
                <a:gd name="f176" fmla="+- 0 0 f160"/>
                <a:gd name="f177" fmla="at2 f161 f162"/>
                <a:gd name="f178" fmla="+- 0 0 f163"/>
                <a:gd name="f179" fmla="+- 0 0 f164"/>
                <a:gd name="f180" fmla="*/ f165 f7 1"/>
                <a:gd name="f181" fmla="+- 0 0 f166"/>
                <a:gd name="f182" fmla="+- 0 0 f167"/>
                <a:gd name="f183" fmla="at2 f168 f169"/>
                <a:gd name="f184" fmla="+- 0 0 f170"/>
                <a:gd name="f185" fmla="+- 0 0 f171"/>
                <a:gd name="f186" fmla="*/ f153 f55 1"/>
                <a:gd name="f187" fmla="*/ f154 f56 1"/>
                <a:gd name="f188" fmla="+- f174 f2 0"/>
                <a:gd name="f189" fmla="*/ f175 1 f79"/>
                <a:gd name="f190" fmla="*/ f176 1 f79"/>
                <a:gd name="f191" fmla="+- f177 f2 0"/>
                <a:gd name="f192" fmla="*/ f178 1 f79"/>
                <a:gd name="f193" fmla="*/ f179 1 f79"/>
                <a:gd name="f194" fmla="*/ f180 1 f1"/>
                <a:gd name="f195" fmla="*/ f181 1 f79"/>
                <a:gd name="f196" fmla="*/ f182 1 f79"/>
                <a:gd name="f197" fmla="+- f183 f2 0"/>
                <a:gd name="f198" fmla="*/ f184 1 f79"/>
                <a:gd name="f199" fmla="*/ f185 1 f79"/>
                <a:gd name="f200" fmla="*/ f172 f55 1"/>
                <a:gd name="f201" fmla="*/ f173 f56 1"/>
                <a:gd name="f202" fmla="*/ f186 f46 1"/>
                <a:gd name="f203" fmla="*/ f187 f46 1"/>
                <a:gd name="f204" fmla="*/ f188 f7 1"/>
                <a:gd name="f205" fmla="+- 0 0 f189"/>
                <a:gd name="f206" fmla="+- 0 0 f190"/>
                <a:gd name="f207" fmla="*/ f191 f7 1"/>
                <a:gd name="f208" fmla="+- 0 0 f192"/>
                <a:gd name="f209" fmla="+- 0 0 f193"/>
                <a:gd name="f210" fmla="+- 0 0 f194"/>
                <a:gd name="f211" fmla="+- 0 0 f195"/>
                <a:gd name="f212" fmla="+- 0 0 f196"/>
                <a:gd name="f213" fmla="*/ f197 f7 1"/>
                <a:gd name="f214" fmla="+- 0 0 f198"/>
                <a:gd name="f215" fmla="+- 0 0 f199"/>
                <a:gd name="f216" fmla="*/ f200 f46 1"/>
                <a:gd name="f217" fmla="*/ f201 f46 1"/>
                <a:gd name="f218" fmla="*/ f204 1 f1"/>
                <a:gd name="f219" fmla="at2 f205 f206"/>
                <a:gd name="f220" fmla="*/ f207 1 f1"/>
                <a:gd name="f221" fmla="at2 f208 f209"/>
                <a:gd name="f222" fmla="val f210"/>
                <a:gd name="f223" fmla="at2 f211 f212"/>
                <a:gd name="f224" fmla="*/ f213 1 f1"/>
                <a:gd name="f225" fmla="at2 f214 f215"/>
                <a:gd name="f226" fmla="+- 0 0 f218"/>
                <a:gd name="f227" fmla="+- f219 f2 0"/>
                <a:gd name="f228" fmla="+- 0 0 f220"/>
                <a:gd name="f229" fmla="+- f221 f2 0"/>
                <a:gd name="f230" fmla="+- f223 f2 0"/>
                <a:gd name="f231" fmla="+- 0 0 f222"/>
                <a:gd name="f232" fmla="val f222"/>
                <a:gd name="f233" fmla="+- 0 0 f224"/>
                <a:gd name="f234" fmla="+- f225 f2 0"/>
                <a:gd name="f235" fmla="val f226"/>
                <a:gd name="f236" fmla="*/ f227 f7 1"/>
                <a:gd name="f237" fmla="val f228"/>
                <a:gd name="f238" fmla="*/ f229 f7 1"/>
                <a:gd name="f239" fmla="*/ f230 f7 1"/>
                <a:gd name="f240" fmla="*/ f231 f1 1"/>
                <a:gd name="f241" fmla="+- 0 0 f232"/>
                <a:gd name="f242" fmla="val f233"/>
                <a:gd name="f243" fmla="*/ f234 f7 1"/>
                <a:gd name="f244" fmla="*/ f236 1 f1"/>
                <a:gd name="f245" fmla="+- 0 0 f235"/>
                <a:gd name="f246" fmla="val f235"/>
                <a:gd name="f247" fmla="*/ f238 1 f1"/>
                <a:gd name="f248" fmla="+- 0 0 f237"/>
                <a:gd name="f249" fmla="val f237"/>
                <a:gd name="f250" fmla="*/ f239 1 f1"/>
                <a:gd name="f251" fmla="*/ f240 1 f7"/>
                <a:gd name="f252" fmla="*/ f241 f1 1"/>
                <a:gd name="f253" fmla="*/ f243 1 f1"/>
                <a:gd name="f254" fmla="+- 0 0 f242"/>
                <a:gd name="f255" fmla="val f242"/>
                <a:gd name="f256" fmla="+- 0 0 f244"/>
                <a:gd name="f257" fmla="*/ f245 f1 1"/>
                <a:gd name="f258" fmla="+- 0 0 f246"/>
                <a:gd name="f259" fmla="+- 0 0 f247"/>
                <a:gd name="f260" fmla="*/ f248 f1 1"/>
                <a:gd name="f261" fmla="+- 0 0 f249"/>
                <a:gd name="f262" fmla="+- 0 0 f250"/>
                <a:gd name="f263" fmla="+- f251 0 f2"/>
                <a:gd name="f264" fmla="*/ f252 1 f7"/>
                <a:gd name="f265" fmla="+- 0 0 f253"/>
                <a:gd name="f266" fmla="*/ f254 f1 1"/>
                <a:gd name="f267" fmla="+- 0 0 f255"/>
                <a:gd name="f268" fmla="val f256"/>
                <a:gd name="f269" fmla="*/ f257 1 f7"/>
                <a:gd name="f270" fmla="*/ f258 f1 1"/>
                <a:gd name="f271" fmla="val f259"/>
                <a:gd name="f272" fmla="*/ f260 1 f7"/>
                <a:gd name="f273" fmla="*/ f261 f1 1"/>
                <a:gd name="f274" fmla="val f262"/>
                <a:gd name="f275" fmla="sin 1 f263"/>
                <a:gd name="f276" fmla="cos 1 f263"/>
                <a:gd name="f277" fmla="+- f264 0 f2"/>
                <a:gd name="f278" fmla="val f265"/>
                <a:gd name="f279" fmla="*/ f266 1 f7"/>
                <a:gd name="f280" fmla="*/ f267 f1 1"/>
                <a:gd name="f281" fmla="+- f269 0 f2"/>
                <a:gd name="f282" fmla="+- f268 0 f235"/>
                <a:gd name="f283" fmla="*/ f270 1 f7"/>
                <a:gd name="f284" fmla="+- f272 0 f2"/>
                <a:gd name="f285" fmla="+- f271 0 f237"/>
                <a:gd name="f286" fmla="*/ f273 1 f7"/>
                <a:gd name="f287" fmla="+- 0 0 f275"/>
                <a:gd name="f288" fmla="+- 0 0 f276"/>
                <a:gd name="f289" fmla="+- f274 0 f222"/>
                <a:gd name="f290" fmla="cos 1 f277"/>
                <a:gd name="f291" fmla="sin 1 f277"/>
                <a:gd name="f292" fmla="+- f279 0 f2"/>
                <a:gd name="f293" fmla="+- f278 0 f242"/>
                <a:gd name="f294" fmla="*/ f280 1 f7"/>
                <a:gd name="f295" fmla="sin 1 f281"/>
                <a:gd name="f296" fmla="cos 1 f281"/>
                <a:gd name="f297" fmla="?: f282 0 f25"/>
                <a:gd name="f298" fmla="+- f283 0 f2"/>
                <a:gd name="f299" fmla="sin 1 f284"/>
                <a:gd name="f300" fmla="cos 1 f284"/>
                <a:gd name="f301" fmla="?: f285 0 f25"/>
                <a:gd name="f302" fmla="+- f286 0 f2"/>
                <a:gd name="f303" fmla="*/ f67 f287 1"/>
                <a:gd name="f304" fmla="*/ f67 f288 1"/>
                <a:gd name="f305" fmla="?: f289 0 f25"/>
                <a:gd name="f306" fmla="+- 0 0 f290"/>
                <a:gd name="f307" fmla="+- 0 0 f291"/>
                <a:gd name="f308" fmla="sin 1 f292"/>
                <a:gd name="f309" fmla="cos 1 f292"/>
                <a:gd name="f310" fmla="?: f293 0 f25"/>
                <a:gd name="f311" fmla="+- f294 0 f2"/>
                <a:gd name="f312" fmla="+- 0 0 f295"/>
                <a:gd name="f313" fmla="+- 0 0 f296"/>
                <a:gd name="f314" fmla="+- f268 f297 0"/>
                <a:gd name="f315" fmla="cos 1 f298"/>
                <a:gd name="f316" fmla="sin 1 f298"/>
                <a:gd name="f317" fmla="+- 0 0 f299"/>
                <a:gd name="f318" fmla="+- 0 0 f300"/>
                <a:gd name="f319" fmla="+- f271 f301 0"/>
                <a:gd name="f320" fmla="cos 1 f302"/>
                <a:gd name="f321" fmla="sin 1 f302"/>
                <a:gd name="f322" fmla="+- f55 0 f303"/>
                <a:gd name="f323" fmla="+- f77 0 f304"/>
                <a:gd name="f324" fmla="+- f274 f305 0"/>
                <a:gd name="f325" fmla="*/ f12 f306 1"/>
                <a:gd name="f326" fmla="*/ f96 f307 1"/>
                <a:gd name="f327" fmla="*/ f96 f306 1"/>
                <a:gd name="f328" fmla="+- 0 0 f308"/>
                <a:gd name="f329" fmla="+- 0 0 f309"/>
                <a:gd name="f330" fmla="+- f278 f310 0"/>
                <a:gd name="f331" fmla="cos 1 f311"/>
                <a:gd name="f332" fmla="sin 1 f311"/>
                <a:gd name="f333" fmla="*/ f67 f312 1"/>
                <a:gd name="f334" fmla="*/ f67 f313 1"/>
                <a:gd name="f335" fmla="+- f314 0 f235"/>
                <a:gd name="f336" fmla="+- 0 0 f315"/>
                <a:gd name="f337" fmla="+- 0 0 f316"/>
                <a:gd name="f338" fmla="*/ f67 f317 1"/>
                <a:gd name="f339" fmla="*/ f67 f318 1"/>
                <a:gd name="f340" fmla="+- f319 0 f237"/>
                <a:gd name="f341" fmla="+- 0 0 f320"/>
                <a:gd name="f342" fmla="+- 0 0 f321"/>
                <a:gd name="f343" fmla="+- f324 0 f222"/>
                <a:gd name="f344" fmla="+- f326 f322 0"/>
                <a:gd name="f345" fmla="+- f327 f323 0"/>
                <a:gd name="f346" fmla="*/ f67 f328 1"/>
                <a:gd name="f347" fmla="*/ f67 f329 1"/>
                <a:gd name="f348" fmla="+- f330 0 f242"/>
                <a:gd name="f349" fmla="+- 0 0 f331"/>
                <a:gd name="f350" fmla="+- 0 0 f332"/>
                <a:gd name="f351" fmla="+- 0 0 f333"/>
                <a:gd name="f352" fmla="+- f57 0 f334"/>
                <a:gd name="f353" fmla="+- f335 0 f82"/>
                <a:gd name="f354" fmla="*/ f12 f336 1"/>
                <a:gd name="f355" fmla="*/ f96 f337 1"/>
                <a:gd name="f356" fmla="*/ f96 f336 1"/>
                <a:gd name="f357" fmla="+- f76 0 f338"/>
                <a:gd name="f358" fmla="+- 0 0 f339"/>
                <a:gd name="f359" fmla="+- f340 0 f82"/>
                <a:gd name="f360" fmla="*/ f12 f341 1"/>
                <a:gd name="f361" fmla="*/ f96 f342 1"/>
                <a:gd name="f362" fmla="*/ f96 f341 1"/>
                <a:gd name="f363" fmla="+- f343 0 f82"/>
                <a:gd name="f364" fmla="+- f57 0 f346"/>
                <a:gd name="f365" fmla="+- f56 0 f347"/>
                <a:gd name="f366" fmla="+- f348 0 f82"/>
                <a:gd name="f367" fmla="*/ f12 f349 1"/>
                <a:gd name="f368" fmla="*/ f96 f350 1"/>
                <a:gd name="f369" fmla="*/ f96 f349 1"/>
                <a:gd name="f370" fmla="+- f353 0 f25"/>
                <a:gd name="f371" fmla="+- f355 f351 0"/>
                <a:gd name="f372" fmla="+- f356 f352 0"/>
                <a:gd name="f373" fmla="+- f359 0 f25"/>
                <a:gd name="f374" fmla="+- f361 f357 0"/>
                <a:gd name="f375" fmla="+- f362 f358 0"/>
                <a:gd name="f376" fmla="+- f363 0 f25"/>
                <a:gd name="f377" fmla="+- f366 0 f25"/>
                <a:gd name="f378" fmla="+- f368 f364 0"/>
                <a:gd name="f379" fmla="+- f369 f365 0"/>
                <a:gd name="f380" fmla="?: f370 f25 f353"/>
                <a:gd name="f381" fmla="?: f373 f25 f359"/>
                <a:gd name="f382" fmla="?: f376 f25 f363"/>
                <a:gd name="f383" fmla="?: f377 f25 f366"/>
                <a:gd name="f384" fmla="*/ f380 1 4"/>
                <a:gd name="f385" fmla="*/ f381 1 4"/>
                <a:gd name="f386" fmla="*/ f382 1 4"/>
                <a:gd name="f387" fmla="*/ f383 1 4"/>
                <a:gd name="f388" fmla="+- f246 f384 0"/>
                <a:gd name="f389" fmla="+- 0 0 f384"/>
                <a:gd name="f390" fmla="*/ f384 1 2"/>
                <a:gd name="f391" fmla="+- f249 f385 0"/>
                <a:gd name="f392" fmla="+- 0 0 f385"/>
                <a:gd name="f393" fmla="*/ f385 1 2"/>
                <a:gd name="f394" fmla="+- f232 f386 0"/>
                <a:gd name="f395" fmla="+- 0 0 f386"/>
                <a:gd name="f396" fmla="*/ f386 1 2"/>
                <a:gd name="f397" fmla="+- f255 f387 0"/>
                <a:gd name="f398" fmla="+- 0 0 f387"/>
                <a:gd name="f399" fmla="*/ f387 1 2"/>
                <a:gd name="f400" fmla="*/ f389 f1 1"/>
                <a:gd name="f401" fmla="+- 0 0 f390"/>
                <a:gd name="f402" fmla="+- 0 0 f388"/>
                <a:gd name="f403" fmla="+- f388 f384 0"/>
                <a:gd name="f404" fmla="*/ f392 f1 1"/>
                <a:gd name="f405" fmla="+- 0 0 f393"/>
                <a:gd name="f406" fmla="+- 0 0 f391"/>
                <a:gd name="f407" fmla="+- f391 f385 0"/>
                <a:gd name="f408" fmla="*/ f395 f1 1"/>
                <a:gd name="f409" fmla="+- 0 0 f396"/>
                <a:gd name="f410" fmla="+- 0 0 f394"/>
                <a:gd name="f411" fmla="+- f394 f386 0"/>
                <a:gd name="f412" fmla="*/ f398 f1 1"/>
                <a:gd name="f413" fmla="+- 0 0 f399"/>
                <a:gd name="f414" fmla="+- 0 0 f397"/>
                <a:gd name="f415" fmla="+- f397 f387 0"/>
                <a:gd name="f416" fmla="*/ f400 1 f7"/>
                <a:gd name="f417" fmla="*/ f401 f1 1"/>
                <a:gd name="f418" fmla="*/ f402 f1 1"/>
                <a:gd name="f419" fmla="+- 0 0 f403"/>
                <a:gd name="f420" fmla="+- f403 f384 0"/>
                <a:gd name="f421" fmla="*/ f404 1 f7"/>
                <a:gd name="f422" fmla="*/ f405 f1 1"/>
                <a:gd name="f423" fmla="*/ f406 f1 1"/>
                <a:gd name="f424" fmla="+- 0 0 f407"/>
                <a:gd name="f425" fmla="+- f407 f385 0"/>
                <a:gd name="f426" fmla="*/ f408 1 f7"/>
                <a:gd name="f427" fmla="*/ f409 f1 1"/>
                <a:gd name="f428" fmla="*/ f410 f1 1"/>
                <a:gd name="f429" fmla="+- 0 0 f411"/>
                <a:gd name="f430" fmla="+- f411 f386 0"/>
                <a:gd name="f431" fmla="*/ f412 1 f7"/>
                <a:gd name="f432" fmla="*/ f413 f1 1"/>
                <a:gd name="f433" fmla="*/ f414 f1 1"/>
                <a:gd name="f434" fmla="+- 0 0 f415"/>
                <a:gd name="f435" fmla="+- f415 f387 0"/>
                <a:gd name="f436" fmla="+- f416 0 f2"/>
                <a:gd name="f437" fmla="*/ f417 1 f7"/>
                <a:gd name="f438" fmla="*/ f418 1 f7"/>
                <a:gd name="f439" fmla="*/ f419 f1 1"/>
                <a:gd name="f440" fmla="+- 0 0 f420"/>
                <a:gd name="f441" fmla="+- f420 f384 0"/>
                <a:gd name="f442" fmla="+- f421 0 f2"/>
                <a:gd name="f443" fmla="*/ f422 1 f7"/>
                <a:gd name="f444" fmla="*/ f423 1 f7"/>
                <a:gd name="f445" fmla="*/ f424 f1 1"/>
                <a:gd name="f446" fmla="+- 0 0 f425"/>
                <a:gd name="f447" fmla="+- f425 f385 0"/>
                <a:gd name="f448" fmla="+- f426 0 f2"/>
                <a:gd name="f449" fmla="*/ f427 1 f7"/>
                <a:gd name="f450" fmla="*/ f428 1 f7"/>
                <a:gd name="f451" fmla="*/ f429 f1 1"/>
                <a:gd name="f452" fmla="+- 0 0 f430"/>
                <a:gd name="f453" fmla="+- f430 f386 0"/>
                <a:gd name="f454" fmla="+- f431 0 f2"/>
                <a:gd name="f455" fmla="*/ f432 1 f7"/>
                <a:gd name="f456" fmla="*/ f433 1 f7"/>
                <a:gd name="f457" fmla="*/ f434 f1 1"/>
                <a:gd name="f458" fmla="+- 0 0 f435"/>
                <a:gd name="f459" fmla="+- f435 f387 0"/>
                <a:gd name="f460" fmla="cos 1 f436"/>
                <a:gd name="f461" fmla="+- f437 0 f2"/>
                <a:gd name="f462" fmla="+- f438 0 f2"/>
                <a:gd name="f463" fmla="*/ f439 1 f7"/>
                <a:gd name="f464" fmla="*/ f440 f1 1"/>
                <a:gd name="f465" fmla="+- 0 0 f441"/>
                <a:gd name="f466" fmla="cos 1 f442"/>
                <a:gd name="f467" fmla="+- f443 0 f2"/>
                <a:gd name="f468" fmla="+- f444 0 f2"/>
                <a:gd name="f469" fmla="*/ f445 1 f7"/>
                <a:gd name="f470" fmla="*/ f446 f1 1"/>
                <a:gd name="f471" fmla="+- 0 0 f447"/>
                <a:gd name="f472" fmla="cos 1 f448"/>
                <a:gd name="f473" fmla="+- f449 0 f2"/>
                <a:gd name="f474" fmla="+- f450 0 f2"/>
                <a:gd name="f475" fmla="*/ f451 1 f7"/>
                <a:gd name="f476" fmla="*/ f452 f1 1"/>
                <a:gd name="f477" fmla="+- 0 0 f453"/>
                <a:gd name="f478" fmla="cos 1 f454"/>
                <a:gd name="f479" fmla="+- f455 0 f2"/>
                <a:gd name="f480" fmla="+- f456 0 f2"/>
                <a:gd name="f481" fmla="*/ f457 1 f7"/>
                <a:gd name="f482" fmla="*/ f458 f1 1"/>
                <a:gd name="f483" fmla="+- 0 0 f459"/>
                <a:gd name="f484" fmla="+- 0 0 f460"/>
                <a:gd name="f485" fmla="tan 1 f461"/>
                <a:gd name="f486" fmla="cos 1 f462"/>
                <a:gd name="f487" fmla="sin 1 f462"/>
                <a:gd name="f488" fmla="+- f463 0 f2"/>
                <a:gd name="f489" fmla="*/ f464 1 f7"/>
                <a:gd name="f490" fmla="*/ f465 f1 1"/>
                <a:gd name="f491" fmla="+- 0 0 f466"/>
                <a:gd name="f492" fmla="tan 1 f467"/>
                <a:gd name="f493" fmla="cos 1 f468"/>
                <a:gd name="f494" fmla="sin 1 f468"/>
                <a:gd name="f495" fmla="+- f469 0 f2"/>
                <a:gd name="f496" fmla="*/ f470 1 f7"/>
                <a:gd name="f497" fmla="*/ f471 f1 1"/>
                <a:gd name="f498" fmla="+- 0 0 f472"/>
                <a:gd name="f499" fmla="tan 1 f473"/>
                <a:gd name="f500" fmla="cos 1 f474"/>
                <a:gd name="f501" fmla="sin 1 f474"/>
                <a:gd name="f502" fmla="+- f475 0 f2"/>
                <a:gd name="f503" fmla="*/ f476 1 f7"/>
                <a:gd name="f504" fmla="*/ f477 f1 1"/>
                <a:gd name="f505" fmla="+- 0 0 f478"/>
                <a:gd name="f506" fmla="tan 1 f479"/>
                <a:gd name="f507" fmla="cos 1 f480"/>
                <a:gd name="f508" fmla="sin 1 f480"/>
                <a:gd name="f509" fmla="+- f481 0 f2"/>
                <a:gd name="f510" fmla="*/ f482 1 f7"/>
                <a:gd name="f511" fmla="*/ f483 f1 1"/>
                <a:gd name="f512" fmla="*/ 1 1 f485"/>
                <a:gd name="f513" fmla="+- 0 0 f486"/>
                <a:gd name="f514" fmla="+- 0 0 f487"/>
                <a:gd name="f515" fmla="cos 1 f488"/>
                <a:gd name="f516" fmla="sin 1 f488"/>
                <a:gd name="f517" fmla="+- f489 0 f2"/>
                <a:gd name="f518" fmla="*/ f490 1 f7"/>
                <a:gd name="f519" fmla="*/ 1 1 f492"/>
                <a:gd name="f520" fmla="+- 0 0 f493"/>
                <a:gd name="f521" fmla="+- 0 0 f494"/>
                <a:gd name="f522" fmla="cos 1 f495"/>
                <a:gd name="f523" fmla="sin 1 f495"/>
                <a:gd name="f524" fmla="+- f496 0 f2"/>
                <a:gd name="f525" fmla="*/ f497 1 f7"/>
                <a:gd name="f526" fmla="*/ 1 1 f499"/>
                <a:gd name="f527" fmla="+- 0 0 f500"/>
                <a:gd name="f528" fmla="+- 0 0 f501"/>
                <a:gd name="f529" fmla="cos 1 f502"/>
                <a:gd name="f530" fmla="sin 1 f502"/>
                <a:gd name="f531" fmla="+- f503 0 f2"/>
                <a:gd name="f532" fmla="*/ f504 1 f7"/>
                <a:gd name="f533" fmla="*/ 1 1 f506"/>
                <a:gd name="f534" fmla="+- 0 0 f507"/>
                <a:gd name="f535" fmla="+- 0 0 f508"/>
                <a:gd name="f536" fmla="cos 1 f509"/>
                <a:gd name="f537" fmla="sin 1 f509"/>
                <a:gd name="f538" fmla="+- f510 0 f2"/>
                <a:gd name="f539" fmla="*/ f511 1 f7"/>
                <a:gd name="f540" fmla="*/ f512 f512 1"/>
                <a:gd name="f541" fmla="*/ f12 f513 1"/>
                <a:gd name="f542" fmla="*/ f96 f514 1"/>
                <a:gd name="f543" fmla="*/ f96 f513 1"/>
                <a:gd name="f544" fmla="+- 0 0 f515"/>
                <a:gd name="f545" fmla="+- 0 0 f516"/>
                <a:gd name="f546" fmla="cos 1 f517"/>
                <a:gd name="f547" fmla="sin 1 f517"/>
                <a:gd name="f548" fmla="+- f518 0 f2"/>
                <a:gd name="f549" fmla="*/ f519 f519 1"/>
                <a:gd name="f550" fmla="*/ f12 f520 1"/>
                <a:gd name="f551" fmla="*/ f96 f521 1"/>
                <a:gd name="f552" fmla="*/ f96 f520 1"/>
                <a:gd name="f553" fmla="+- 0 0 f522"/>
                <a:gd name="f554" fmla="+- 0 0 f523"/>
                <a:gd name="f555" fmla="cos 1 f524"/>
                <a:gd name="f556" fmla="sin 1 f524"/>
                <a:gd name="f557" fmla="+- f525 0 f2"/>
                <a:gd name="f558" fmla="*/ f526 f526 1"/>
                <a:gd name="f559" fmla="*/ f12 f527 1"/>
                <a:gd name="f560" fmla="*/ f96 f528 1"/>
                <a:gd name="f561" fmla="*/ f96 f527 1"/>
                <a:gd name="f562" fmla="+- 0 0 f529"/>
                <a:gd name="f563" fmla="+- 0 0 f530"/>
                <a:gd name="f564" fmla="cos 1 f531"/>
                <a:gd name="f565" fmla="sin 1 f531"/>
                <a:gd name="f566" fmla="+- f532 0 f2"/>
                <a:gd name="f567" fmla="*/ f533 f533 1"/>
                <a:gd name="f568" fmla="*/ f12 f534 1"/>
                <a:gd name="f569" fmla="*/ f96 f535 1"/>
                <a:gd name="f570" fmla="*/ f96 f534 1"/>
                <a:gd name="f571" fmla="+- 0 0 f536"/>
                <a:gd name="f572" fmla="+- 0 0 f537"/>
                <a:gd name="f573" fmla="cos 1 f538"/>
                <a:gd name="f574" fmla="sin 1 f538"/>
                <a:gd name="f575" fmla="+- f539 0 f2"/>
                <a:gd name="f576" fmla="*/ 3 f540 1"/>
                <a:gd name="f577" fmla="+- f542 f351 0"/>
                <a:gd name="f578" fmla="+- f543 f352 0"/>
                <a:gd name="f579" fmla="*/ f12 f544 1"/>
                <a:gd name="f580" fmla="*/ f96 f545 1"/>
                <a:gd name="f581" fmla="*/ f96 f544 1"/>
                <a:gd name="f582" fmla="+- 0 0 f546"/>
                <a:gd name="f583" fmla="+- 0 0 f547"/>
                <a:gd name="f584" fmla="cos 1 f548"/>
                <a:gd name="f585" fmla="sin 1 f548"/>
                <a:gd name="f586" fmla="*/ 3 f549 1"/>
                <a:gd name="f587" fmla="+- f551 f357 0"/>
                <a:gd name="f588" fmla="+- f552 f358 0"/>
                <a:gd name="f589" fmla="*/ f12 f553 1"/>
                <a:gd name="f590" fmla="*/ f96 f554 1"/>
                <a:gd name="f591" fmla="*/ f96 f553 1"/>
                <a:gd name="f592" fmla="+- 0 0 f555"/>
                <a:gd name="f593" fmla="+- 0 0 f556"/>
                <a:gd name="f594" fmla="cos 1 f557"/>
                <a:gd name="f595" fmla="sin 1 f557"/>
                <a:gd name="f596" fmla="*/ 3 f558 1"/>
                <a:gd name="f597" fmla="+- f560 f322 0"/>
                <a:gd name="f598" fmla="+- f561 f323 0"/>
                <a:gd name="f599" fmla="*/ f12 f562 1"/>
                <a:gd name="f600" fmla="*/ f96 f563 1"/>
                <a:gd name="f601" fmla="*/ f96 f562 1"/>
                <a:gd name="f602" fmla="+- 0 0 f564"/>
                <a:gd name="f603" fmla="+- 0 0 f565"/>
                <a:gd name="f604" fmla="cos 1 f566"/>
                <a:gd name="f605" fmla="sin 1 f566"/>
                <a:gd name="f606" fmla="*/ 3 f567 1"/>
                <a:gd name="f607" fmla="+- f569 f364 0"/>
                <a:gd name="f608" fmla="+- f570 f365 0"/>
                <a:gd name="f609" fmla="*/ f12 f571 1"/>
                <a:gd name="f610" fmla="*/ f96 f572 1"/>
                <a:gd name="f611" fmla="*/ f96 f571 1"/>
                <a:gd name="f612" fmla="+- 0 0 f573"/>
                <a:gd name="f613" fmla="+- 0 0 f574"/>
                <a:gd name="f614" fmla="cos 1 f575"/>
                <a:gd name="f615" fmla="sin 1 f575"/>
                <a:gd name="f616" fmla="+- 4 f576 0"/>
                <a:gd name="f617" fmla="+- f580 f351 0"/>
                <a:gd name="f618" fmla="+- f581 f352 0"/>
                <a:gd name="f619" fmla="*/ f12 f582 1"/>
                <a:gd name="f620" fmla="*/ f96 f583 1"/>
                <a:gd name="f621" fmla="*/ f96 f582 1"/>
                <a:gd name="f622" fmla="+- 0 0 f584"/>
                <a:gd name="f623" fmla="+- 0 0 f585"/>
                <a:gd name="f624" fmla="+- 4 f586 0"/>
                <a:gd name="f625" fmla="+- f590 f357 0"/>
                <a:gd name="f626" fmla="+- f591 f358 0"/>
                <a:gd name="f627" fmla="*/ f12 f592 1"/>
                <a:gd name="f628" fmla="*/ f96 f593 1"/>
                <a:gd name="f629" fmla="*/ f96 f592 1"/>
                <a:gd name="f630" fmla="+- 0 0 f594"/>
                <a:gd name="f631" fmla="+- 0 0 f595"/>
                <a:gd name="f632" fmla="+- 4 f596 0"/>
                <a:gd name="f633" fmla="+- f600 f322 0"/>
                <a:gd name="f634" fmla="+- f601 f323 0"/>
                <a:gd name="f635" fmla="*/ f12 f602 1"/>
                <a:gd name="f636" fmla="*/ f96 f603 1"/>
                <a:gd name="f637" fmla="*/ f96 f602 1"/>
                <a:gd name="f638" fmla="+- 0 0 f604"/>
                <a:gd name="f639" fmla="+- 0 0 f605"/>
                <a:gd name="f640" fmla="+- 4 f606 0"/>
                <a:gd name="f641" fmla="+- f610 f364 0"/>
                <a:gd name="f642" fmla="+- f611 f365 0"/>
                <a:gd name="f643" fmla="*/ f12 f612 1"/>
                <a:gd name="f644" fmla="*/ f96 f613 1"/>
                <a:gd name="f645" fmla="*/ f96 f612 1"/>
                <a:gd name="f646" fmla="+- 0 0 f614"/>
                <a:gd name="f647" fmla="+- 0 0 f615"/>
                <a:gd name="f648" fmla="*/ f577 f46 1"/>
                <a:gd name="f649" fmla="*/ f578 f46 1"/>
                <a:gd name="f650" fmla="*/ f587 f46 1"/>
                <a:gd name="f651" fmla="*/ f588 f46 1"/>
                <a:gd name="f652" fmla="*/ f597 f46 1"/>
                <a:gd name="f653" fmla="*/ f598 f46 1"/>
                <a:gd name="f654" fmla="*/ f607 f46 1"/>
                <a:gd name="f655" fmla="*/ f608 f46 1"/>
                <a:gd name="f656" fmla="sqrt f616"/>
                <a:gd name="f657" fmla="+- f620 f351 0"/>
                <a:gd name="f658" fmla="+- f621 f352 0"/>
                <a:gd name="f659" fmla="*/ f12 f622 1"/>
                <a:gd name="f660" fmla="*/ f96 f623 1"/>
                <a:gd name="f661" fmla="*/ f96 f622 1"/>
                <a:gd name="f662" fmla="sqrt f624"/>
                <a:gd name="f663" fmla="+- f628 f357 0"/>
                <a:gd name="f664" fmla="+- f629 f358 0"/>
                <a:gd name="f665" fmla="*/ f12 f630 1"/>
                <a:gd name="f666" fmla="*/ f96 f631 1"/>
                <a:gd name="f667" fmla="*/ f96 f630 1"/>
                <a:gd name="f668" fmla="sqrt f632"/>
                <a:gd name="f669" fmla="+- f636 f322 0"/>
                <a:gd name="f670" fmla="+- f637 f323 0"/>
                <a:gd name="f671" fmla="*/ f12 f638 1"/>
                <a:gd name="f672" fmla="*/ f96 f639 1"/>
                <a:gd name="f673" fmla="*/ f96 f638 1"/>
                <a:gd name="f674" fmla="sqrt f640"/>
                <a:gd name="f675" fmla="+- f644 f364 0"/>
                <a:gd name="f676" fmla="+- f645 f365 0"/>
                <a:gd name="f677" fmla="*/ f12 f646 1"/>
                <a:gd name="f678" fmla="*/ f96 f647 1"/>
                <a:gd name="f679" fmla="*/ f96 f646 1"/>
                <a:gd name="f680" fmla="*/ f617 f46 1"/>
                <a:gd name="f681" fmla="*/ f618 f46 1"/>
                <a:gd name="f682" fmla="*/ f625 f46 1"/>
                <a:gd name="f683" fmla="*/ f626 f46 1"/>
                <a:gd name="f684" fmla="*/ f633 f46 1"/>
                <a:gd name="f685" fmla="*/ f634 f46 1"/>
                <a:gd name="f686" fmla="*/ f641 f46 1"/>
                <a:gd name="f687" fmla="*/ f642 f46 1"/>
                <a:gd name="f688" fmla="+- f656 0 1"/>
                <a:gd name="f689" fmla="+- f660 f351 0"/>
                <a:gd name="f690" fmla="+- f661 f352 0"/>
                <a:gd name="f691" fmla="+- f662 0 1"/>
                <a:gd name="f692" fmla="+- f666 f357 0"/>
                <a:gd name="f693" fmla="+- f667 f358 0"/>
                <a:gd name="f694" fmla="+- f668 0 1"/>
                <a:gd name="f695" fmla="+- f672 f322 0"/>
                <a:gd name="f696" fmla="+- f673 f323 0"/>
                <a:gd name="f697" fmla="+- f674 0 1"/>
                <a:gd name="f698" fmla="+- f678 f364 0"/>
                <a:gd name="f699" fmla="+- f679 f365 0"/>
                <a:gd name="f700" fmla="*/ f657 f46 1"/>
                <a:gd name="f701" fmla="*/ f658 f46 1"/>
                <a:gd name="f702" fmla="*/ f663 f46 1"/>
                <a:gd name="f703" fmla="*/ f664 f46 1"/>
                <a:gd name="f704" fmla="*/ f669 f46 1"/>
                <a:gd name="f705" fmla="*/ f670 f46 1"/>
                <a:gd name="f706" fmla="*/ f675 f46 1"/>
                <a:gd name="f707" fmla="*/ f676 f46 1"/>
                <a:gd name="f708" fmla="*/ f484 f688 1"/>
                <a:gd name="f709" fmla="*/ f491 f691 1"/>
                <a:gd name="f710" fmla="*/ f498 f694 1"/>
                <a:gd name="f711" fmla="*/ f505 f697 1"/>
                <a:gd name="f712" fmla="*/ f689 f46 1"/>
                <a:gd name="f713" fmla="*/ f690 f46 1"/>
                <a:gd name="f714" fmla="*/ f692 f46 1"/>
                <a:gd name="f715" fmla="*/ f693 f46 1"/>
                <a:gd name="f716" fmla="*/ f695 f46 1"/>
                <a:gd name="f717" fmla="*/ f696 f46 1"/>
                <a:gd name="f718" fmla="*/ f698 f46 1"/>
                <a:gd name="f719" fmla="*/ f699 f46 1"/>
                <a:gd name="f720" fmla="*/ f708 1 3"/>
                <a:gd name="f721" fmla="*/ f709 1 3"/>
                <a:gd name="f722" fmla="*/ f710 1 3"/>
                <a:gd name="f723" fmla="*/ f711 1 3"/>
                <a:gd name="f724" fmla="*/ f720 f96 1"/>
                <a:gd name="f725" fmla="*/ f721 f96 1"/>
                <a:gd name="f726" fmla="*/ f722 f96 1"/>
                <a:gd name="f727" fmla="*/ f723 f96 1"/>
                <a:gd name="f728" fmla="*/ f724 f354 1"/>
                <a:gd name="f729" fmla="*/ f724 f337 1"/>
                <a:gd name="f730" fmla="*/ f724 f541 1"/>
                <a:gd name="f731" fmla="*/ f724 f514 1"/>
                <a:gd name="f732" fmla="*/ f724 f579 1"/>
                <a:gd name="f733" fmla="*/ f724 f545 1"/>
                <a:gd name="f734" fmla="*/ f724 f619 1"/>
                <a:gd name="f735" fmla="*/ f724 f583 1"/>
                <a:gd name="f736" fmla="*/ f724 f659 1"/>
                <a:gd name="f737" fmla="*/ f724 f623 1"/>
                <a:gd name="f738" fmla="*/ f725 f360 1"/>
                <a:gd name="f739" fmla="*/ f725 f342 1"/>
                <a:gd name="f740" fmla="*/ f725 f550 1"/>
                <a:gd name="f741" fmla="*/ f725 f521 1"/>
                <a:gd name="f742" fmla="*/ f725 f589 1"/>
                <a:gd name="f743" fmla="*/ f725 f554 1"/>
                <a:gd name="f744" fmla="*/ f725 f627 1"/>
                <a:gd name="f745" fmla="*/ f725 f593 1"/>
                <a:gd name="f746" fmla="*/ f725 f665 1"/>
                <a:gd name="f747" fmla="*/ f725 f631 1"/>
                <a:gd name="f748" fmla="*/ f726 f325 1"/>
                <a:gd name="f749" fmla="*/ f726 f307 1"/>
                <a:gd name="f750" fmla="*/ f726 f559 1"/>
                <a:gd name="f751" fmla="*/ f726 f528 1"/>
                <a:gd name="f752" fmla="*/ f726 f599 1"/>
                <a:gd name="f753" fmla="*/ f726 f563 1"/>
                <a:gd name="f754" fmla="*/ f726 f635 1"/>
                <a:gd name="f755" fmla="*/ f726 f603 1"/>
                <a:gd name="f756" fmla="*/ f726 f671 1"/>
                <a:gd name="f757" fmla="*/ f726 f639 1"/>
                <a:gd name="f758" fmla="*/ f727 f367 1"/>
                <a:gd name="f759" fmla="*/ f727 f350 1"/>
                <a:gd name="f760" fmla="*/ f727 f568 1"/>
                <a:gd name="f761" fmla="*/ f727 f535 1"/>
                <a:gd name="f762" fmla="*/ f727 f609 1"/>
                <a:gd name="f763" fmla="*/ f727 f572 1"/>
                <a:gd name="f764" fmla="*/ f727 f643 1"/>
                <a:gd name="f765" fmla="*/ f727 f613 1"/>
                <a:gd name="f766" fmla="*/ f727 f677 1"/>
                <a:gd name="f767" fmla="*/ f727 f647 1"/>
                <a:gd name="f768" fmla="+- f371 f728 0"/>
                <a:gd name="f769" fmla="+- f372 f729 0"/>
                <a:gd name="f770" fmla="+- f577 0 f730"/>
                <a:gd name="f771" fmla="+- f578 0 f731"/>
                <a:gd name="f772" fmla="+- f577 f730 0"/>
                <a:gd name="f773" fmla="+- f578 f731 0"/>
                <a:gd name="f774" fmla="+- f617 0 f732"/>
                <a:gd name="f775" fmla="+- f618 0 f733"/>
                <a:gd name="f776" fmla="+- f617 f732 0"/>
                <a:gd name="f777" fmla="+- f618 f733 0"/>
                <a:gd name="f778" fmla="+- f657 0 f734"/>
                <a:gd name="f779" fmla="+- f658 0 f735"/>
                <a:gd name="f780" fmla="+- f657 f734 0"/>
                <a:gd name="f781" fmla="+- f658 f735 0"/>
                <a:gd name="f782" fmla="+- f689 0 f736"/>
                <a:gd name="f783" fmla="+- f690 0 f737"/>
                <a:gd name="f784" fmla="+- f374 f738 0"/>
                <a:gd name="f785" fmla="+- f375 f739 0"/>
                <a:gd name="f786" fmla="+- f587 0 f740"/>
                <a:gd name="f787" fmla="+- f588 0 f741"/>
                <a:gd name="f788" fmla="+- f587 f740 0"/>
                <a:gd name="f789" fmla="+- f588 f741 0"/>
                <a:gd name="f790" fmla="+- f625 0 f742"/>
                <a:gd name="f791" fmla="+- f626 0 f743"/>
                <a:gd name="f792" fmla="+- f625 f742 0"/>
                <a:gd name="f793" fmla="+- f626 f743 0"/>
                <a:gd name="f794" fmla="+- f663 0 f744"/>
                <a:gd name="f795" fmla="+- f664 0 f745"/>
                <a:gd name="f796" fmla="+- f663 f744 0"/>
                <a:gd name="f797" fmla="+- f664 f745 0"/>
                <a:gd name="f798" fmla="+- f692 0 f746"/>
                <a:gd name="f799" fmla="+- f693 0 f747"/>
                <a:gd name="f800" fmla="+- f344 f748 0"/>
                <a:gd name="f801" fmla="+- f345 f749 0"/>
                <a:gd name="f802" fmla="+- f597 0 f750"/>
                <a:gd name="f803" fmla="+- f598 0 f751"/>
                <a:gd name="f804" fmla="+- f597 f750 0"/>
                <a:gd name="f805" fmla="+- f598 f751 0"/>
                <a:gd name="f806" fmla="+- f633 0 f752"/>
                <a:gd name="f807" fmla="+- f634 0 f753"/>
                <a:gd name="f808" fmla="+- f633 f752 0"/>
                <a:gd name="f809" fmla="+- f634 f753 0"/>
                <a:gd name="f810" fmla="+- f669 0 f754"/>
                <a:gd name="f811" fmla="+- f670 0 f755"/>
                <a:gd name="f812" fmla="+- f669 f754 0"/>
                <a:gd name="f813" fmla="+- f670 f755 0"/>
                <a:gd name="f814" fmla="+- f695 0 f756"/>
                <a:gd name="f815" fmla="+- f696 0 f757"/>
                <a:gd name="f816" fmla="+- f378 f758 0"/>
                <a:gd name="f817" fmla="+- f379 f759 0"/>
                <a:gd name="f818" fmla="+- f607 0 f760"/>
                <a:gd name="f819" fmla="+- f608 0 f761"/>
                <a:gd name="f820" fmla="+- f607 f760 0"/>
                <a:gd name="f821" fmla="+- f608 f761 0"/>
                <a:gd name="f822" fmla="+- f641 0 f762"/>
                <a:gd name="f823" fmla="+- f642 0 f763"/>
                <a:gd name="f824" fmla="+- f641 f762 0"/>
                <a:gd name="f825" fmla="+- f642 f763 0"/>
                <a:gd name="f826" fmla="+- f675 0 f764"/>
                <a:gd name="f827" fmla="+- f676 0 f765"/>
                <a:gd name="f828" fmla="+- f675 f764 0"/>
                <a:gd name="f829" fmla="+- f676 f765 0"/>
                <a:gd name="f830" fmla="+- f698 0 f766"/>
                <a:gd name="f831" fmla="+- f699 0 f767"/>
                <a:gd name="f832" fmla="*/ f768 f46 1"/>
                <a:gd name="f833" fmla="*/ f769 f46 1"/>
                <a:gd name="f834" fmla="*/ f770 f46 1"/>
                <a:gd name="f835" fmla="*/ f771 f46 1"/>
                <a:gd name="f836" fmla="*/ f772 f46 1"/>
                <a:gd name="f837" fmla="*/ f773 f46 1"/>
                <a:gd name="f838" fmla="*/ f774 f46 1"/>
                <a:gd name="f839" fmla="*/ f775 f46 1"/>
                <a:gd name="f840" fmla="*/ f776 f46 1"/>
                <a:gd name="f841" fmla="*/ f777 f46 1"/>
                <a:gd name="f842" fmla="*/ f778 f46 1"/>
                <a:gd name="f843" fmla="*/ f779 f46 1"/>
                <a:gd name="f844" fmla="*/ f780 f46 1"/>
                <a:gd name="f845" fmla="*/ f781 f46 1"/>
                <a:gd name="f846" fmla="*/ f782 f46 1"/>
                <a:gd name="f847" fmla="*/ f783 f46 1"/>
                <a:gd name="f848" fmla="*/ f784 f46 1"/>
                <a:gd name="f849" fmla="*/ f785 f46 1"/>
                <a:gd name="f850" fmla="*/ f786 f46 1"/>
                <a:gd name="f851" fmla="*/ f787 f46 1"/>
                <a:gd name="f852" fmla="*/ f788 f46 1"/>
                <a:gd name="f853" fmla="*/ f789 f46 1"/>
                <a:gd name="f854" fmla="*/ f790 f46 1"/>
                <a:gd name="f855" fmla="*/ f791 f46 1"/>
                <a:gd name="f856" fmla="*/ f792 f46 1"/>
                <a:gd name="f857" fmla="*/ f793 f46 1"/>
                <a:gd name="f858" fmla="*/ f794 f46 1"/>
                <a:gd name="f859" fmla="*/ f795 f46 1"/>
                <a:gd name="f860" fmla="*/ f796 f46 1"/>
                <a:gd name="f861" fmla="*/ f797 f46 1"/>
                <a:gd name="f862" fmla="*/ f798 f46 1"/>
                <a:gd name="f863" fmla="*/ f799 f46 1"/>
                <a:gd name="f864" fmla="*/ f800 f46 1"/>
                <a:gd name="f865" fmla="*/ f801 f46 1"/>
                <a:gd name="f866" fmla="*/ f802 f46 1"/>
                <a:gd name="f867" fmla="*/ f803 f46 1"/>
                <a:gd name="f868" fmla="*/ f804 f46 1"/>
                <a:gd name="f869" fmla="*/ f805 f46 1"/>
                <a:gd name="f870" fmla="*/ f806 f46 1"/>
                <a:gd name="f871" fmla="*/ f807 f46 1"/>
                <a:gd name="f872" fmla="*/ f808 f46 1"/>
                <a:gd name="f873" fmla="*/ f809 f46 1"/>
                <a:gd name="f874" fmla="*/ f810 f46 1"/>
                <a:gd name="f875" fmla="*/ f811 f46 1"/>
                <a:gd name="f876" fmla="*/ f812 f46 1"/>
                <a:gd name="f877" fmla="*/ f813 f46 1"/>
                <a:gd name="f878" fmla="*/ f814 f46 1"/>
                <a:gd name="f879" fmla="*/ f815 f46 1"/>
                <a:gd name="f880" fmla="*/ f816 f46 1"/>
                <a:gd name="f881" fmla="*/ f817 f46 1"/>
                <a:gd name="f882" fmla="*/ f818 f46 1"/>
                <a:gd name="f883" fmla="*/ f819 f46 1"/>
                <a:gd name="f884" fmla="*/ f820 f46 1"/>
                <a:gd name="f885" fmla="*/ f821 f46 1"/>
                <a:gd name="f886" fmla="*/ f822 f46 1"/>
                <a:gd name="f887" fmla="*/ f823 f46 1"/>
                <a:gd name="f888" fmla="*/ f824 f46 1"/>
                <a:gd name="f889" fmla="*/ f825 f46 1"/>
                <a:gd name="f890" fmla="*/ f826 f46 1"/>
                <a:gd name="f891" fmla="*/ f827 f46 1"/>
                <a:gd name="f892" fmla="*/ f828 f46 1"/>
                <a:gd name="f893" fmla="*/ f829 f46 1"/>
                <a:gd name="f894" fmla="*/ f830 f46 1"/>
                <a:gd name="f895" fmla="*/ f831 f4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2" t="f203" r="f216" b="f217"/>
              <a:pathLst>
                <a:path>
                  <a:moveTo>
                    <a:pt x="f63" y="f73"/>
                  </a:moveTo>
                  <a:cubicBezTo>
                    <a:pt x="f832" y="f833"/>
                    <a:pt x="f834" y="f835"/>
                    <a:pt x="f648" y="f649"/>
                  </a:cubicBezTo>
                  <a:cubicBezTo>
                    <a:pt x="f836" y="f837"/>
                    <a:pt x="f838" y="f839"/>
                    <a:pt x="f680" y="f681"/>
                  </a:cubicBezTo>
                  <a:cubicBezTo>
                    <a:pt x="f840" y="f841"/>
                    <a:pt x="f842" y="f843"/>
                    <a:pt x="f700" y="f701"/>
                  </a:cubicBezTo>
                  <a:cubicBezTo>
                    <a:pt x="f844" y="f845"/>
                    <a:pt x="f846" y="f847"/>
                    <a:pt x="f712" y="f713"/>
                  </a:cubicBezTo>
                  <a:lnTo>
                    <a:pt x="f104" y="f63"/>
                  </a:lnTo>
                  <a:cubicBezTo>
                    <a:pt x="f848" y="f849"/>
                    <a:pt x="f850" y="f851"/>
                    <a:pt x="f650" y="f651"/>
                  </a:cubicBezTo>
                  <a:cubicBezTo>
                    <a:pt x="f852" y="f853"/>
                    <a:pt x="f854" y="f855"/>
                    <a:pt x="f682" y="f683"/>
                  </a:cubicBezTo>
                  <a:cubicBezTo>
                    <a:pt x="f856" y="f857"/>
                    <a:pt x="f858" y="f859"/>
                    <a:pt x="f702" y="f703"/>
                  </a:cubicBezTo>
                  <a:cubicBezTo>
                    <a:pt x="f860" y="f861"/>
                    <a:pt x="f862" y="f863"/>
                    <a:pt x="f714" y="f715"/>
                  </a:cubicBezTo>
                  <a:lnTo>
                    <a:pt x="f74" y="f105"/>
                  </a:lnTo>
                  <a:cubicBezTo>
                    <a:pt x="f864" y="f865"/>
                    <a:pt x="f866" y="f867"/>
                    <a:pt x="f652" y="f653"/>
                  </a:cubicBezTo>
                  <a:cubicBezTo>
                    <a:pt x="f868" y="f869"/>
                    <a:pt x="f870" y="f871"/>
                    <a:pt x="f684" y="f685"/>
                  </a:cubicBezTo>
                  <a:cubicBezTo>
                    <a:pt x="f872" y="f873"/>
                    <a:pt x="f874" y="f875"/>
                    <a:pt x="f704" y="f705"/>
                  </a:cubicBezTo>
                  <a:cubicBezTo>
                    <a:pt x="f876" y="f877"/>
                    <a:pt x="f878" y="f879"/>
                    <a:pt x="f716" y="f717"/>
                  </a:cubicBezTo>
                  <a:lnTo>
                    <a:pt x="f73" y="f75"/>
                  </a:lnTo>
                  <a:cubicBezTo>
                    <a:pt x="f880" y="f881"/>
                    <a:pt x="f882" y="f883"/>
                    <a:pt x="f654" y="f655"/>
                  </a:cubicBezTo>
                  <a:cubicBezTo>
                    <a:pt x="f884" y="f885"/>
                    <a:pt x="f886" y="f887"/>
                    <a:pt x="f686" y="f687"/>
                  </a:cubicBezTo>
                  <a:cubicBezTo>
                    <a:pt x="f888" y="f889"/>
                    <a:pt x="f890" y="f891"/>
                    <a:pt x="f706" y="f707"/>
                  </a:cubicBezTo>
                  <a:cubicBezTo>
                    <a:pt x="f892" y="f893"/>
                    <a:pt x="f894" y="f895"/>
                    <a:pt x="f718" y="f719"/>
                  </a:cubicBezTo>
                  <a:close/>
                </a:path>
              </a:pathLst>
            </a:custGeom>
            <a:solidFill>
              <a:srgbClr val="9999FF"/>
            </a:solidFill>
            <a:ln w="25400">
              <a:solidFill>
                <a:srgbClr val="CCCCFF"/>
              </a:solidFill>
              <a:prstDash val="solid"/>
            </a:ln>
          </p:spPr>
          <p:txBody>
            <a:bodyPr wrap="square" lIns="91440" tIns="45720" rIns="91440" bIns="45720" anchor="ctr"/>
            <a:lstStyle/>
            <a:p>
              <a:pPr marL="0" marR="0" lvl="0" indent="0" algn="ctr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2400" b="1" spc="0">
                  <a:solidFill>
                    <a:srgbClr val="FFFFFF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снежки</a:t>
              </a:r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2267743" y="4752527"/>
            <a:ext cx="1988840" cy="1988840"/>
            <a:chOff x="2267743" y="4752527"/>
            <a:chExt cx="1988840" cy="1988840"/>
          </a:xfrm>
        </p:grpSpPr>
        <p:sp>
          <p:nvSpPr>
            <p:cNvPr id="7" name="Полилиния 6"/>
            <p:cNvSpPr/>
            <p:nvPr/>
          </p:nvSpPr>
          <p:spPr>
            <a:xfrm>
              <a:off x="2267743" y="4752527"/>
              <a:ext cx="1988840" cy="198884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1600"/>
                <a:gd name="f4" fmla="*/ f0 1 21600"/>
                <a:gd name="f5" fmla="*/ f1 1 21600"/>
                <a:gd name="f6" fmla="val f3"/>
                <a:gd name="f7" fmla="val f3"/>
                <a:gd name="f8" fmla="*/ f2 1 1"/>
                <a:gd name="f9" fmla="*/ f8 1 f3"/>
                <a:gd name="f10" fmla="*/ f8 1 f3"/>
                <a:gd name="f11" fmla="*/ f6 1 1"/>
                <a:gd name="f12" fmla="*/ f7 1 1"/>
                <a:gd name="f13" fmla="*/ f11 1 f3"/>
                <a:gd name="f14" fmla="*/ f12 1 f3"/>
                <a:gd name="f15" fmla="*/ f9 f3 1"/>
                <a:gd name="f16" fmla="*/ f10 f3 1"/>
                <a:gd name="f17" fmla="*/ f13 f3 1"/>
                <a:gd name="f18" fmla="*/ f14 f3 1"/>
                <a:gd name="f19" fmla="*/ f15 f4 1"/>
                <a:gd name="f20" fmla="*/ f16 f5 1"/>
                <a:gd name="f21" fmla="*/ f17 f4 1"/>
                <a:gd name="f22" fmla="*/ f18 f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0" r="f21" b="f22"/>
              <a:pathLst>
                <a:path w="21600" h="21600">
                  <a:moveTo>
                    <a:pt x="f2" y="f2"/>
                  </a:moveTo>
                  <a:lnTo>
                    <a:pt x="f3" y="f2"/>
                  </a:lnTo>
                  <a:lnTo>
                    <a:pt x="f3" y="f3"/>
                  </a:lnTo>
                  <a:lnTo>
                    <a:pt x="f2" y="f3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  <a:ln>
              <a:noFill/>
              <a:prstDash val="solid"/>
            </a:ln>
          </p:spPr>
          <p:txBody>
            <a:bodyPr wrap="square" lIns="45720" tIns="45720" rIns="45720" bIns="45720"/>
            <a:lstStyle/>
            <a:p>
              <a:pPr marR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ru-RU" sz="12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XO Thames"/>
              </a:endParaRPr>
            </a:p>
          </p:txBody>
        </p:sp>
        <p:sp>
          <p:nvSpPr>
            <p:cNvPr id="8" name="Полилиния 7"/>
            <p:cNvSpPr/>
            <p:nvPr/>
          </p:nvSpPr>
          <p:spPr>
            <a:xfrm>
              <a:off x="2555775" y="5400600"/>
              <a:ext cx="1368151" cy="792087"/>
            </a:xfrm>
            <a:custGeom>
              <a:avLst>
                <a:gd name="f15" fmla="val 16667"/>
              </a:avLst>
              <a:gdLst>
                <a:gd name="f1" fmla="val 10800000"/>
                <a:gd name="f2" fmla="val 5400000"/>
                <a:gd name="f3" fmla="val w"/>
                <a:gd name="f4" fmla="val h"/>
                <a:gd name="f5" fmla="val ss"/>
                <a:gd name="f6" fmla="val 0"/>
                <a:gd name="f7" fmla="*/ 5419351 1 1725033"/>
                <a:gd name="f8" fmla="val 21600"/>
                <a:gd name="f9" fmla="*/ 1 1 2"/>
                <a:gd name="f10" fmla="+- 21600000 0 1"/>
                <a:gd name="f11" fmla="*/ 1 1 4"/>
                <a:gd name="f12" fmla="+- 0 0 1"/>
                <a:gd name="f13" fmla="*/ 3 1 4"/>
                <a:gd name="f14" fmla="*/ 0 1 60000"/>
                <a:gd name="f15" fmla="val 16667"/>
                <a:gd name="f16" fmla="abs f3"/>
                <a:gd name="f17" fmla="abs f4"/>
                <a:gd name="f18" fmla="abs f5"/>
                <a:gd name="f19" fmla="+- f15 0 50000"/>
                <a:gd name="f20" fmla="+- 0 0 f15"/>
                <a:gd name="f21" fmla="min f8 f8"/>
                <a:gd name="f22" fmla="*/ 21600000 f9 1"/>
                <a:gd name="f23" fmla="*/ f10 1 60000"/>
                <a:gd name="f24" fmla="*/ 21600000 f11 1"/>
                <a:gd name="f25" fmla="*/ 2 f7 1"/>
                <a:gd name="f26" fmla="*/ 21600000 f13 1"/>
                <a:gd name="f27" fmla="*/ f14 f7 1"/>
                <a:gd name="f28" fmla="?: f16 f3 1"/>
                <a:gd name="f29" fmla="?: f17 f4 1"/>
                <a:gd name="f30" fmla="?: f18 f5 1"/>
                <a:gd name="f31" fmla="?: f19 50000 f15"/>
                <a:gd name="f32" fmla="*/ f22 1 60000"/>
                <a:gd name="f33" fmla="*/ f24 1 60000"/>
                <a:gd name="f34" fmla="*/ f26 1 60000"/>
                <a:gd name="f35" fmla="*/ f27 1 180"/>
                <a:gd name="f36" fmla="*/ f28 1 21600"/>
                <a:gd name="f37" fmla="*/ f29 1 21600"/>
                <a:gd name="f38" fmla="*/ 21600 f28 1"/>
                <a:gd name="f39" fmla="*/ 21600 f29 1"/>
                <a:gd name="f40" fmla="?: f20 0 f31"/>
                <a:gd name="f41" fmla="*/ f32 f7 1"/>
                <a:gd name="f42" fmla="+- f33 0 f23"/>
                <a:gd name="f43" fmla="*/ f34 f7 1"/>
                <a:gd name="f44" fmla="+- 0 0 f35"/>
                <a:gd name="f45" fmla="*/ f33 f7 1"/>
                <a:gd name="f46" fmla="min f37 f36"/>
                <a:gd name="f47" fmla="*/ f38 1 f30"/>
                <a:gd name="f48" fmla="*/ f39 1 f30"/>
                <a:gd name="f49" fmla="*/ f21 f40 1"/>
                <a:gd name="f50" fmla="*/ f41 1 180"/>
                <a:gd name="f51" fmla="?: f42 f23 f33"/>
                <a:gd name="f52" fmla="*/ f43 1 180"/>
                <a:gd name="f53" fmla="*/ f44 f1 1"/>
                <a:gd name="f54" fmla="*/ f45 1 180"/>
                <a:gd name="f55" fmla="val f47"/>
                <a:gd name="f56" fmla="val f48"/>
                <a:gd name="f57" fmla="*/ f49 1 100000"/>
                <a:gd name="f58" fmla="*/ f51 f7 1"/>
                <a:gd name="f59" fmla="+- 0 0 f50"/>
                <a:gd name="f60" fmla="+- 0 0 f52"/>
                <a:gd name="f61" fmla="*/ f53 1 f7"/>
                <a:gd name="f62" fmla="+- 0 0 f54"/>
                <a:gd name="f63" fmla="*/ f6 f46 1"/>
                <a:gd name="f64" fmla="+- f55 0 0"/>
                <a:gd name="f65" fmla="+- f56 0 0"/>
                <a:gd name="f66" fmla="*/ f57 29289 1"/>
                <a:gd name="f67" fmla="val f57"/>
                <a:gd name="f68" fmla="*/ f58 1 180"/>
                <a:gd name="f69" fmla="*/ f59 f1 1"/>
                <a:gd name="f70" fmla="*/ f60 f1 1"/>
                <a:gd name="f71" fmla="+- f61 0 f2"/>
                <a:gd name="f72" fmla="*/ f62 f1 1"/>
                <a:gd name="f73" fmla="*/ f57 f46 1"/>
                <a:gd name="f74" fmla="*/ f55 f46 1"/>
                <a:gd name="f75" fmla="*/ f56 f46 1"/>
                <a:gd name="f76" fmla="+- f64 0 f57"/>
                <a:gd name="f77" fmla="+- f65 0 f57"/>
                <a:gd name="f78" fmla="*/ f66 1 100000"/>
                <a:gd name="f79" fmla="*/ 2 f67 1"/>
                <a:gd name="f80" fmla="+- f50 f68 0"/>
                <a:gd name="f81" fmla="*/ f69 1 f7"/>
                <a:gd name="f82" fmla="?: f68 0 f25"/>
                <a:gd name="f83" fmla="+- f52 f68 0"/>
                <a:gd name="f84" fmla="*/ f70 1 f7"/>
                <a:gd name="f85" fmla="+- f35 f68 0"/>
                <a:gd name="f86" fmla="cos 1 f71"/>
                <a:gd name="f87" fmla="sin 1 f71"/>
                <a:gd name="f88" fmla="+- f54 f68 0"/>
                <a:gd name="f89" fmla="*/ f72 1 f7"/>
                <a:gd name="f90" fmla="+- f64 0 f78"/>
                <a:gd name="f91" fmla="+- f65 0 f78"/>
                <a:gd name="f92" fmla="*/ f78 f8 1"/>
                <a:gd name="f93" fmla="*/ f78 f8 1"/>
                <a:gd name="f94" fmla="+- f81 0 f2"/>
                <a:gd name="f95" fmla="+- 0 0 f80"/>
                <a:gd name="f96" fmla="*/ f79 1 2"/>
                <a:gd name="f97" fmla="+- f84 0 f2"/>
                <a:gd name="f98" fmla="+- 0 0 f83"/>
                <a:gd name="f99" fmla="+- 0 0 f86"/>
                <a:gd name="f100" fmla="+- 0 0 f87"/>
                <a:gd name="f101" fmla="+- 0 0 f85"/>
                <a:gd name="f102" fmla="+- f89 0 f2"/>
                <a:gd name="f103" fmla="+- 0 0 f88"/>
                <a:gd name="f104" fmla="*/ f76 f46 1"/>
                <a:gd name="f105" fmla="*/ f77 f46 1"/>
                <a:gd name="f106" fmla="*/ f92 1 f55"/>
                <a:gd name="f107" fmla="*/ f90 f8 1"/>
                <a:gd name="f108" fmla="*/ f93 1 f56"/>
                <a:gd name="f109" fmla="*/ f91 f8 1"/>
                <a:gd name="f110" fmla="cos 1 f94"/>
                <a:gd name="f111" fmla="sin 1 f94"/>
                <a:gd name="f112" fmla="*/ f95 f1 1"/>
                <a:gd name="f113" fmla="cos 1 f97"/>
                <a:gd name="f114" fmla="sin 1 f97"/>
                <a:gd name="f115" fmla="*/ f98 f1 1"/>
                <a:gd name="f116" fmla="*/ f99 1 f79"/>
                <a:gd name="f117" fmla="*/ f100 1 f79"/>
                <a:gd name="f118" fmla="*/ f101 f1 1"/>
                <a:gd name="f119" fmla="cos 1 f102"/>
                <a:gd name="f120" fmla="sin 1 f102"/>
                <a:gd name="f121" fmla="*/ f103 f1 1"/>
                <a:gd name="f122" fmla="*/ f107 1 f55"/>
                <a:gd name="f123" fmla="*/ f109 1 f56"/>
                <a:gd name="f124" fmla="val f106"/>
                <a:gd name="f125" fmla="val f108"/>
                <a:gd name="f126" fmla="+- 0 0 f110"/>
                <a:gd name="f127" fmla="+- 0 0 f111"/>
                <a:gd name="f128" fmla="*/ f112 1 f7"/>
                <a:gd name="f129" fmla="+- 0 0 f113"/>
                <a:gd name="f130" fmla="+- 0 0 f114"/>
                <a:gd name="f131" fmla="*/ f115 1 f7"/>
                <a:gd name="f132" fmla="+- 0 0 f116"/>
                <a:gd name="f133" fmla="+- 0 0 f117"/>
                <a:gd name="f134" fmla="*/ f118 1 f7"/>
                <a:gd name="f135" fmla="+- 0 0 f119"/>
                <a:gd name="f136" fmla="+- 0 0 f120"/>
                <a:gd name="f137" fmla="*/ f121 1 f7"/>
                <a:gd name="f138" fmla="val f122"/>
                <a:gd name="f139" fmla="val f123"/>
                <a:gd name="f140" fmla="*/ f124 1 1"/>
                <a:gd name="f141" fmla="*/ f125 1 1"/>
                <a:gd name="f142" fmla="*/ f126 1 f79"/>
                <a:gd name="f143" fmla="*/ f127 1 f79"/>
                <a:gd name="f144" fmla="+- f128 0 f2"/>
                <a:gd name="f145" fmla="*/ f129 1 f79"/>
                <a:gd name="f146" fmla="*/ f130 1 f79"/>
                <a:gd name="f147" fmla="+- f131 0 f2"/>
                <a:gd name="f148" fmla="at2 f132 f133"/>
                <a:gd name="f149" fmla="+- f134 0 f2"/>
                <a:gd name="f150" fmla="*/ f135 1 f79"/>
                <a:gd name="f151" fmla="*/ f136 1 f79"/>
                <a:gd name="f152" fmla="+- f137 0 f2"/>
                <a:gd name="f153" fmla="*/ f140 1 f8"/>
                <a:gd name="f154" fmla="*/ f141 1 f8"/>
                <a:gd name="f155" fmla="*/ f138 1 1"/>
                <a:gd name="f156" fmla="*/ f139 1 1"/>
                <a:gd name="f157" fmla="+- 0 0 f142"/>
                <a:gd name="f158" fmla="+- 0 0 f143"/>
                <a:gd name="f159" fmla="cos 1 f144"/>
                <a:gd name="f160" fmla="sin 1 f144"/>
                <a:gd name="f161" fmla="+- 0 0 f145"/>
                <a:gd name="f162" fmla="+- 0 0 f146"/>
                <a:gd name="f163" fmla="cos 1 f147"/>
                <a:gd name="f164" fmla="sin 1 f147"/>
                <a:gd name="f165" fmla="+- f148 f2 0"/>
                <a:gd name="f166" fmla="cos 1 f149"/>
                <a:gd name="f167" fmla="sin 1 f149"/>
                <a:gd name="f168" fmla="+- 0 0 f150"/>
                <a:gd name="f169" fmla="+- 0 0 f151"/>
                <a:gd name="f170" fmla="cos 1 f152"/>
                <a:gd name="f171" fmla="sin 1 f152"/>
                <a:gd name="f172" fmla="*/ f155 1 f8"/>
                <a:gd name="f173" fmla="*/ f156 1 f8"/>
                <a:gd name="f174" fmla="at2 f157 f158"/>
                <a:gd name="f175" fmla="+- 0 0 f159"/>
                <a:gd name="f176" fmla="+- 0 0 f160"/>
                <a:gd name="f177" fmla="at2 f161 f162"/>
                <a:gd name="f178" fmla="+- 0 0 f163"/>
                <a:gd name="f179" fmla="+- 0 0 f164"/>
                <a:gd name="f180" fmla="*/ f165 f7 1"/>
                <a:gd name="f181" fmla="+- 0 0 f166"/>
                <a:gd name="f182" fmla="+- 0 0 f167"/>
                <a:gd name="f183" fmla="at2 f168 f169"/>
                <a:gd name="f184" fmla="+- 0 0 f170"/>
                <a:gd name="f185" fmla="+- 0 0 f171"/>
                <a:gd name="f186" fmla="*/ f153 f55 1"/>
                <a:gd name="f187" fmla="*/ f154 f56 1"/>
                <a:gd name="f188" fmla="+- f174 f2 0"/>
                <a:gd name="f189" fmla="*/ f175 1 f79"/>
                <a:gd name="f190" fmla="*/ f176 1 f79"/>
                <a:gd name="f191" fmla="+- f177 f2 0"/>
                <a:gd name="f192" fmla="*/ f178 1 f79"/>
                <a:gd name="f193" fmla="*/ f179 1 f79"/>
                <a:gd name="f194" fmla="*/ f180 1 f1"/>
                <a:gd name="f195" fmla="*/ f181 1 f79"/>
                <a:gd name="f196" fmla="*/ f182 1 f79"/>
                <a:gd name="f197" fmla="+- f183 f2 0"/>
                <a:gd name="f198" fmla="*/ f184 1 f79"/>
                <a:gd name="f199" fmla="*/ f185 1 f79"/>
                <a:gd name="f200" fmla="*/ f172 f55 1"/>
                <a:gd name="f201" fmla="*/ f173 f56 1"/>
                <a:gd name="f202" fmla="*/ f186 f46 1"/>
                <a:gd name="f203" fmla="*/ f187 f46 1"/>
                <a:gd name="f204" fmla="*/ f188 f7 1"/>
                <a:gd name="f205" fmla="+- 0 0 f189"/>
                <a:gd name="f206" fmla="+- 0 0 f190"/>
                <a:gd name="f207" fmla="*/ f191 f7 1"/>
                <a:gd name="f208" fmla="+- 0 0 f192"/>
                <a:gd name="f209" fmla="+- 0 0 f193"/>
                <a:gd name="f210" fmla="+- 0 0 f194"/>
                <a:gd name="f211" fmla="+- 0 0 f195"/>
                <a:gd name="f212" fmla="+- 0 0 f196"/>
                <a:gd name="f213" fmla="*/ f197 f7 1"/>
                <a:gd name="f214" fmla="+- 0 0 f198"/>
                <a:gd name="f215" fmla="+- 0 0 f199"/>
                <a:gd name="f216" fmla="*/ f200 f46 1"/>
                <a:gd name="f217" fmla="*/ f201 f46 1"/>
                <a:gd name="f218" fmla="*/ f204 1 f1"/>
                <a:gd name="f219" fmla="at2 f205 f206"/>
                <a:gd name="f220" fmla="*/ f207 1 f1"/>
                <a:gd name="f221" fmla="at2 f208 f209"/>
                <a:gd name="f222" fmla="val f210"/>
                <a:gd name="f223" fmla="at2 f211 f212"/>
                <a:gd name="f224" fmla="*/ f213 1 f1"/>
                <a:gd name="f225" fmla="at2 f214 f215"/>
                <a:gd name="f226" fmla="+- 0 0 f218"/>
                <a:gd name="f227" fmla="+- f219 f2 0"/>
                <a:gd name="f228" fmla="+- 0 0 f220"/>
                <a:gd name="f229" fmla="+- f221 f2 0"/>
                <a:gd name="f230" fmla="+- f223 f2 0"/>
                <a:gd name="f231" fmla="+- 0 0 f222"/>
                <a:gd name="f232" fmla="val f222"/>
                <a:gd name="f233" fmla="+- 0 0 f224"/>
                <a:gd name="f234" fmla="+- f225 f2 0"/>
                <a:gd name="f235" fmla="val f226"/>
                <a:gd name="f236" fmla="*/ f227 f7 1"/>
                <a:gd name="f237" fmla="val f228"/>
                <a:gd name="f238" fmla="*/ f229 f7 1"/>
                <a:gd name="f239" fmla="*/ f230 f7 1"/>
                <a:gd name="f240" fmla="*/ f231 f1 1"/>
                <a:gd name="f241" fmla="+- 0 0 f232"/>
                <a:gd name="f242" fmla="val f233"/>
                <a:gd name="f243" fmla="*/ f234 f7 1"/>
                <a:gd name="f244" fmla="*/ f236 1 f1"/>
                <a:gd name="f245" fmla="+- 0 0 f235"/>
                <a:gd name="f246" fmla="val f235"/>
                <a:gd name="f247" fmla="*/ f238 1 f1"/>
                <a:gd name="f248" fmla="+- 0 0 f237"/>
                <a:gd name="f249" fmla="val f237"/>
                <a:gd name="f250" fmla="*/ f239 1 f1"/>
                <a:gd name="f251" fmla="*/ f240 1 f7"/>
                <a:gd name="f252" fmla="*/ f241 f1 1"/>
                <a:gd name="f253" fmla="*/ f243 1 f1"/>
                <a:gd name="f254" fmla="+- 0 0 f242"/>
                <a:gd name="f255" fmla="val f242"/>
                <a:gd name="f256" fmla="+- 0 0 f244"/>
                <a:gd name="f257" fmla="*/ f245 f1 1"/>
                <a:gd name="f258" fmla="+- 0 0 f246"/>
                <a:gd name="f259" fmla="+- 0 0 f247"/>
                <a:gd name="f260" fmla="*/ f248 f1 1"/>
                <a:gd name="f261" fmla="+- 0 0 f249"/>
                <a:gd name="f262" fmla="+- 0 0 f250"/>
                <a:gd name="f263" fmla="+- f251 0 f2"/>
                <a:gd name="f264" fmla="*/ f252 1 f7"/>
                <a:gd name="f265" fmla="+- 0 0 f253"/>
                <a:gd name="f266" fmla="*/ f254 f1 1"/>
                <a:gd name="f267" fmla="+- 0 0 f255"/>
                <a:gd name="f268" fmla="val f256"/>
                <a:gd name="f269" fmla="*/ f257 1 f7"/>
                <a:gd name="f270" fmla="*/ f258 f1 1"/>
                <a:gd name="f271" fmla="val f259"/>
                <a:gd name="f272" fmla="*/ f260 1 f7"/>
                <a:gd name="f273" fmla="*/ f261 f1 1"/>
                <a:gd name="f274" fmla="val f262"/>
                <a:gd name="f275" fmla="sin 1 f263"/>
                <a:gd name="f276" fmla="cos 1 f263"/>
                <a:gd name="f277" fmla="+- f264 0 f2"/>
                <a:gd name="f278" fmla="val f265"/>
                <a:gd name="f279" fmla="*/ f266 1 f7"/>
                <a:gd name="f280" fmla="*/ f267 f1 1"/>
                <a:gd name="f281" fmla="+- f269 0 f2"/>
                <a:gd name="f282" fmla="+- f268 0 f235"/>
                <a:gd name="f283" fmla="*/ f270 1 f7"/>
                <a:gd name="f284" fmla="+- f272 0 f2"/>
                <a:gd name="f285" fmla="+- f271 0 f237"/>
                <a:gd name="f286" fmla="*/ f273 1 f7"/>
                <a:gd name="f287" fmla="+- 0 0 f275"/>
                <a:gd name="f288" fmla="+- 0 0 f276"/>
                <a:gd name="f289" fmla="+- f274 0 f222"/>
                <a:gd name="f290" fmla="cos 1 f277"/>
                <a:gd name="f291" fmla="sin 1 f277"/>
                <a:gd name="f292" fmla="+- f279 0 f2"/>
                <a:gd name="f293" fmla="+- f278 0 f242"/>
                <a:gd name="f294" fmla="*/ f280 1 f7"/>
                <a:gd name="f295" fmla="sin 1 f281"/>
                <a:gd name="f296" fmla="cos 1 f281"/>
                <a:gd name="f297" fmla="?: f282 0 f25"/>
                <a:gd name="f298" fmla="+- f283 0 f2"/>
                <a:gd name="f299" fmla="sin 1 f284"/>
                <a:gd name="f300" fmla="cos 1 f284"/>
                <a:gd name="f301" fmla="?: f285 0 f25"/>
                <a:gd name="f302" fmla="+- f286 0 f2"/>
                <a:gd name="f303" fmla="*/ f67 f287 1"/>
                <a:gd name="f304" fmla="*/ f67 f288 1"/>
                <a:gd name="f305" fmla="?: f289 0 f25"/>
                <a:gd name="f306" fmla="+- 0 0 f290"/>
                <a:gd name="f307" fmla="+- 0 0 f291"/>
                <a:gd name="f308" fmla="sin 1 f292"/>
                <a:gd name="f309" fmla="cos 1 f292"/>
                <a:gd name="f310" fmla="?: f293 0 f25"/>
                <a:gd name="f311" fmla="+- f294 0 f2"/>
                <a:gd name="f312" fmla="+- 0 0 f295"/>
                <a:gd name="f313" fmla="+- 0 0 f296"/>
                <a:gd name="f314" fmla="+- f268 f297 0"/>
                <a:gd name="f315" fmla="cos 1 f298"/>
                <a:gd name="f316" fmla="sin 1 f298"/>
                <a:gd name="f317" fmla="+- 0 0 f299"/>
                <a:gd name="f318" fmla="+- 0 0 f300"/>
                <a:gd name="f319" fmla="+- f271 f301 0"/>
                <a:gd name="f320" fmla="cos 1 f302"/>
                <a:gd name="f321" fmla="sin 1 f302"/>
                <a:gd name="f322" fmla="+- f55 0 f303"/>
                <a:gd name="f323" fmla="+- f77 0 f304"/>
                <a:gd name="f324" fmla="+- f274 f305 0"/>
                <a:gd name="f325" fmla="*/ f12 f306 1"/>
                <a:gd name="f326" fmla="*/ f96 f307 1"/>
                <a:gd name="f327" fmla="*/ f96 f306 1"/>
                <a:gd name="f328" fmla="+- 0 0 f308"/>
                <a:gd name="f329" fmla="+- 0 0 f309"/>
                <a:gd name="f330" fmla="+- f278 f310 0"/>
                <a:gd name="f331" fmla="cos 1 f311"/>
                <a:gd name="f332" fmla="sin 1 f311"/>
                <a:gd name="f333" fmla="*/ f67 f312 1"/>
                <a:gd name="f334" fmla="*/ f67 f313 1"/>
                <a:gd name="f335" fmla="+- f314 0 f235"/>
                <a:gd name="f336" fmla="+- 0 0 f315"/>
                <a:gd name="f337" fmla="+- 0 0 f316"/>
                <a:gd name="f338" fmla="*/ f67 f317 1"/>
                <a:gd name="f339" fmla="*/ f67 f318 1"/>
                <a:gd name="f340" fmla="+- f319 0 f237"/>
                <a:gd name="f341" fmla="+- 0 0 f320"/>
                <a:gd name="f342" fmla="+- 0 0 f321"/>
                <a:gd name="f343" fmla="+- f324 0 f222"/>
                <a:gd name="f344" fmla="+- f326 f322 0"/>
                <a:gd name="f345" fmla="+- f327 f323 0"/>
                <a:gd name="f346" fmla="*/ f67 f328 1"/>
                <a:gd name="f347" fmla="*/ f67 f329 1"/>
                <a:gd name="f348" fmla="+- f330 0 f242"/>
                <a:gd name="f349" fmla="+- 0 0 f331"/>
                <a:gd name="f350" fmla="+- 0 0 f332"/>
                <a:gd name="f351" fmla="+- 0 0 f333"/>
                <a:gd name="f352" fmla="+- f57 0 f334"/>
                <a:gd name="f353" fmla="+- f335 0 f82"/>
                <a:gd name="f354" fmla="*/ f12 f336 1"/>
                <a:gd name="f355" fmla="*/ f96 f337 1"/>
                <a:gd name="f356" fmla="*/ f96 f336 1"/>
                <a:gd name="f357" fmla="+- f76 0 f338"/>
                <a:gd name="f358" fmla="+- 0 0 f339"/>
                <a:gd name="f359" fmla="+- f340 0 f82"/>
                <a:gd name="f360" fmla="*/ f12 f341 1"/>
                <a:gd name="f361" fmla="*/ f96 f342 1"/>
                <a:gd name="f362" fmla="*/ f96 f341 1"/>
                <a:gd name="f363" fmla="+- f343 0 f82"/>
                <a:gd name="f364" fmla="+- f57 0 f346"/>
                <a:gd name="f365" fmla="+- f56 0 f347"/>
                <a:gd name="f366" fmla="+- f348 0 f82"/>
                <a:gd name="f367" fmla="*/ f12 f349 1"/>
                <a:gd name="f368" fmla="*/ f96 f350 1"/>
                <a:gd name="f369" fmla="*/ f96 f349 1"/>
                <a:gd name="f370" fmla="+- f353 0 f25"/>
                <a:gd name="f371" fmla="+- f355 f351 0"/>
                <a:gd name="f372" fmla="+- f356 f352 0"/>
                <a:gd name="f373" fmla="+- f359 0 f25"/>
                <a:gd name="f374" fmla="+- f361 f357 0"/>
                <a:gd name="f375" fmla="+- f362 f358 0"/>
                <a:gd name="f376" fmla="+- f363 0 f25"/>
                <a:gd name="f377" fmla="+- f366 0 f25"/>
                <a:gd name="f378" fmla="+- f368 f364 0"/>
                <a:gd name="f379" fmla="+- f369 f365 0"/>
                <a:gd name="f380" fmla="?: f370 f25 f353"/>
                <a:gd name="f381" fmla="?: f373 f25 f359"/>
                <a:gd name="f382" fmla="?: f376 f25 f363"/>
                <a:gd name="f383" fmla="?: f377 f25 f366"/>
                <a:gd name="f384" fmla="*/ f380 1 4"/>
                <a:gd name="f385" fmla="*/ f381 1 4"/>
                <a:gd name="f386" fmla="*/ f382 1 4"/>
                <a:gd name="f387" fmla="*/ f383 1 4"/>
                <a:gd name="f388" fmla="+- f246 f384 0"/>
                <a:gd name="f389" fmla="+- 0 0 f384"/>
                <a:gd name="f390" fmla="*/ f384 1 2"/>
                <a:gd name="f391" fmla="+- f249 f385 0"/>
                <a:gd name="f392" fmla="+- 0 0 f385"/>
                <a:gd name="f393" fmla="*/ f385 1 2"/>
                <a:gd name="f394" fmla="+- f232 f386 0"/>
                <a:gd name="f395" fmla="+- 0 0 f386"/>
                <a:gd name="f396" fmla="*/ f386 1 2"/>
                <a:gd name="f397" fmla="+- f255 f387 0"/>
                <a:gd name="f398" fmla="+- 0 0 f387"/>
                <a:gd name="f399" fmla="*/ f387 1 2"/>
                <a:gd name="f400" fmla="*/ f389 f1 1"/>
                <a:gd name="f401" fmla="+- 0 0 f390"/>
                <a:gd name="f402" fmla="+- 0 0 f388"/>
                <a:gd name="f403" fmla="+- f388 f384 0"/>
                <a:gd name="f404" fmla="*/ f392 f1 1"/>
                <a:gd name="f405" fmla="+- 0 0 f393"/>
                <a:gd name="f406" fmla="+- 0 0 f391"/>
                <a:gd name="f407" fmla="+- f391 f385 0"/>
                <a:gd name="f408" fmla="*/ f395 f1 1"/>
                <a:gd name="f409" fmla="+- 0 0 f396"/>
                <a:gd name="f410" fmla="+- 0 0 f394"/>
                <a:gd name="f411" fmla="+- f394 f386 0"/>
                <a:gd name="f412" fmla="*/ f398 f1 1"/>
                <a:gd name="f413" fmla="+- 0 0 f399"/>
                <a:gd name="f414" fmla="+- 0 0 f397"/>
                <a:gd name="f415" fmla="+- f397 f387 0"/>
                <a:gd name="f416" fmla="*/ f400 1 f7"/>
                <a:gd name="f417" fmla="*/ f401 f1 1"/>
                <a:gd name="f418" fmla="*/ f402 f1 1"/>
                <a:gd name="f419" fmla="+- 0 0 f403"/>
                <a:gd name="f420" fmla="+- f403 f384 0"/>
                <a:gd name="f421" fmla="*/ f404 1 f7"/>
                <a:gd name="f422" fmla="*/ f405 f1 1"/>
                <a:gd name="f423" fmla="*/ f406 f1 1"/>
                <a:gd name="f424" fmla="+- 0 0 f407"/>
                <a:gd name="f425" fmla="+- f407 f385 0"/>
                <a:gd name="f426" fmla="*/ f408 1 f7"/>
                <a:gd name="f427" fmla="*/ f409 f1 1"/>
                <a:gd name="f428" fmla="*/ f410 f1 1"/>
                <a:gd name="f429" fmla="+- 0 0 f411"/>
                <a:gd name="f430" fmla="+- f411 f386 0"/>
                <a:gd name="f431" fmla="*/ f412 1 f7"/>
                <a:gd name="f432" fmla="*/ f413 f1 1"/>
                <a:gd name="f433" fmla="*/ f414 f1 1"/>
                <a:gd name="f434" fmla="+- 0 0 f415"/>
                <a:gd name="f435" fmla="+- f415 f387 0"/>
                <a:gd name="f436" fmla="+- f416 0 f2"/>
                <a:gd name="f437" fmla="*/ f417 1 f7"/>
                <a:gd name="f438" fmla="*/ f418 1 f7"/>
                <a:gd name="f439" fmla="*/ f419 f1 1"/>
                <a:gd name="f440" fmla="+- 0 0 f420"/>
                <a:gd name="f441" fmla="+- f420 f384 0"/>
                <a:gd name="f442" fmla="+- f421 0 f2"/>
                <a:gd name="f443" fmla="*/ f422 1 f7"/>
                <a:gd name="f444" fmla="*/ f423 1 f7"/>
                <a:gd name="f445" fmla="*/ f424 f1 1"/>
                <a:gd name="f446" fmla="+- 0 0 f425"/>
                <a:gd name="f447" fmla="+- f425 f385 0"/>
                <a:gd name="f448" fmla="+- f426 0 f2"/>
                <a:gd name="f449" fmla="*/ f427 1 f7"/>
                <a:gd name="f450" fmla="*/ f428 1 f7"/>
                <a:gd name="f451" fmla="*/ f429 f1 1"/>
                <a:gd name="f452" fmla="+- 0 0 f430"/>
                <a:gd name="f453" fmla="+- f430 f386 0"/>
                <a:gd name="f454" fmla="+- f431 0 f2"/>
                <a:gd name="f455" fmla="*/ f432 1 f7"/>
                <a:gd name="f456" fmla="*/ f433 1 f7"/>
                <a:gd name="f457" fmla="*/ f434 f1 1"/>
                <a:gd name="f458" fmla="+- 0 0 f435"/>
                <a:gd name="f459" fmla="+- f435 f387 0"/>
                <a:gd name="f460" fmla="cos 1 f436"/>
                <a:gd name="f461" fmla="+- f437 0 f2"/>
                <a:gd name="f462" fmla="+- f438 0 f2"/>
                <a:gd name="f463" fmla="*/ f439 1 f7"/>
                <a:gd name="f464" fmla="*/ f440 f1 1"/>
                <a:gd name="f465" fmla="+- 0 0 f441"/>
                <a:gd name="f466" fmla="cos 1 f442"/>
                <a:gd name="f467" fmla="+- f443 0 f2"/>
                <a:gd name="f468" fmla="+- f444 0 f2"/>
                <a:gd name="f469" fmla="*/ f445 1 f7"/>
                <a:gd name="f470" fmla="*/ f446 f1 1"/>
                <a:gd name="f471" fmla="+- 0 0 f447"/>
                <a:gd name="f472" fmla="cos 1 f448"/>
                <a:gd name="f473" fmla="+- f449 0 f2"/>
                <a:gd name="f474" fmla="+- f450 0 f2"/>
                <a:gd name="f475" fmla="*/ f451 1 f7"/>
                <a:gd name="f476" fmla="*/ f452 f1 1"/>
                <a:gd name="f477" fmla="+- 0 0 f453"/>
                <a:gd name="f478" fmla="cos 1 f454"/>
                <a:gd name="f479" fmla="+- f455 0 f2"/>
                <a:gd name="f480" fmla="+- f456 0 f2"/>
                <a:gd name="f481" fmla="*/ f457 1 f7"/>
                <a:gd name="f482" fmla="*/ f458 f1 1"/>
                <a:gd name="f483" fmla="+- 0 0 f459"/>
                <a:gd name="f484" fmla="+- 0 0 f460"/>
                <a:gd name="f485" fmla="tan 1 f461"/>
                <a:gd name="f486" fmla="cos 1 f462"/>
                <a:gd name="f487" fmla="sin 1 f462"/>
                <a:gd name="f488" fmla="+- f463 0 f2"/>
                <a:gd name="f489" fmla="*/ f464 1 f7"/>
                <a:gd name="f490" fmla="*/ f465 f1 1"/>
                <a:gd name="f491" fmla="+- 0 0 f466"/>
                <a:gd name="f492" fmla="tan 1 f467"/>
                <a:gd name="f493" fmla="cos 1 f468"/>
                <a:gd name="f494" fmla="sin 1 f468"/>
                <a:gd name="f495" fmla="+- f469 0 f2"/>
                <a:gd name="f496" fmla="*/ f470 1 f7"/>
                <a:gd name="f497" fmla="*/ f471 f1 1"/>
                <a:gd name="f498" fmla="+- 0 0 f472"/>
                <a:gd name="f499" fmla="tan 1 f473"/>
                <a:gd name="f500" fmla="cos 1 f474"/>
                <a:gd name="f501" fmla="sin 1 f474"/>
                <a:gd name="f502" fmla="+- f475 0 f2"/>
                <a:gd name="f503" fmla="*/ f476 1 f7"/>
                <a:gd name="f504" fmla="*/ f477 f1 1"/>
                <a:gd name="f505" fmla="+- 0 0 f478"/>
                <a:gd name="f506" fmla="tan 1 f479"/>
                <a:gd name="f507" fmla="cos 1 f480"/>
                <a:gd name="f508" fmla="sin 1 f480"/>
                <a:gd name="f509" fmla="+- f481 0 f2"/>
                <a:gd name="f510" fmla="*/ f482 1 f7"/>
                <a:gd name="f511" fmla="*/ f483 f1 1"/>
                <a:gd name="f512" fmla="*/ 1 1 f485"/>
                <a:gd name="f513" fmla="+- 0 0 f486"/>
                <a:gd name="f514" fmla="+- 0 0 f487"/>
                <a:gd name="f515" fmla="cos 1 f488"/>
                <a:gd name="f516" fmla="sin 1 f488"/>
                <a:gd name="f517" fmla="+- f489 0 f2"/>
                <a:gd name="f518" fmla="*/ f490 1 f7"/>
                <a:gd name="f519" fmla="*/ 1 1 f492"/>
                <a:gd name="f520" fmla="+- 0 0 f493"/>
                <a:gd name="f521" fmla="+- 0 0 f494"/>
                <a:gd name="f522" fmla="cos 1 f495"/>
                <a:gd name="f523" fmla="sin 1 f495"/>
                <a:gd name="f524" fmla="+- f496 0 f2"/>
                <a:gd name="f525" fmla="*/ f497 1 f7"/>
                <a:gd name="f526" fmla="*/ 1 1 f499"/>
                <a:gd name="f527" fmla="+- 0 0 f500"/>
                <a:gd name="f528" fmla="+- 0 0 f501"/>
                <a:gd name="f529" fmla="cos 1 f502"/>
                <a:gd name="f530" fmla="sin 1 f502"/>
                <a:gd name="f531" fmla="+- f503 0 f2"/>
                <a:gd name="f532" fmla="*/ f504 1 f7"/>
                <a:gd name="f533" fmla="*/ 1 1 f506"/>
                <a:gd name="f534" fmla="+- 0 0 f507"/>
                <a:gd name="f535" fmla="+- 0 0 f508"/>
                <a:gd name="f536" fmla="cos 1 f509"/>
                <a:gd name="f537" fmla="sin 1 f509"/>
                <a:gd name="f538" fmla="+- f510 0 f2"/>
                <a:gd name="f539" fmla="*/ f511 1 f7"/>
                <a:gd name="f540" fmla="*/ f512 f512 1"/>
                <a:gd name="f541" fmla="*/ f12 f513 1"/>
                <a:gd name="f542" fmla="*/ f96 f514 1"/>
                <a:gd name="f543" fmla="*/ f96 f513 1"/>
                <a:gd name="f544" fmla="+- 0 0 f515"/>
                <a:gd name="f545" fmla="+- 0 0 f516"/>
                <a:gd name="f546" fmla="cos 1 f517"/>
                <a:gd name="f547" fmla="sin 1 f517"/>
                <a:gd name="f548" fmla="+- f518 0 f2"/>
                <a:gd name="f549" fmla="*/ f519 f519 1"/>
                <a:gd name="f550" fmla="*/ f12 f520 1"/>
                <a:gd name="f551" fmla="*/ f96 f521 1"/>
                <a:gd name="f552" fmla="*/ f96 f520 1"/>
                <a:gd name="f553" fmla="+- 0 0 f522"/>
                <a:gd name="f554" fmla="+- 0 0 f523"/>
                <a:gd name="f555" fmla="cos 1 f524"/>
                <a:gd name="f556" fmla="sin 1 f524"/>
                <a:gd name="f557" fmla="+- f525 0 f2"/>
                <a:gd name="f558" fmla="*/ f526 f526 1"/>
                <a:gd name="f559" fmla="*/ f12 f527 1"/>
                <a:gd name="f560" fmla="*/ f96 f528 1"/>
                <a:gd name="f561" fmla="*/ f96 f527 1"/>
                <a:gd name="f562" fmla="+- 0 0 f529"/>
                <a:gd name="f563" fmla="+- 0 0 f530"/>
                <a:gd name="f564" fmla="cos 1 f531"/>
                <a:gd name="f565" fmla="sin 1 f531"/>
                <a:gd name="f566" fmla="+- f532 0 f2"/>
                <a:gd name="f567" fmla="*/ f533 f533 1"/>
                <a:gd name="f568" fmla="*/ f12 f534 1"/>
                <a:gd name="f569" fmla="*/ f96 f535 1"/>
                <a:gd name="f570" fmla="*/ f96 f534 1"/>
                <a:gd name="f571" fmla="+- 0 0 f536"/>
                <a:gd name="f572" fmla="+- 0 0 f537"/>
                <a:gd name="f573" fmla="cos 1 f538"/>
                <a:gd name="f574" fmla="sin 1 f538"/>
                <a:gd name="f575" fmla="+- f539 0 f2"/>
                <a:gd name="f576" fmla="*/ 3 f540 1"/>
                <a:gd name="f577" fmla="+- f542 f351 0"/>
                <a:gd name="f578" fmla="+- f543 f352 0"/>
                <a:gd name="f579" fmla="*/ f12 f544 1"/>
                <a:gd name="f580" fmla="*/ f96 f545 1"/>
                <a:gd name="f581" fmla="*/ f96 f544 1"/>
                <a:gd name="f582" fmla="+- 0 0 f546"/>
                <a:gd name="f583" fmla="+- 0 0 f547"/>
                <a:gd name="f584" fmla="cos 1 f548"/>
                <a:gd name="f585" fmla="sin 1 f548"/>
                <a:gd name="f586" fmla="*/ 3 f549 1"/>
                <a:gd name="f587" fmla="+- f551 f357 0"/>
                <a:gd name="f588" fmla="+- f552 f358 0"/>
                <a:gd name="f589" fmla="*/ f12 f553 1"/>
                <a:gd name="f590" fmla="*/ f96 f554 1"/>
                <a:gd name="f591" fmla="*/ f96 f553 1"/>
                <a:gd name="f592" fmla="+- 0 0 f555"/>
                <a:gd name="f593" fmla="+- 0 0 f556"/>
                <a:gd name="f594" fmla="cos 1 f557"/>
                <a:gd name="f595" fmla="sin 1 f557"/>
                <a:gd name="f596" fmla="*/ 3 f558 1"/>
                <a:gd name="f597" fmla="+- f560 f322 0"/>
                <a:gd name="f598" fmla="+- f561 f323 0"/>
                <a:gd name="f599" fmla="*/ f12 f562 1"/>
                <a:gd name="f600" fmla="*/ f96 f563 1"/>
                <a:gd name="f601" fmla="*/ f96 f562 1"/>
                <a:gd name="f602" fmla="+- 0 0 f564"/>
                <a:gd name="f603" fmla="+- 0 0 f565"/>
                <a:gd name="f604" fmla="cos 1 f566"/>
                <a:gd name="f605" fmla="sin 1 f566"/>
                <a:gd name="f606" fmla="*/ 3 f567 1"/>
                <a:gd name="f607" fmla="+- f569 f364 0"/>
                <a:gd name="f608" fmla="+- f570 f365 0"/>
                <a:gd name="f609" fmla="*/ f12 f571 1"/>
                <a:gd name="f610" fmla="*/ f96 f572 1"/>
                <a:gd name="f611" fmla="*/ f96 f571 1"/>
                <a:gd name="f612" fmla="+- 0 0 f573"/>
                <a:gd name="f613" fmla="+- 0 0 f574"/>
                <a:gd name="f614" fmla="cos 1 f575"/>
                <a:gd name="f615" fmla="sin 1 f575"/>
                <a:gd name="f616" fmla="+- 4 f576 0"/>
                <a:gd name="f617" fmla="+- f580 f351 0"/>
                <a:gd name="f618" fmla="+- f581 f352 0"/>
                <a:gd name="f619" fmla="*/ f12 f582 1"/>
                <a:gd name="f620" fmla="*/ f96 f583 1"/>
                <a:gd name="f621" fmla="*/ f96 f582 1"/>
                <a:gd name="f622" fmla="+- 0 0 f584"/>
                <a:gd name="f623" fmla="+- 0 0 f585"/>
                <a:gd name="f624" fmla="+- 4 f586 0"/>
                <a:gd name="f625" fmla="+- f590 f357 0"/>
                <a:gd name="f626" fmla="+- f591 f358 0"/>
                <a:gd name="f627" fmla="*/ f12 f592 1"/>
                <a:gd name="f628" fmla="*/ f96 f593 1"/>
                <a:gd name="f629" fmla="*/ f96 f592 1"/>
                <a:gd name="f630" fmla="+- 0 0 f594"/>
                <a:gd name="f631" fmla="+- 0 0 f595"/>
                <a:gd name="f632" fmla="+- 4 f596 0"/>
                <a:gd name="f633" fmla="+- f600 f322 0"/>
                <a:gd name="f634" fmla="+- f601 f323 0"/>
                <a:gd name="f635" fmla="*/ f12 f602 1"/>
                <a:gd name="f636" fmla="*/ f96 f603 1"/>
                <a:gd name="f637" fmla="*/ f96 f602 1"/>
                <a:gd name="f638" fmla="+- 0 0 f604"/>
                <a:gd name="f639" fmla="+- 0 0 f605"/>
                <a:gd name="f640" fmla="+- 4 f606 0"/>
                <a:gd name="f641" fmla="+- f610 f364 0"/>
                <a:gd name="f642" fmla="+- f611 f365 0"/>
                <a:gd name="f643" fmla="*/ f12 f612 1"/>
                <a:gd name="f644" fmla="*/ f96 f613 1"/>
                <a:gd name="f645" fmla="*/ f96 f612 1"/>
                <a:gd name="f646" fmla="+- 0 0 f614"/>
                <a:gd name="f647" fmla="+- 0 0 f615"/>
                <a:gd name="f648" fmla="*/ f577 f46 1"/>
                <a:gd name="f649" fmla="*/ f578 f46 1"/>
                <a:gd name="f650" fmla="*/ f587 f46 1"/>
                <a:gd name="f651" fmla="*/ f588 f46 1"/>
                <a:gd name="f652" fmla="*/ f597 f46 1"/>
                <a:gd name="f653" fmla="*/ f598 f46 1"/>
                <a:gd name="f654" fmla="*/ f607 f46 1"/>
                <a:gd name="f655" fmla="*/ f608 f46 1"/>
                <a:gd name="f656" fmla="sqrt f616"/>
                <a:gd name="f657" fmla="+- f620 f351 0"/>
                <a:gd name="f658" fmla="+- f621 f352 0"/>
                <a:gd name="f659" fmla="*/ f12 f622 1"/>
                <a:gd name="f660" fmla="*/ f96 f623 1"/>
                <a:gd name="f661" fmla="*/ f96 f622 1"/>
                <a:gd name="f662" fmla="sqrt f624"/>
                <a:gd name="f663" fmla="+- f628 f357 0"/>
                <a:gd name="f664" fmla="+- f629 f358 0"/>
                <a:gd name="f665" fmla="*/ f12 f630 1"/>
                <a:gd name="f666" fmla="*/ f96 f631 1"/>
                <a:gd name="f667" fmla="*/ f96 f630 1"/>
                <a:gd name="f668" fmla="sqrt f632"/>
                <a:gd name="f669" fmla="+- f636 f322 0"/>
                <a:gd name="f670" fmla="+- f637 f323 0"/>
                <a:gd name="f671" fmla="*/ f12 f638 1"/>
                <a:gd name="f672" fmla="*/ f96 f639 1"/>
                <a:gd name="f673" fmla="*/ f96 f638 1"/>
                <a:gd name="f674" fmla="sqrt f640"/>
                <a:gd name="f675" fmla="+- f644 f364 0"/>
                <a:gd name="f676" fmla="+- f645 f365 0"/>
                <a:gd name="f677" fmla="*/ f12 f646 1"/>
                <a:gd name="f678" fmla="*/ f96 f647 1"/>
                <a:gd name="f679" fmla="*/ f96 f646 1"/>
                <a:gd name="f680" fmla="*/ f617 f46 1"/>
                <a:gd name="f681" fmla="*/ f618 f46 1"/>
                <a:gd name="f682" fmla="*/ f625 f46 1"/>
                <a:gd name="f683" fmla="*/ f626 f46 1"/>
                <a:gd name="f684" fmla="*/ f633 f46 1"/>
                <a:gd name="f685" fmla="*/ f634 f46 1"/>
                <a:gd name="f686" fmla="*/ f641 f46 1"/>
                <a:gd name="f687" fmla="*/ f642 f46 1"/>
                <a:gd name="f688" fmla="+- f656 0 1"/>
                <a:gd name="f689" fmla="+- f660 f351 0"/>
                <a:gd name="f690" fmla="+- f661 f352 0"/>
                <a:gd name="f691" fmla="+- f662 0 1"/>
                <a:gd name="f692" fmla="+- f666 f357 0"/>
                <a:gd name="f693" fmla="+- f667 f358 0"/>
                <a:gd name="f694" fmla="+- f668 0 1"/>
                <a:gd name="f695" fmla="+- f672 f322 0"/>
                <a:gd name="f696" fmla="+- f673 f323 0"/>
                <a:gd name="f697" fmla="+- f674 0 1"/>
                <a:gd name="f698" fmla="+- f678 f364 0"/>
                <a:gd name="f699" fmla="+- f679 f365 0"/>
                <a:gd name="f700" fmla="*/ f657 f46 1"/>
                <a:gd name="f701" fmla="*/ f658 f46 1"/>
                <a:gd name="f702" fmla="*/ f663 f46 1"/>
                <a:gd name="f703" fmla="*/ f664 f46 1"/>
                <a:gd name="f704" fmla="*/ f669 f46 1"/>
                <a:gd name="f705" fmla="*/ f670 f46 1"/>
                <a:gd name="f706" fmla="*/ f675 f46 1"/>
                <a:gd name="f707" fmla="*/ f676 f46 1"/>
                <a:gd name="f708" fmla="*/ f484 f688 1"/>
                <a:gd name="f709" fmla="*/ f491 f691 1"/>
                <a:gd name="f710" fmla="*/ f498 f694 1"/>
                <a:gd name="f711" fmla="*/ f505 f697 1"/>
                <a:gd name="f712" fmla="*/ f689 f46 1"/>
                <a:gd name="f713" fmla="*/ f690 f46 1"/>
                <a:gd name="f714" fmla="*/ f692 f46 1"/>
                <a:gd name="f715" fmla="*/ f693 f46 1"/>
                <a:gd name="f716" fmla="*/ f695 f46 1"/>
                <a:gd name="f717" fmla="*/ f696 f46 1"/>
                <a:gd name="f718" fmla="*/ f698 f46 1"/>
                <a:gd name="f719" fmla="*/ f699 f46 1"/>
                <a:gd name="f720" fmla="*/ f708 1 3"/>
                <a:gd name="f721" fmla="*/ f709 1 3"/>
                <a:gd name="f722" fmla="*/ f710 1 3"/>
                <a:gd name="f723" fmla="*/ f711 1 3"/>
                <a:gd name="f724" fmla="*/ f720 f96 1"/>
                <a:gd name="f725" fmla="*/ f721 f96 1"/>
                <a:gd name="f726" fmla="*/ f722 f96 1"/>
                <a:gd name="f727" fmla="*/ f723 f96 1"/>
                <a:gd name="f728" fmla="*/ f724 f354 1"/>
                <a:gd name="f729" fmla="*/ f724 f337 1"/>
                <a:gd name="f730" fmla="*/ f724 f541 1"/>
                <a:gd name="f731" fmla="*/ f724 f514 1"/>
                <a:gd name="f732" fmla="*/ f724 f579 1"/>
                <a:gd name="f733" fmla="*/ f724 f545 1"/>
                <a:gd name="f734" fmla="*/ f724 f619 1"/>
                <a:gd name="f735" fmla="*/ f724 f583 1"/>
                <a:gd name="f736" fmla="*/ f724 f659 1"/>
                <a:gd name="f737" fmla="*/ f724 f623 1"/>
                <a:gd name="f738" fmla="*/ f725 f360 1"/>
                <a:gd name="f739" fmla="*/ f725 f342 1"/>
                <a:gd name="f740" fmla="*/ f725 f550 1"/>
                <a:gd name="f741" fmla="*/ f725 f521 1"/>
                <a:gd name="f742" fmla="*/ f725 f589 1"/>
                <a:gd name="f743" fmla="*/ f725 f554 1"/>
                <a:gd name="f744" fmla="*/ f725 f627 1"/>
                <a:gd name="f745" fmla="*/ f725 f593 1"/>
                <a:gd name="f746" fmla="*/ f725 f665 1"/>
                <a:gd name="f747" fmla="*/ f725 f631 1"/>
                <a:gd name="f748" fmla="*/ f726 f325 1"/>
                <a:gd name="f749" fmla="*/ f726 f307 1"/>
                <a:gd name="f750" fmla="*/ f726 f559 1"/>
                <a:gd name="f751" fmla="*/ f726 f528 1"/>
                <a:gd name="f752" fmla="*/ f726 f599 1"/>
                <a:gd name="f753" fmla="*/ f726 f563 1"/>
                <a:gd name="f754" fmla="*/ f726 f635 1"/>
                <a:gd name="f755" fmla="*/ f726 f603 1"/>
                <a:gd name="f756" fmla="*/ f726 f671 1"/>
                <a:gd name="f757" fmla="*/ f726 f639 1"/>
                <a:gd name="f758" fmla="*/ f727 f367 1"/>
                <a:gd name="f759" fmla="*/ f727 f350 1"/>
                <a:gd name="f760" fmla="*/ f727 f568 1"/>
                <a:gd name="f761" fmla="*/ f727 f535 1"/>
                <a:gd name="f762" fmla="*/ f727 f609 1"/>
                <a:gd name="f763" fmla="*/ f727 f572 1"/>
                <a:gd name="f764" fmla="*/ f727 f643 1"/>
                <a:gd name="f765" fmla="*/ f727 f613 1"/>
                <a:gd name="f766" fmla="*/ f727 f677 1"/>
                <a:gd name="f767" fmla="*/ f727 f647 1"/>
                <a:gd name="f768" fmla="+- f371 f728 0"/>
                <a:gd name="f769" fmla="+- f372 f729 0"/>
                <a:gd name="f770" fmla="+- f577 0 f730"/>
                <a:gd name="f771" fmla="+- f578 0 f731"/>
                <a:gd name="f772" fmla="+- f577 f730 0"/>
                <a:gd name="f773" fmla="+- f578 f731 0"/>
                <a:gd name="f774" fmla="+- f617 0 f732"/>
                <a:gd name="f775" fmla="+- f618 0 f733"/>
                <a:gd name="f776" fmla="+- f617 f732 0"/>
                <a:gd name="f777" fmla="+- f618 f733 0"/>
                <a:gd name="f778" fmla="+- f657 0 f734"/>
                <a:gd name="f779" fmla="+- f658 0 f735"/>
                <a:gd name="f780" fmla="+- f657 f734 0"/>
                <a:gd name="f781" fmla="+- f658 f735 0"/>
                <a:gd name="f782" fmla="+- f689 0 f736"/>
                <a:gd name="f783" fmla="+- f690 0 f737"/>
                <a:gd name="f784" fmla="+- f374 f738 0"/>
                <a:gd name="f785" fmla="+- f375 f739 0"/>
                <a:gd name="f786" fmla="+- f587 0 f740"/>
                <a:gd name="f787" fmla="+- f588 0 f741"/>
                <a:gd name="f788" fmla="+- f587 f740 0"/>
                <a:gd name="f789" fmla="+- f588 f741 0"/>
                <a:gd name="f790" fmla="+- f625 0 f742"/>
                <a:gd name="f791" fmla="+- f626 0 f743"/>
                <a:gd name="f792" fmla="+- f625 f742 0"/>
                <a:gd name="f793" fmla="+- f626 f743 0"/>
                <a:gd name="f794" fmla="+- f663 0 f744"/>
                <a:gd name="f795" fmla="+- f664 0 f745"/>
                <a:gd name="f796" fmla="+- f663 f744 0"/>
                <a:gd name="f797" fmla="+- f664 f745 0"/>
                <a:gd name="f798" fmla="+- f692 0 f746"/>
                <a:gd name="f799" fmla="+- f693 0 f747"/>
                <a:gd name="f800" fmla="+- f344 f748 0"/>
                <a:gd name="f801" fmla="+- f345 f749 0"/>
                <a:gd name="f802" fmla="+- f597 0 f750"/>
                <a:gd name="f803" fmla="+- f598 0 f751"/>
                <a:gd name="f804" fmla="+- f597 f750 0"/>
                <a:gd name="f805" fmla="+- f598 f751 0"/>
                <a:gd name="f806" fmla="+- f633 0 f752"/>
                <a:gd name="f807" fmla="+- f634 0 f753"/>
                <a:gd name="f808" fmla="+- f633 f752 0"/>
                <a:gd name="f809" fmla="+- f634 f753 0"/>
                <a:gd name="f810" fmla="+- f669 0 f754"/>
                <a:gd name="f811" fmla="+- f670 0 f755"/>
                <a:gd name="f812" fmla="+- f669 f754 0"/>
                <a:gd name="f813" fmla="+- f670 f755 0"/>
                <a:gd name="f814" fmla="+- f695 0 f756"/>
                <a:gd name="f815" fmla="+- f696 0 f757"/>
                <a:gd name="f816" fmla="+- f378 f758 0"/>
                <a:gd name="f817" fmla="+- f379 f759 0"/>
                <a:gd name="f818" fmla="+- f607 0 f760"/>
                <a:gd name="f819" fmla="+- f608 0 f761"/>
                <a:gd name="f820" fmla="+- f607 f760 0"/>
                <a:gd name="f821" fmla="+- f608 f761 0"/>
                <a:gd name="f822" fmla="+- f641 0 f762"/>
                <a:gd name="f823" fmla="+- f642 0 f763"/>
                <a:gd name="f824" fmla="+- f641 f762 0"/>
                <a:gd name="f825" fmla="+- f642 f763 0"/>
                <a:gd name="f826" fmla="+- f675 0 f764"/>
                <a:gd name="f827" fmla="+- f676 0 f765"/>
                <a:gd name="f828" fmla="+- f675 f764 0"/>
                <a:gd name="f829" fmla="+- f676 f765 0"/>
                <a:gd name="f830" fmla="+- f698 0 f766"/>
                <a:gd name="f831" fmla="+- f699 0 f767"/>
                <a:gd name="f832" fmla="*/ f768 f46 1"/>
                <a:gd name="f833" fmla="*/ f769 f46 1"/>
                <a:gd name="f834" fmla="*/ f770 f46 1"/>
                <a:gd name="f835" fmla="*/ f771 f46 1"/>
                <a:gd name="f836" fmla="*/ f772 f46 1"/>
                <a:gd name="f837" fmla="*/ f773 f46 1"/>
                <a:gd name="f838" fmla="*/ f774 f46 1"/>
                <a:gd name="f839" fmla="*/ f775 f46 1"/>
                <a:gd name="f840" fmla="*/ f776 f46 1"/>
                <a:gd name="f841" fmla="*/ f777 f46 1"/>
                <a:gd name="f842" fmla="*/ f778 f46 1"/>
                <a:gd name="f843" fmla="*/ f779 f46 1"/>
                <a:gd name="f844" fmla="*/ f780 f46 1"/>
                <a:gd name="f845" fmla="*/ f781 f46 1"/>
                <a:gd name="f846" fmla="*/ f782 f46 1"/>
                <a:gd name="f847" fmla="*/ f783 f46 1"/>
                <a:gd name="f848" fmla="*/ f784 f46 1"/>
                <a:gd name="f849" fmla="*/ f785 f46 1"/>
                <a:gd name="f850" fmla="*/ f786 f46 1"/>
                <a:gd name="f851" fmla="*/ f787 f46 1"/>
                <a:gd name="f852" fmla="*/ f788 f46 1"/>
                <a:gd name="f853" fmla="*/ f789 f46 1"/>
                <a:gd name="f854" fmla="*/ f790 f46 1"/>
                <a:gd name="f855" fmla="*/ f791 f46 1"/>
                <a:gd name="f856" fmla="*/ f792 f46 1"/>
                <a:gd name="f857" fmla="*/ f793 f46 1"/>
                <a:gd name="f858" fmla="*/ f794 f46 1"/>
                <a:gd name="f859" fmla="*/ f795 f46 1"/>
                <a:gd name="f860" fmla="*/ f796 f46 1"/>
                <a:gd name="f861" fmla="*/ f797 f46 1"/>
                <a:gd name="f862" fmla="*/ f798 f46 1"/>
                <a:gd name="f863" fmla="*/ f799 f46 1"/>
                <a:gd name="f864" fmla="*/ f800 f46 1"/>
                <a:gd name="f865" fmla="*/ f801 f46 1"/>
                <a:gd name="f866" fmla="*/ f802 f46 1"/>
                <a:gd name="f867" fmla="*/ f803 f46 1"/>
                <a:gd name="f868" fmla="*/ f804 f46 1"/>
                <a:gd name="f869" fmla="*/ f805 f46 1"/>
                <a:gd name="f870" fmla="*/ f806 f46 1"/>
                <a:gd name="f871" fmla="*/ f807 f46 1"/>
                <a:gd name="f872" fmla="*/ f808 f46 1"/>
                <a:gd name="f873" fmla="*/ f809 f46 1"/>
                <a:gd name="f874" fmla="*/ f810 f46 1"/>
                <a:gd name="f875" fmla="*/ f811 f46 1"/>
                <a:gd name="f876" fmla="*/ f812 f46 1"/>
                <a:gd name="f877" fmla="*/ f813 f46 1"/>
                <a:gd name="f878" fmla="*/ f814 f46 1"/>
                <a:gd name="f879" fmla="*/ f815 f46 1"/>
                <a:gd name="f880" fmla="*/ f816 f46 1"/>
                <a:gd name="f881" fmla="*/ f817 f46 1"/>
                <a:gd name="f882" fmla="*/ f818 f46 1"/>
                <a:gd name="f883" fmla="*/ f819 f46 1"/>
                <a:gd name="f884" fmla="*/ f820 f46 1"/>
                <a:gd name="f885" fmla="*/ f821 f46 1"/>
                <a:gd name="f886" fmla="*/ f822 f46 1"/>
                <a:gd name="f887" fmla="*/ f823 f46 1"/>
                <a:gd name="f888" fmla="*/ f824 f46 1"/>
                <a:gd name="f889" fmla="*/ f825 f46 1"/>
                <a:gd name="f890" fmla="*/ f826 f46 1"/>
                <a:gd name="f891" fmla="*/ f827 f46 1"/>
                <a:gd name="f892" fmla="*/ f828 f46 1"/>
                <a:gd name="f893" fmla="*/ f829 f46 1"/>
                <a:gd name="f894" fmla="*/ f830 f46 1"/>
                <a:gd name="f895" fmla="*/ f831 f4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2" t="f203" r="f216" b="f217"/>
              <a:pathLst>
                <a:path>
                  <a:moveTo>
                    <a:pt x="f63" y="f73"/>
                  </a:moveTo>
                  <a:cubicBezTo>
                    <a:pt x="f832" y="f833"/>
                    <a:pt x="f834" y="f835"/>
                    <a:pt x="f648" y="f649"/>
                  </a:cubicBezTo>
                  <a:cubicBezTo>
                    <a:pt x="f836" y="f837"/>
                    <a:pt x="f838" y="f839"/>
                    <a:pt x="f680" y="f681"/>
                  </a:cubicBezTo>
                  <a:cubicBezTo>
                    <a:pt x="f840" y="f841"/>
                    <a:pt x="f842" y="f843"/>
                    <a:pt x="f700" y="f701"/>
                  </a:cubicBezTo>
                  <a:cubicBezTo>
                    <a:pt x="f844" y="f845"/>
                    <a:pt x="f846" y="f847"/>
                    <a:pt x="f712" y="f713"/>
                  </a:cubicBezTo>
                  <a:lnTo>
                    <a:pt x="f104" y="f63"/>
                  </a:lnTo>
                  <a:cubicBezTo>
                    <a:pt x="f848" y="f849"/>
                    <a:pt x="f850" y="f851"/>
                    <a:pt x="f650" y="f651"/>
                  </a:cubicBezTo>
                  <a:cubicBezTo>
                    <a:pt x="f852" y="f853"/>
                    <a:pt x="f854" y="f855"/>
                    <a:pt x="f682" y="f683"/>
                  </a:cubicBezTo>
                  <a:cubicBezTo>
                    <a:pt x="f856" y="f857"/>
                    <a:pt x="f858" y="f859"/>
                    <a:pt x="f702" y="f703"/>
                  </a:cubicBezTo>
                  <a:cubicBezTo>
                    <a:pt x="f860" y="f861"/>
                    <a:pt x="f862" y="f863"/>
                    <a:pt x="f714" y="f715"/>
                  </a:cubicBezTo>
                  <a:lnTo>
                    <a:pt x="f74" y="f105"/>
                  </a:lnTo>
                  <a:cubicBezTo>
                    <a:pt x="f864" y="f865"/>
                    <a:pt x="f866" y="f867"/>
                    <a:pt x="f652" y="f653"/>
                  </a:cubicBezTo>
                  <a:cubicBezTo>
                    <a:pt x="f868" y="f869"/>
                    <a:pt x="f870" y="f871"/>
                    <a:pt x="f684" y="f685"/>
                  </a:cubicBezTo>
                  <a:cubicBezTo>
                    <a:pt x="f872" y="f873"/>
                    <a:pt x="f874" y="f875"/>
                    <a:pt x="f704" y="f705"/>
                  </a:cubicBezTo>
                  <a:cubicBezTo>
                    <a:pt x="f876" y="f877"/>
                    <a:pt x="f878" y="f879"/>
                    <a:pt x="f716" y="f717"/>
                  </a:cubicBezTo>
                  <a:lnTo>
                    <a:pt x="f73" y="f75"/>
                  </a:lnTo>
                  <a:cubicBezTo>
                    <a:pt x="f880" y="f881"/>
                    <a:pt x="f882" y="f883"/>
                    <a:pt x="f654" y="f655"/>
                  </a:cubicBezTo>
                  <a:cubicBezTo>
                    <a:pt x="f884" y="f885"/>
                    <a:pt x="f886" y="f887"/>
                    <a:pt x="f686" y="f687"/>
                  </a:cubicBezTo>
                  <a:cubicBezTo>
                    <a:pt x="f888" y="f889"/>
                    <a:pt x="f890" y="f891"/>
                    <a:pt x="f706" y="f707"/>
                  </a:cubicBezTo>
                  <a:cubicBezTo>
                    <a:pt x="f892" y="f893"/>
                    <a:pt x="f894" y="f895"/>
                    <a:pt x="f718" y="f719"/>
                  </a:cubicBezTo>
                  <a:close/>
                </a:path>
              </a:pathLst>
            </a:custGeom>
            <a:solidFill>
              <a:srgbClr val="9999FF"/>
            </a:solidFill>
            <a:ln w="25400">
              <a:solidFill>
                <a:srgbClr val="CCCCFF"/>
              </a:solidFill>
              <a:prstDash val="solid"/>
            </a:ln>
          </p:spPr>
          <p:txBody>
            <a:bodyPr wrap="square" lIns="91440" tIns="45720" rIns="91440" bIns="45720" anchor="ctr"/>
            <a:lstStyle/>
            <a:p>
              <a:pPr marL="0" marR="0" lvl="0" indent="0" algn="ctr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2400" b="1" spc="0">
                  <a:solidFill>
                    <a:srgbClr val="FFFFFF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вода</a:t>
              </a:r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179511" y="3240360"/>
            <a:ext cx="1988840" cy="1988840"/>
            <a:chOff x="179511" y="3240360"/>
            <a:chExt cx="1988840" cy="1988840"/>
          </a:xfrm>
        </p:grpSpPr>
        <p:sp>
          <p:nvSpPr>
            <p:cNvPr id="10" name="Полилиния 9"/>
            <p:cNvSpPr/>
            <p:nvPr/>
          </p:nvSpPr>
          <p:spPr>
            <a:xfrm>
              <a:off x="179511" y="3240360"/>
              <a:ext cx="1988840" cy="198884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1600"/>
                <a:gd name="f4" fmla="*/ f0 1 21600"/>
                <a:gd name="f5" fmla="*/ f1 1 21600"/>
                <a:gd name="f6" fmla="val f3"/>
                <a:gd name="f7" fmla="val f3"/>
                <a:gd name="f8" fmla="*/ f2 1 1"/>
                <a:gd name="f9" fmla="*/ f8 1 f3"/>
                <a:gd name="f10" fmla="*/ f8 1 f3"/>
                <a:gd name="f11" fmla="*/ f6 1 1"/>
                <a:gd name="f12" fmla="*/ f7 1 1"/>
                <a:gd name="f13" fmla="*/ f11 1 f3"/>
                <a:gd name="f14" fmla="*/ f12 1 f3"/>
                <a:gd name="f15" fmla="*/ f9 f3 1"/>
                <a:gd name="f16" fmla="*/ f10 f3 1"/>
                <a:gd name="f17" fmla="*/ f13 f3 1"/>
                <a:gd name="f18" fmla="*/ f14 f3 1"/>
                <a:gd name="f19" fmla="*/ f15 f4 1"/>
                <a:gd name="f20" fmla="*/ f16 f5 1"/>
                <a:gd name="f21" fmla="*/ f17 f4 1"/>
                <a:gd name="f22" fmla="*/ f18 f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0" r="f21" b="f22"/>
              <a:pathLst>
                <a:path w="21600" h="21600">
                  <a:moveTo>
                    <a:pt x="f2" y="f2"/>
                  </a:moveTo>
                  <a:lnTo>
                    <a:pt x="f3" y="f2"/>
                  </a:lnTo>
                  <a:lnTo>
                    <a:pt x="f3" y="f3"/>
                  </a:lnTo>
                  <a:lnTo>
                    <a:pt x="f2" y="f3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  <a:ln>
              <a:noFill/>
              <a:prstDash val="solid"/>
            </a:ln>
          </p:spPr>
          <p:txBody>
            <a:bodyPr wrap="square" lIns="45720" tIns="45720" rIns="45720" bIns="45720"/>
            <a:lstStyle/>
            <a:p>
              <a:pPr marR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ru-RU" sz="12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XO Thames"/>
              </a:endParaRPr>
            </a:p>
          </p:txBody>
        </p:sp>
        <p:sp>
          <p:nvSpPr>
            <p:cNvPr id="11" name="Полилиния 10"/>
            <p:cNvSpPr/>
            <p:nvPr/>
          </p:nvSpPr>
          <p:spPr>
            <a:xfrm>
              <a:off x="368151" y="3888432"/>
              <a:ext cx="1584176" cy="792087"/>
            </a:xfrm>
            <a:custGeom>
              <a:avLst>
                <a:gd name="f15" fmla="val 16667"/>
              </a:avLst>
              <a:gdLst>
                <a:gd name="f1" fmla="val 10800000"/>
                <a:gd name="f2" fmla="val 5400000"/>
                <a:gd name="f3" fmla="val w"/>
                <a:gd name="f4" fmla="val h"/>
                <a:gd name="f5" fmla="val ss"/>
                <a:gd name="f6" fmla="val 0"/>
                <a:gd name="f7" fmla="*/ 5419351 1 1725033"/>
                <a:gd name="f8" fmla="val 21600"/>
                <a:gd name="f9" fmla="*/ 1 1 2"/>
                <a:gd name="f10" fmla="+- 21600000 0 1"/>
                <a:gd name="f11" fmla="*/ 1 1 4"/>
                <a:gd name="f12" fmla="+- 0 0 1"/>
                <a:gd name="f13" fmla="*/ 3 1 4"/>
                <a:gd name="f14" fmla="*/ 0 1 60000"/>
                <a:gd name="f15" fmla="val 16667"/>
                <a:gd name="f16" fmla="abs f3"/>
                <a:gd name="f17" fmla="abs f4"/>
                <a:gd name="f18" fmla="abs f5"/>
                <a:gd name="f19" fmla="+- f15 0 50000"/>
                <a:gd name="f20" fmla="+- 0 0 f15"/>
                <a:gd name="f21" fmla="min f8 f8"/>
                <a:gd name="f22" fmla="*/ 21600000 f9 1"/>
                <a:gd name="f23" fmla="*/ f10 1 60000"/>
                <a:gd name="f24" fmla="*/ 21600000 f11 1"/>
                <a:gd name="f25" fmla="*/ 2 f7 1"/>
                <a:gd name="f26" fmla="*/ 21600000 f13 1"/>
                <a:gd name="f27" fmla="*/ f14 f7 1"/>
                <a:gd name="f28" fmla="?: f16 f3 1"/>
                <a:gd name="f29" fmla="?: f17 f4 1"/>
                <a:gd name="f30" fmla="?: f18 f5 1"/>
                <a:gd name="f31" fmla="?: f19 50000 f15"/>
                <a:gd name="f32" fmla="*/ f22 1 60000"/>
                <a:gd name="f33" fmla="*/ f24 1 60000"/>
                <a:gd name="f34" fmla="*/ f26 1 60000"/>
                <a:gd name="f35" fmla="*/ f27 1 180"/>
                <a:gd name="f36" fmla="*/ f28 1 21600"/>
                <a:gd name="f37" fmla="*/ f29 1 21600"/>
                <a:gd name="f38" fmla="*/ 21600 f28 1"/>
                <a:gd name="f39" fmla="*/ 21600 f29 1"/>
                <a:gd name="f40" fmla="?: f20 0 f31"/>
                <a:gd name="f41" fmla="*/ f32 f7 1"/>
                <a:gd name="f42" fmla="+- f33 0 f23"/>
                <a:gd name="f43" fmla="*/ f34 f7 1"/>
                <a:gd name="f44" fmla="+- 0 0 f35"/>
                <a:gd name="f45" fmla="*/ f33 f7 1"/>
                <a:gd name="f46" fmla="min f37 f36"/>
                <a:gd name="f47" fmla="*/ f38 1 f30"/>
                <a:gd name="f48" fmla="*/ f39 1 f30"/>
                <a:gd name="f49" fmla="*/ f21 f40 1"/>
                <a:gd name="f50" fmla="*/ f41 1 180"/>
                <a:gd name="f51" fmla="?: f42 f23 f33"/>
                <a:gd name="f52" fmla="*/ f43 1 180"/>
                <a:gd name="f53" fmla="*/ f44 f1 1"/>
                <a:gd name="f54" fmla="*/ f45 1 180"/>
                <a:gd name="f55" fmla="val f47"/>
                <a:gd name="f56" fmla="val f48"/>
                <a:gd name="f57" fmla="*/ f49 1 100000"/>
                <a:gd name="f58" fmla="*/ f51 f7 1"/>
                <a:gd name="f59" fmla="+- 0 0 f50"/>
                <a:gd name="f60" fmla="+- 0 0 f52"/>
                <a:gd name="f61" fmla="*/ f53 1 f7"/>
                <a:gd name="f62" fmla="+- 0 0 f54"/>
                <a:gd name="f63" fmla="*/ f6 f46 1"/>
                <a:gd name="f64" fmla="+- f55 0 0"/>
                <a:gd name="f65" fmla="+- f56 0 0"/>
                <a:gd name="f66" fmla="*/ f57 29289 1"/>
                <a:gd name="f67" fmla="val f57"/>
                <a:gd name="f68" fmla="*/ f58 1 180"/>
                <a:gd name="f69" fmla="*/ f59 f1 1"/>
                <a:gd name="f70" fmla="*/ f60 f1 1"/>
                <a:gd name="f71" fmla="+- f61 0 f2"/>
                <a:gd name="f72" fmla="*/ f62 f1 1"/>
                <a:gd name="f73" fmla="*/ f57 f46 1"/>
                <a:gd name="f74" fmla="*/ f55 f46 1"/>
                <a:gd name="f75" fmla="*/ f56 f46 1"/>
                <a:gd name="f76" fmla="+- f64 0 f57"/>
                <a:gd name="f77" fmla="+- f65 0 f57"/>
                <a:gd name="f78" fmla="*/ f66 1 100000"/>
                <a:gd name="f79" fmla="*/ 2 f67 1"/>
                <a:gd name="f80" fmla="+- f50 f68 0"/>
                <a:gd name="f81" fmla="*/ f69 1 f7"/>
                <a:gd name="f82" fmla="?: f68 0 f25"/>
                <a:gd name="f83" fmla="+- f52 f68 0"/>
                <a:gd name="f84" fmla="*/ f70 1 f7"/>
                <a:gd name="f85" fmla="+- f35 f68 0"/>
                <a:gd name="f86" fmla="cos 1 f71"/>
                <a:gd name="f87" fmla="sin 1 f71"/>
                <a:gd name="f88" fmla="+- f54 f68 0"/>
                <a:gd name="f89" fmla="*/ f72 1 f7"/>
                <a:gd name="f90" fmla="+- f64 0 f78"/>
                <a:gd name="f91" fmla="+- f65 0 f78"/>
                <a:gd name="f92" fmla="*/ f78 f8 1"/>
                <a:gd name="f93" fmla="*/ f78 f8 1"/>
                <a:gd name="f94" fmla="+- f81 0 f2"/>
                <a:gd name="f95" fmla="+- 0 0 f80"/>
                <a:gd name="f96" fmla="*/ f79 1 2"/>
                <a:gd name="f97" fmla="+- f84 0 f2"/>
                <a:gd name="f98" fmla="+- 0 0 f83"/>
                <a:gd name="f99" fmla="+- 0 0 f86"/>
                <a:gd name="f100" fmla="+- 0 0 f87"/>
                <a:gd name="f101" fmla="+- 0 0 f85"/>
                <a:gd name="f102" fmla="+- f89 0 f2"/>
                <a:gd name="f103" fmla="+- 0 0 f88"/>
                <a:gd name="f104" fmla="*/ f76 f46 1"/>
                <a:gd name="f105" fmla="*/ f77 f46 1"/>
                <a:gd name="f106" fmla="*/ f92 1 f55"/>
                <a:gd name="f107" fmla="*/ f90 f8 1"/>
                <a:gd name="f108" fmla="*/ f93 1 f56"/>
                <a:gd name="f109" fmla="*/ f91 f8 1"/>
                <a:gd name="f110" fmla="cos 1 f94"/>
                <a:gd name="f111" fmla="sin 1 f94"/>
                <a:gd name="f112" fmla="*/ f95 f1 1"/>
                <a:gd name="f113" fmla="cos 1 f97"/>
                <a:gd name="f114" fmla="sin 1 f97"/>
                <a:gd name="f115" fmla="*/ f98 f1 1"/>
                <a:gd name="f116" fmla="*/ f99 1 f79"/>
                <a:gd name="f117" fmla="*/ f100 1 f79"/>
                <a:gd name="f118" fmla="*/ f101 f1 1"/>
                <a:gd name="f119" fmla="cos 1 f102"/>
                <a:gd name="f120" fmla="sin 1 f102"/>
                <a:gd name="f121" fmla="*/ f103 f1 1"/>
                <a:gd name="f122" fmla="*/ f107 1 f55"/>
                <a:gd name="f123" fmla="*/ f109 1 f56"/>
                <a:gd name="f124" fmla="val f106"/>
                <a:gd name="f125" fmla="val f108"/>
                <a:gd name="f126" fmla="+- 0 0 f110"/>
                <a:gd name="f127" fmla="+- 0 0 f111"/>
                <a:gd name="f128" fmla="*/ f112 1 f7"/>
                <a:gd name="f129" fmla="+- 0 0 f113"/>
                <a:gd name="f130" fmla="+- 0 0 f114"/>
                <a:gd name="f131" fmla="*/ f115 1 f7"/>
                <a:gd name="f132" fmla="+- 0 0 f116"/>
                <a:gd name="f133" fmla="+- 0 0 f117"/>
                <a:gd name="f134" fmla="*/ f118 1 f7"/>
                <a:gd name="f135" fmla="+- 0 0 f119"/>
                <a:gd name="f136" fmla="+- 0 0 f120"/>
                <a:gd name="f137" fmla="*/ f121 1 f7"/>
                <a:gd name="f138" fmla="val f122"/>
                <a:gd name="f139" fmla="val f123"/>
                <a:gd name="f140" fmla="*/ f124 1 1"/>
                <a:gd name="f141" fmla="*/ f125 1 1"/>
                <a:gd name="f142" fmla="*/ f126 1 f79"/>
                <a:gd name="f143" fmla="*/ f127 1 f79"/>
                <a:gd name="f144" fmla="+- f128 0 f2"/>
                <a:gd name="f145" fmla="*/ f129 1 f79"/>
                <a:gd name="f146" fmla="*/ f130 1 f79"/>
                <a:gd name="f147" fmla="+- f131 0 f2"/>
                <a:gd name="f148" fmla="at2 f132 f133"/>
                <a:gd name="f149" fmla="+- f134 0 f2"/>
                <a:gd name="f150" fmla="*/ f135 1 f79"/>
                <a:gd name="f151" fmla="*/ f136 1 f79"/>
                <a:gd name="f152" fmla="+- f137 0 f2"/>
                <a:gd name="f153" fmla="*/ f140 1 f8"/>
                <a:gd name="f154" fmla="*/ f141 1 f8"/>
                <a:gd name="f155" fmla="*/ f138 1 1"/>
                <a:gd name="f156" fmla="*/ f139 1 1"/>
                <a:gd name="f157" fmla="+- 0 0 f142"/>
                <a:gd name="f158" fmla="+- 0 0 f143"/>
                <a:gd name="f159" fmla="cos 1 f144"/>
                <a:gd name="f160" fmla="sin 1 f144"/>
                <a:gd name="f161" fmla="+- 0 0 f145"/>
                <a:gd name="f162" fmla="+- 0 0 f146"/>
                <a:gd name="f163" fmla="cos 1 f147"/>
                <a:gd name="f164" fmla="sin 1 f147"/>
                <a:gd name="f165" fmla="+- f148 f2 0"/>
                <a:gd name="f166" fmla="cos 1 f149"/>
                <a:gd name="f167" fmla="sin 1 f149"/>
                <a:gd name="f168" fmla="+- 0 0 f150"/>
                <a:gd name="f169" fmla="+- 0 0 f151"/>
                <a:gd name="f170" fmla="cos 1 f152"/>
                <a:gd name="f171" fmla="sin 1 f152"/>
                <a:gd name="f172" fmla="*/ f155 1 f8"/>
                <a:gd name="f173" fmla="*/ f156 1 f8"/>
                <a:gd name="f174" fmla="at2 f157 f158"/>
                <a:gd name="f175" fmla="+- 0 0 f159"/>
                <a:gd name="f176" fmla="+- 0 0 f160"/>
                <a:gd name="f177" fmla="at2 f161 f162"/>
                <a:gd name="f178" fmla="+- 0 0 f163"/>
                <a:gd name="f179" fmla="+- 0 0 f164"/>
                <a:gd name="f180" fmla="*/ f165 f7 1"/>
                <a:gd name="f181" fmla="+- 0 0 f166"/>
                <a:gd name="f182" fmla="+- 0 0 f167"/>
                <a:gd name="f183" fmla="at2 f168 f169"/>
                <a:gd name="f184" fmla="+- 0 0 f170"/>
                <a:gd name="f185" fmla="+- 0 0 f171"/>
                <a:gd name="f186" fmla="*/ f153 f55 1"/>
                <a:gd name="f187" fmla="*/ f154 f56 1"/>
                <a:gd name="f188" fmla="+- f174 f2 0"/>
                <a:gd name="f189" fmla="*/ f175 1 f79"/>
                <a:gd name="f190" fmla="*/ f176 1 f79"/>
                <a:gd name="f191" fmla="+- f177 f2 0"/>
                <a:gd name="f192" fmla="*/ f178 1 f79"/>
                <a:gd name="f193" fmla="*/ f179 1 f79"/>
                <a:gd name="f194" fmla="*/ f180 1 f1"/>
                <a:gd name="f195" fmla="*/ f181 1 f79"/>
                <a:gd name="f196" fmla="*/ f182 1 f79"/>
                <a:gd name="f197" fmla="+- f183 f2 0"/>
                <a:gd name="f198" fmla="*/ f184 1 f79"/>
                <a:gd name="f199" fmla="*/ f185 1 f79"/>
                <a:gd name="f200" fmla="*/ f172 f55 1"/>
                <a:gd name="f201" fmla="*/ f173 f56 1"/>
                <a:gd name="f202" fmla="*/ f186 f46 1"/>
                <a:gd name="f203" fmla="*/ f187 f46 1"/>
                <a:gd name="f204" fmla="*/ f188 f7 1"/>
                <a:gd name="f205" fmla="+- 0 0 f189"/>
                <a:gd name="f206" fmla="+- 0 0 f190"/>
                <a:gd name="f207" fmla="*/ f191 f7 1"/>
                <a:gd name="f208" fmla="+- 0 0 f192"/>
                <a:gd name="f209" fmla="+- 0 0 f193"/>
                <a:gd name="f210" fmla="+- 0 0 f194"/>
                <a:gd name="f211" fmla="+- 0 0 f195"/>
                <a:gd name="f212" fmla="+- 0 0 f196"/>
                <a:gd name="f213" fmla="*/ f197 f7 1"/>
                <a:gd name="f214" fmla="+- 0 0 f198"/>
                <a:gd name="f215" fmla="+- 0 0 f199"/>
                <a:gd name="f216" fmla="*/ f200 f46 1"/>
                <a:gd name="f217" fmla="*/ f201 f46 1"/>
                <a:gd name="f218" fmla="*/ f204 1 f1"/>
                <a:gd name="f219" fmla="at2 f205 f206"/>
                <a:gd name="f220" fmla="*/ f207 1 f1"/>
                <a:gd name="f221" fmla="at2 f208 f209"/>
                <a:gd name="f222" fmla="val f210"/>
                <a:gd name="f223" fmla="at2 f211 f212"/>
                <a:gd name="f224" fmla="*/ f213 1 f1"/>
                <a:gd name="f225" fmla="at2 f214 f215"/>
                <a:gd name="f226" fmla="+- 0 0 f218"/>
                <a:gd name="f227" fmla="+- f219 f2 0"/>
                <a:gd name="f228" fmla="+- 0 0 f220"/>
                <a:gd name="f229" fmla="+- f221 f2 0"/>
                <a:gd name="f230" fmla="+- f223 f2 0"/>
                <a:gd name="f231" fmla="+- 0 0 f222"/>
                <a:gd name="f232" fmla="val f222"/>
                <a:gd name="f233" fmla="+- 0 0 f224"/>
                <a:gd name="f234" fmla="+- f225 f2 0"/>
                <a:gd name="f235" fmla="val f226"/>
                <a:gd name="f236" fmla="*/ f227 f7 1"/>
                <a:gd name="f237" fmla="val f228"/>
                <a:gd name="f238" fmla="*/ f229 f7 1"/>
                <a:gd name="f239" fmla="*/ f230 f7 1"/>
                <a:gd name="f240" fmla="*/ f231 f1 1"/>
                <a:gd name="f241" fmla="+- 0 0 f232"/>
                <a:gd name="f242" fmla="val f233"/>
                <a:gd name="f243" fmla="*/ f234 f7 1"/>
                <a:gd name="f244" fmla="*/ f236 1 f1"/>
                <a:gd name="f245" fmla="+- 0 0 f235"/>
                <a:gd name="f246" fmla="val f235"/>
                <a:gd name="f247" fmla="*/ f238 1 f1"/>
                <a:gd name="f248" fmla="+- 0 0 f237"/>
                <a:gd name="f249" fmla="val f237"/>
                <a:gd name="f250" fmla="*/ f239 1 f1"/>
                <a:gd name="f251" fmla="*/ f240 1 f7"/>
                <a:gd name="f252" fmla="*/ f241 f1 1"/>
                <a:gd name="f253" fmla="*/ f243 1 f1"/>
                <a:gd name="f254" fmla="+- 0 0 f242"/>
                <a:gd name="f255" fmla="val f242"/>
                <a:gd name="f256" fmla="+- 0 0 f244"/>
                <a:gd name="f257" fmla="*/ f245 f1 1"/>
                <a:gd name="f258" fmla="+- 0 0 f246"/>
                <a:gd name="f259" fmla="+- 0 0 f247"/>
                <a:gd name="f260" fmla="*/ f248 f1 1"/>
                <a:gd name="f261" fmla="+- 0 0 f249"/>
                <a:gd name="f262" fmla="+- 0 0 f250"/>
                <a:gd name="f263" fmla="+- f251 0 f2"/>
                <a:gd name="f264" fmla="*/ f252 1 f7"/>
                <a:gd name="f265" fmla="+- 0 0 f253"/>
                <a:gd name="f266" fmla="*/ f254 f1 1"/>
                <a:gd name="f267" fmla="+- 0 0 f255"/>
                <a:gd name="f268" fmla="val f256"/>
                <a:gd name="f269" fmla="*/ f257 1 f7"/>
                <a:gd name="f270" fmla="*/ f258 f1 1"/>
                <a:gd name="f271" fmla="val f259"/>
                <a:gd name="f272" fmla="*/ f260 1 f7"/>
                <a:gd name="f273" fmla="*/ f261 f1 1"/>
                <a:gd name="f274" fmla="val f262"/>
                <a:gd name="f275" fmla="sin 1 f263"/>
                <a:gd name="f276" fmla="cos 1 f263"/>
                <a:gd name="f277" fmla="+- f264 0 f2"/>
                <a:gd name="f278" fmla="val f265"/>
                <a:gd name="f279" fmla="*/ f266 1 f7"/>
                <a:gd name="f280" fmla="*/ f267 f1 1"/>
                <a:gd name="f281" fmla="+- f269 0 f2"/>
                <a:gd name="f282" fmla="+- f268 0 f235"/>
                <a:gd name="f283" fmla="*/ f270 1 f7"/>
                <a:gd name="f284" fmla="+- f272 0 f2"/>
                <a:gd name="f285" fmla="+- f271 0 f237"/>
                <a:gd name="f286" fmla="*/ f273 1 f7"/>
                <a:gd name="f287" fmla="+- 0 0 f275"/>
                <a:gd name="f288" fmla="+- 0 0 f276"/>
                <a:gd name="f289" fmla="+- f274 0 f222"/>
                <a:gd name="f290" fmla="cos 1 f277"/>
                <a:gd name="f291" fmla="sin 1 f277"/>
                <a:gd name="f292" fmla="+- f279 0 f2"/>
                <a:gd name="f293" fmla="+- f278 0 f242"/>
                <a:gd name="f294" fmla="*/ f280 1 f7"/>
                <a:gd name="f295" fmla="sin 1 f281"/>
                <a:gd name="f296" fmla="cos 1 f281"/>
                <a:gd name="f297" fmla="?: f282 0 f25"/>
                <a:gd name="f298" fmla="+- f283 0 f2"/>
                <a:gd name="f299" fmla="sin 1 f284"/>
                <a:gd name="f300" fmla="cos 1 f284"/>
                <a:gd name="f301" fmla="?: f285 0 f25"/>
                <a:gd name="f302" fmla="+- f286 0 f2"/>
                <a:gd name="f303" fmla="*/ f67 f287 1"/>
                <a:gd name="f304" fmla="*/ f67 f288 1"/>
                <a:gd name="f305" fmla="?: f289 0 f25"/>
                <a:gd name="f306" fmla="+- 0 0 f290"/>
                <a:gd name="f307" fmla="+- 0 0 f291"/>
                <a:gd name="f308" fmla="sin 1 f292"/>
                <a:gd name="f309" fmla="cos 1 f292"/>
                <a:gd name="f310" fmla="?: f293 0 f25"/>
                <a:gd name="f311" fmla="+- f294 0 f2"/>
                <a:gd name="f312" fmla="+- 0 0 f295"/>
                <a:gd name="f313" fmla="+- 0 0 f296"/>
                <a:gd name="f314" fmla="+- f268 f297 0"/>
                <a:gd name="f315" fmla="cos 1 f298"/>
                <a:gd name="f316" fmla="sin 1 f298"/>
                <a:gd name="f317" fmla="+- 0 0 f299"/>
                <a:gd name="f318" fmla="+- 0 0 f300"/>
                <a:gd name="f319" fmla="+- f271 f301 0"/>
                <a:gd name="f320" fmla="cos 1 f302"/>
                <a:gd name="f321" fmla="sin 1 f302"/>
                <a:gd name="f322" fmla="+- f55 0 f303"/>
                <a:gd name="f323" fmla="+- f77 0 f304"/>
                <a:gd name="f324" fmla="+- f274 f305 0"/>
                <a:gd name="f325" fmla="*/ f12 f306 1"/>
                <a:gd name="f326" fmla="*/ f96 f307 1"/>
                <a:gd name="f327" fmla="*/ f96 f306 1"/>
                <a:gd name="f328" fmla="+- 0 0 f308"/>
                <a:gd name="f329" fmla="+- 0 0 f309"/>
                <a:gd name="f330" fmla="+- f278 f310 0"/>
                <a:gd name="f331" fmla="cos 1 f311"/>
                <a:gd name="f332" fmla="sin 1 f311"/>
                <a:gd name="f333" fmla="*/ f67 f312 1"/>
                <a:gd name="f334" fmla="*/ f67 f313 1"/>
                <a:gd name="f335" fmla="+- f314 0 f235"/>
                <a:gd name="f336" fmla="+- 0 0 f315"/>
                <a:gd name="f337" fmla="+- 0 0 f316"/>
                <a:gd name="f338" fmla="*/ f67 f317 1"/>
                <a:gd name="f339" fmla="*/ f67 f318 1"/>
                <a:gd name="f340" fmla="+- f319 0 f237"/>
                <a:gd name="f341" fmla="+- 0 0 f320"/>
                <a:gd name="f342" fmla="+- 0 0 f321"/>
                <a:gd name="f343" fmla="+- f324 0 f222"/>
                <a:gd name="f344" fmla="+- f326 f322 0"/>
                <a:gd name="f345" fmla="+- f327 f323 0"/>
                <a:gd name="f346" fmla="*/ f67 f328 1"/>
                <a:gd name="f347" fmla="*/ f67 f329 1"/>
                <a:gd name="f348" fmla="+- f330 0 f242"/>
                <a:gd name="f349" fmla="+- 0 0 f331"/>
                <a:gd name="f350" fmla="+- 0 0 f332"/>
                <a:gd name="f351" fmla="+- 0 0 f333"/>
                <a:gd name="f352" fmla="+- f57 0 f334"/>
                <a:gd name="f353" fmla="+- f335 0 f82"/>
                <a:gd name="f354" fmla="*/ f12 f336 1"/>
                <a:gd name="f355" fmla="*/ f96 f337 1"/>
                <a:gd name="f356" fmla="*/ f96 f336 1"/>
                <a:gd name="f357" fmla="+- f76 0 f338"/>
                <a:gd name="f358" fmla="+- 0 0 f339"/>
                <a:gd name="f359" fmla="+- f340 0 f82"/>
                <a:gd name="f360" fmla="*/ f12 f341 1"/>
                <a:gd name="f361" fmla="*/ f96 f342 1"/>
                <a:gd name="f362" fmla="*/ f96 f341 1"/>
                <a:gd name="f363" fmla="+- f343 0 f82"/>
                <a:gd name="f364" fmla="+- f57 0 f346"/>
                <a:gd name="f365" fmla="+- f56 0 f347"/>
                <a:gd name="f366" fmla="+- f348 0 f82"/>
                <a:gd name="f367" fmla="*/ f12 f349 1"/>
                <a:gd name="f368" fmla="*/ f96 f350 1"/>
                <a:gd name="f369" fmla="*/ f96 f349 1"/>
                <a:gd name="f370" fmla="+- f353 0 f25"/>
                <a:gd name="f371" fmla="+- f355 f351 0"/>
                <a:gd name="f372" fmla="+- f356 f352 0"/>
                <a:gd name="f373" fmla="+- f359 0 f25"/>
                <a:gd name="f374" fmla="+- f361 f357 0"/>
                <a:gd name="f375" fmla="+- f362 f358 0"/>
                <a:gd name="f376" fmla="+- f363 0 f25"/>
                <a:gd name="f377" fmla="+- f366 0 f25"/>
                <a:gd name="f378" fmla="+- f368 f364 0"/>
                <a:gd name="f379" fmla="+- f369 f365 0"/>
                <a:gd name="f380" fmla="?: f370 f25 f353"/>
                <a:gd name="f381" fmla="?: f373 f25 f359"/>
                <a:gd name="f382" fmla="?: f376 f25 f363"/>
                <a:gd name="f383" fmla="?: f377 f25 f366"/>
                <a:gd name="f384" fmla="*/ f380 1 4"/>
                <a:gd name="f385" fmla="*/ f381 1 4"/>
                <a:gd name="f386" fmla="*/ f382 1 4"/>
                <a:gd name="f387" fmla="*/ f383 1 4"/>
                <a:gd name="f388" fmla="+- f246 f384 0"/>
                <a:gd name="f389" fmla="+- 0 0 f384"/>
                <a:gd name="f390" fmla="*/ f384 1 2"/>
                <a:gd name="f391" fmla="+- f249 f385 0"/>
                <a:gd name="f392" fmla="+- 0 0 f385"/>
                <a:gd name="f393" fmla="*/ f385 1 2"/>
                <a:gd name="f394" fmla="+- f232 f386 0"/>
                <a:gd name="f395" fmla="+- 0 0 f386"/>
                <a:gd name="f396" fmla="*/ f386 1 2"/>
                <a:gd name="f397" fmla="+- f255 f387 0"/>
                <a:gd name="f398" fmla="+- 0 0 f387"/>
                <a:gd name="f399" fmla="*/ f387 1 2"/>
                <a:gd name="f400" fmla="*/ f389 f1 1"/>
                <a:gd name="f401" fmla="+- 0 0 f390"/>
                <a:gd name="f402" fmla="+- 0 0 f388"/>
                <a:gd name="f403" fmla="+- f388 f384 0"/>
                <a:gd name="f404" fmla="*/ f392 f1 1"/>
                <a:gd name="f405" fmla="+- 0 0 f393"/>
                <a:gd name="f406" fmla="+- 0 0 f391"/>
                <a:gd name="f407" fmla="+- f391 f385 0"/>
                <a:gd name="f408" fmla="*/ f395 f1 1"/>
                <a:gd name="f409" fmla="+- 0 0 f396"/>
                <a:gd name="f410" fmla="+- 0 0 f394"/>
                <a:gd name="f411" fmla="+- f394 f386 0"/>
                <a:gd name="f412" fmla="*/ f398 f1 1"/>
                <a:gd name="f413" fmla="+- 0 0 f399"/>
                <a:gd name="f414" fmla="+- 0 0 f397"/>
                <a:gd name="f415" fmla="+- f397 f387 0"/>
                <a:gd name="f416" fmla="*/ f400 1 f7"/>
                <a:gd name="f417" fmla="*/ f401 f1 1"/>
                <a:gd name="f418" fmla="*/ f402 f1 1"/>
                <a:gd name="f419" fmla="+- 0 0 f403"/>
                <a:gd name="f420" fmla="+- f403 f384 0"/>
                <a:gd name="f421" fmla="*/ f404 1 f7"/>
                <a:gd name="f422" fmla="*/ f405 f1 1"/>
                <a:gd name="f423" fmla="*/ f406 f1 1"/>
                <a:gd name="f424" fmla="+- 0 0 f407"/>
                <a:gd name="f425" fmla="+- f407 f385 0"/>
                <a:gd name="f426" fmla="*/ f408 1 f7"/>
                <a:gd name="f427" fmla="*/ f409 f1 1"/>
                <a:gd name="f428" fmla="*/ f410 f1 1"/>
                <a:gd name="f429" fmla="+- 0 0 f411"/>
                <a:gd name="f430" fmla="+- f411 f386 0"/>
                <a:gd name="f431" fmla="*/ f412 1 f7"/>
                <a:gd name="f432" fmla="*/ f413 f1 1"/>
                <a:gd name="f433" fmla="*/ f414 f1 1"/>
                <a:gd name="f434" fmla="+- 0 0 f415"/>
                <a:gd name="f435" fmla="+- f415 f387 0"/>
                <a:gd name="f436" fmla="+- f416 0 f2"/>
                <a:gd name="f437" fmla="*/ f417 1 f7"/>
                <a:gd name="f438" fmla="*/ f418 1 f7"/>
                <a:gd name="f439" fmla="*/ f419 f1 1"/>
                <a:gd name="f440" fmla="+- 0 0 f420"/>
                <a:gd name="f441" fmla="+- f420 f384 0"/>
                <a:gd name="f442" fmla="+- f421 0 f2"/>
                <a:gd name="f443" fmla="*/ f422 1 f7"/>
                <a:gd name="f444" fmla="*/ f423 1 f7"/>
                <a:gd name="f445" fmla="*/ f424 f1 1"/>
                <a:gd name="f446" fmla="+- 0 0 f425"/>
                <a:gd name="f447" fmla="+- f425 f385 0"/>
                <a:gd name="f448" fmla="+- f426 0 f2"/>
                <a:gd name="f449" fmla="*/ f427 1 f7"/>
                <a:gd name="f450" fmla="*/ f428 1 f7"/>
                <a:gd name="f451" fmla="*/ f429 f1 1"/>
                <a:gd name="f452" fmla="+- 0 0 f430"/>
                <a:gd name="f453" fmla="+- f430 f386 0"/>
                <a:gd name="f454" fmla="+- f431 0 f2"/>
                <a:gd name="f455" fmla="*/ f432 1 f7"/>
                <a:gd name="f456" fmla="*/ f433 1 f7"/>
                <a:gd name="f457" fmla="*/ f434 f1 1"/>
                <a:gd name="f458" fmla="+- 0 0 f435"/>
                <a:gd name="f459" fmla="+- f435 f387 0"/>
                <a:gd name="f460" fmla="cos 1 f436"/>
                <a:gd name="f461" fmla="+- f437 0 f2"/>
                <a:gd name="f462" fmla="+- f438 0 f2"/>
                <a:gd name="f463" fmla="*/ f439 1 f7"/>
                <a:gd name="f464" fmla="*/ f440 f1 1"/>
                <a:gd name="f465" fmla="+- 0 0 f441"/>
                <a:gd name="f466" fmla="cos 1 f442"/>
                <a:gd name="f467" fmla="+- f443 0 f2"/>
                <a:gd name="f468" fmla="+- f444 0 f2"/>
                <a:gd name="f469" fmla="*/ f445 1 f7"/>
                <a:gd name="f470" fmla="*/ f446 f1 1"/>
                <a:gd name="f471" fmla="+- 0 0 f447"/>
                <a:gd name="f472" fmla="cos 1 f448"/>
                <a:gd name="f473" fmla="+- f449 0 f2"/>
                <a:gd name="f474" fmla="+- f450 0 f2"/>
                <a:gd name="f475" fmla="*/ f451 1 f7"/>
                <a:gd name="f476" fmla="*/ f452 f1 1"/>
                <a:gd name="f477" fmla="+- 0 0 f453"/>
                <a:gd name="f478" fmla="cos 1 f454"/>
                <a:gd name="f479" fmla="+- f455 0 f2"/>
                <a:gd name="f480" fmla="+- f456 0 f2"/>
                <a:gd name="f481" fmla="*/ f457 1 f7"/>
                <a:gd name="f482" fmla="*/ f458 f1 1"/>
                <a:gd name="f483" fmla="+- 0 0 f459"/>
                <a:gd name="f484" fmla="+- 0 0 f460"/>
                <a:gd name="f485" fmla="tan 1 f461"/>
                <a:gd name="f486" fmla="cos 1 f462"/>
                <a:gd name="f487" fmla="sin 1 f462"/>
                <a:gd name="f488" fmla="+- f463 0 f2"/>
                <a:gd name="f489" fmla="*/ f464 1 f7"/>
                <a:gd name="f490" fmla="*/ f465 f1 1"/>
                <a:gd name="f491" fmla="+- 0 0 f466"/>
                <a:gd name="f492" fmla="tan 1 f467"/>
                <a:gd name="f493" fmla="cos 1 f468"/>
                <a:gd name="f494" fmla="sin 1 f468"/>
                <a:gd name="f495" fmla="+- f469 0 f2"/>
                <a:gd name="f496" fmla="*/ f470 1 f7"/>
                <a:gd name="f497" fmla="*/ f471 f1 1"/>
                <a:gd name="f498" fmla="+- 0 0 f472"/>
                <a:gd name="f499" fmla="tan 1 f473"/>
                <a:gd name="f500" fmla="cos 1 f474"/>
                <a:gd name="f501" fmla="sin 1 f474"/>
                <a:gd name="f502" fmla="+- f475 0 f2"/>
                <a:gd name="f503" fmla="*/ f476 1 f7"/>
                <a:gd name="f504" fmla="*/ f477 f1 1"/>
                <a:gd name="f505" fmla="+- 0 0 f478"/>
                <a:gd name="f506" fmla="tan 1 f479"/>
                <a:gd name="f507" fmla="cos 1 f480"/>
                <a:gd name="f508" fmla="sin 1 f480"/>
                <a:gd name="f509" fmla="+- f481 0 f2"/>
                <a:gd name="f510" fmla="*/ f482 1 f7"/>
                <a:gd name="f511" fmla="*/ f483 f1 1"/>
                <a:gd name="f512" fmla="*/ 1 1 f485"/>
                <a:gd name="f513" fmla="+- 0 0 f486"/>
                <a:gd name="f514" fmla="+- 0 0 f487"/>
                <a:gd name="f515" fmla="cos 1 f488"/>
                <a:gd name="f516" fmla="sin 1 f488"/>
                <a:gd name="f517" fmla="+- f489 0 f2"/>
                <a:gd name="f518" fmla="*/ f490 1 f7"/>
                <a:gd name="f519" fmla="*/ 1 1 f492"/>
                <a:gd name="f520" fmla="+- 0 0 f493"/>
                <a:gd name="f521" fmla="+- 0 0 f494"/>
                <a:gd name="f522" fmla="cos 1 f495"/>
                <a:gd name="f523" fmla="sin 1 f495"/>
                <a:gd name="f524" fmla="+- f496 0 f2"/>
                <a:gd name="f525" fmla="*/ f497 1 f7"/>
                <a:gd name="f526" fmla="*/ 1 1 f499"/>
                <a:gd name="f527" fmla="+- 0 0 f500"/>
                <a:gd name="f528" fmla="+- 0 0 f501"/>
                <a:gd name="f529" fmla="cos 1 f502"/>
                <a:gd name="f530" fmla="sin 1 f502"/>
                <a:gd name="f531" fmla="+- f503 0 f2"/>
                <a:gd name="f532" fmla="*/ f504 1 f7"/>
                <a:gd name="f533" fmla="*/ 1 1 f506"/>
                <a:gd name="f534" fmla="+- 0 0 f507"/>
                <a:gd name="f535" fmla="+- 0 0 f508"/>
                <a:gd name="f536" fmla="cos 1 f509"/>
                <a:gd name="f537" fmla="sin 1 f509"/>
                <a:gd name="f538" fmla="+- f510 0 f2"/>
                <a:gd name="f539" fmla="*/ f511 1 f7"/>
                <a:gd name="f540" fmla="*/ f512 f512 1"/>
                <a:gd name="f541" fmla="*/ f12 f513 1"/>
                <a:gd name="f542" fmla="*/ f96 f514 1"/>
                <a:gd name="f543" fmla="*/ f96 f513 1"/>
                <a:gd name="f544" fmla="+- 0 0 f515"/>
                <a:gd name="f545" fmla="+- 0 0 f516"/>
                <a:gd name="f546" fmla="cos 1 f517"/>
                <a:gd name="f547" fmla="sin 1 f517"/>
                <a:gd name="f548" fmla="+- f518 0 f2"/>
                <a:gd name="f549" fmla="*/ f519 f519 1"/>
                <a:gd name="f550" fmla="*/ f12 f520 1"/>
                <a:gd name="f551" fmla="*/ f96 f521 1"/>
                <a:gd name="f552" fmla="*/ f96 f520 1"/>
                <a:gd name="f553" fmla="+- 0 0 f522"/>
                <a:gd name="f554" fmla="+- 0 0 f523"/>
                <a:gd name="f555" fmla="cos 1 f524"/>
                <a:gd name="f556" fmla="sin 1 f524"/>
                <a:gd name="f557" fmla="+- f525 0 f2"/>
                <a:gd name="f558" fmla="*/ f526 f526 1"/>
                <a:gd name="f559" fmla="*/ f12 f527 1"/>
                <a:gd name="f560" fmla="*/ f96 f528 1"/>
                <a:gd name="f561" fmla="*/ f96 f527 1"/>
                <a:gd name="f562" fmla="+- 0 0 f529"/>
                <a:gd name="f563" fmla="+- 0 0 f530"/>
                <a:gd name="f564" fmla="cos 1 f531"/>
                <a:gd name="f565" fmla="sin 1 f531"/>
                <a:gd name="f566" fmla="+- f532 0 f2"/>
                <a:gd name="f567" fmla="*/ f533 f533 1"/>
                <a:gd name="f568" fmla="*/ f12 f534 1"/>
                <a:gd name="f569" fmla="*/ f96 f535 1"/>
                <a:gd name="f570" fmla="*/ f96 f534 1"/>
                <a:gd name="f571" fmla="+- 0 0 f536"/>
                <a:gd name="f572" fmla="+- 0 0 f537"/>
                <a:gd name="f573" fmla="cos 1 f538"/>
                <a:gd name="f574" fmla="sin 1 f538"/>
                <a:gd name="f575" fmla="+- f539 0 f2"/>
                <a:gd name="f576" fmla="*/ 3 f540 1"/>
                <a:gd name="f577" fmla="+- f542 f351 0"/>
                <a:gd name="f578" fmla="+- f543 f352 0"/>
                <a:gd name="f579" fmla="*/ f12 f544 1"/>
                <a:gd name="f580" fmla="*/ f96 f545 1"/>
                <a:gd name="f581" fmla="*/ f96 f544 1"/>
                <a:gd name="f582" fmla="+- 0 0 f546"/>
                <a:gd name="f583" fmla="+- 0 0 f547"/>
                <a:gd name="f584" fmla="cos 1 f548"/>
                <a:gd name="f585" fmla="sin 1 f548"/>
                <a:gd name="f586" fmla="*/ 3 f549 1"/>
                <a:gd name="f587" fmla="+- f551 f357 0"/>
                <a:gd name="f588" fmla="+- f552 f358 0"/>
                <a:gd name="f589" fmla="*/ f12 f553 1"/>
                <a:gd name="f590" fmla="*/ f96 f554 1"/>
                <a:gd name="f591" fmla="*/ f96 f553 1"/>
                <a:gd name="f592" fmla="+- 0 0 f555"/>
                <a:gd name="f593" fmla="+- 0 0 f556"/>
                <a:gd name="f594" fmla="cos 1 f557"/>
                <a:gd name="f595" fmla="sin 1 f557"/>
                <a:gd name="f596" fmla="*/ 3 f558 1"/>
                <a:gd name="f597" fmla="+- f560 f322 0"/>
                <a:gd name="f598" fmla="+- f561 f323 0"/>
                <a:gd name="f599" fmla="*/ f12 f562 1"/>
                <a:gd name="f600" fmla="*/ f96 f563 1"/>
                <a:gd name="f601" fmla="*/ f96 f562 1"/>
                <a:gd name="f602" fmla="+- 0 0 f564"/>
                <a:gd name="f603" fmla="+- 0 0 f565"/>
                <a:gd name="f604" fmla="cos 1 f566"/>
                <a:gd name="f605" fmla="sin 1 f566"/>
                <a:gd name="f606" fmla="*/ 3 f567 1"/>
                <a:gd name="f607" fmla="+- f569 f364 0"/>
                <a:gd name="f608" fmla="+- f570 f365 0"/>
                <a:gd name="f609" fmla="*/ f12 f571 1"/>
                <a:gd name="f610" fmla="*/ f96 f572 1"/>
                <a:gd name="f611" fmla="*/ f96 f571 1"/>
                <a:gd name="f612" fmla="+- 0 0 f573"/>
                <a:gd name="f613" fmla="+- 0 0 f574"/>
                <a:gd name="f614" fmla="cos 1 f575"/>
                <a:gd name="f615" fmla="sin 1 f575"/>
                <a:gd name="f616" fmla="+- 4 f576 0"/>
                <a:gd name="f617" fmla="+- f580 f351 0"/>
                <a:gd name="f618" fmla="+- f581 f352 0"/>
                <a:gd name="f619" fmla="*/ f12 f582 1"/>
                <a:gd name="f620" fmla="*/ f96 f583 1"/>
                <a:gd name="f621" fmla="*/ f96 f582 1"/>
                <a:gd name="f622" fmla="+- 0 0 f584"/>
                <a:gd name="f623" fmla="+- 0 0 f585"/>
                <a:gd name="f624" fmla="+- 4 f586 0"/>
                <a:gd name="f625" fmla="+- f590 f357 0"/>
                <a:gd name="f626" fmla="+- f591 f358 0"/>
                <a:gd name="f627" fmla="*/ f12 f592 1"/>
                <a:gd name="f628" fmla="*/ f96 f593 1"/>
                <a:gd name="f629" fmla="*/ f96 f592 1"/>
                <a:gd name="f630" fmla="+- 0 0 f594"/>
                <a:gd name="f631" fmla="+- 0 0 f595"/>
                <a:gd name="f632" fmla="+- 4 f596 0"/>
                <a:gd name="f633" fmla="+- f600 f322 0"/>
                <a:gd name="f634" fmla="+- f601 f323 0"/>
                <a:gd name="f635" fmla="*/ f12 f602 1"/>
                <a:gd name="f636" fmla="*/ f96 f603 1"/>
                <a:gd name="f637" fmla="*/ f96 f602 1"/>
                <a:gd name="f638" fmla="+- 0 0 f604"/>
                <a:gd name="f639" fmla="+- 0 0 f605"/>
                <a:gd name="f640" fmla="+- 4 f606 0"/>
                <a:gd name="f641" fmla="+- f610 f364 0"/>
                <a:gd name="f642" fmla="+- f611 f365 0"/>
                <a:gd name="f643" fmla="*/ f12 f612 1"/>
                <a:gd name="f644" fmla="*/ f96 f613 1"/>
                <a:gd name="f645" fmla="*/ f96 f612 1"/>
                <a:gd name="f646" fmla="+- 0 0 f614"/>
                <a:gd name="f647" fmla="+- 0 0 f615"/>
                <a:gd name="f648" fmla="*/ f577 f46 1"/>
                <a:gd name="f649" fmla="*/ f578 f46 1"/>
                <a:gd name="f650" fmla="*/ f587 f46 1"/>
                <a:gd name="f651" fmla="*/ f588 f46 1"/>
                <a:gd name="f652" fmla="*/ f597 f46 1"/>
                <a:gd name="f653" fmla="*/ f598 f46 1"/>
                <a:gd name="f654" fmla="*/ f607 f46 1"/>
                <a:gd name="f655" fmla="*/ f608 f46 1"/>
                <a:gd name="f656" fmla="sqrt f616"/>
                <a:gd name="f657" fmla="+- f620 f351 0"/>
                <a:gd name="f658" fmla="+- f621 f352 0"/>
                <a:gd name="f659" fmla="*/ f12 f622 1"/>
                <a:gd name="f660" fmla="*/ f96 f623 1"/>
                <a:gd name="f661" fmla="*/ f96 f622 1"/>
                <a:gd name="f662" fmla="sqrt f624"/>
                <a:gd name="f663" fmla="+- f628 f357 0"/>
                <a:gd name="f664" fmla="+- f629 f358 0"/>
                <a:gd name="f665" fmla="*/ f12 f630 1"/>
                <a:gd name="f666" fmla="*/ f96 f631 1"/>
                <a:gd name="f667" fmla="*/ f96 f630 1"/>
                <a:gd name="f668" fmla="sqrt f632"/>
                <a:gd name="f669" fmla="+- f636 f322 0"/>
                <a:gd name="f670" fmla="+- f637 f323 0"/>
                <a:gd name="f671" fmla="*/ f12 f638 1"/>
                <a:gd name="f672" fmla="*/ f96 f639 1"/>
                <a:gd name="f673" fmla="*/ f96 f638 1"/>
                <a:gd name="f674" fmla="sqrt f640"/>
                <a:gd name="f675" fmla="+- f644 f364 0"/>
                <a:gd name="f676" fmla="+- f645 f365 0"/>
                <a:gd name="f677" fmla="*/ f12 f646 1"/>
                <a:gd name="f678" fmla="*/ f96 f647 1"/>
                <a:gd name="f679" fmla="*/ f96 f646 1"/>
                <a:gd name="f680" fmla="*/ f617 f46 1"/>
                <a:gd name="f681" fmla="*/ f618 f46 1"/>
                <a:gd name="f682" fmla="*/ f625 f46 1"/>
                <a:gd name="f683" fmla="*/ f626 f46 1"/>
                <a:gd name="f684" fmla="*/ f633 f46 1"/>
                <a:gd name="f685" fmla="*/ f634 f46 1"/>
                <a:gd name="f686" fmla="*/ f641 f46 1"/>
                <a:gd name="f687" fmla="*/ f642 f46 1"/>
                <a:gd name="f688" fmla="+- f656 0 1"/>
                <a:gd name="f689" fmla="+- f660 f351 0"/>
                <a:gd name="f690" fmla="+- f661 f352 0"/>
                <a:gd name="f691" fmla="+- f662 0 1"/>
                <a:gd name="f692" fmla="+- f666 f357 0"/>
                <a:gd name="f693" fmla="+- f667 f358 0"/>
                <a:gd name="f694" fmla="+- f668 0 1"/>
                <a:gd name="f695" fmla="+- f672 f322 0"/>
                <a:gd name="f696" fmla="+- f673 f323 0"/>
                <a:gd name="f697" fmla="+- f674 0 1"/>
                <a:gd name="f698" fmla="+- f678 f364 0"/>
                <a:gd name="f699" fmla="+- f679 f365 0"/>
                <a:gd name="f700" fmla="*/ f657 f46 1"/>
                <a:gd name="f701" fmla="*/ f658 f46 1"/>
                <a:gd name="f702" fmla="*/ f663 f46 1"/>
                <a:gd name="f703" fmla="*/ f664 f46 1"/>
                <a:gd name="f704" fmla="*/ f669 f46 1"/>
                <a:gd name="f705" fmla="*/ f670 f46 1"/>
                <a:gd name="f706" fmla="*/ f675 f46 1"/>
                <a:gd name="f707" fmla="*/ f676 f46 1"/>
                <a:gd name="f708" fmla="*/ f484 f688 1"/>
                <a:gd name="f709" fmla="*/ f491 f691 1"/>
                <a:gd name="f710" fmla="*/ f498 f694 1"/>
                <a:gd name="f711" fmla="*/ f505 f697 1"/>
                <a:gd name="f712" fmla="*/ f689 f46 1"/>
                <a:gd name="f713" fmla="*/ f690 f46 1"/>
                <a:gd name="f714" fmla="*/ f692 f46 1"/>
                <a:gd name="f715" fmla="*/ f693 f46 1"/>
                <a:gd name="f716" fmla="*/ f695 f46 1"/>
                <a:gd name="f717" fmla="*/ f696 f46 1"/>
                <a:gd name="f718" fmla="*/ f698 f46 1"/>
                <a:gd name="f719" fmla="*/ f699 f46 1"/>
                <a:gd name="f720" fmla="*/ f708 1 3"/>
                <a:gd name="f721" fmla="*/ f709 1 3"/>
                <a:gd name="f722" fmla="*/ f710 1 3"/>
                <a:gd name="f723" fmla="*/ f711 1 3"/>
                <a:gd name="f724" fmla="*/ f720 f96 1"/>
                <a:gd name="f725" fmla="*/ f721 f96 1"/>
                <a:gd name="f726" fmla="*/ f722 f96 1"/>
                <a:gd name="f727" fmla="*/ f723 f96 1"/>
                <a:gd name="f728" fmla="*/ f724 f354 1"/>
                <a:gd name="f729" fmla="*/ f724 f337 1"/>
                <a:gd name="f730" fmla="*/ f724 f541 1"/>
                <a:gd name="f731" fmla="*/ f724 f514 1"/>
                <a:gd name="f732" fmla="*/ f724 f579 1"/>
                <a:gd name="f733" fmla="*/ f724 f545 1"/>
                <a:gd name="f734" fmla="*/ f724 f619 1"/>
                <a:gd name="f735" fmla="*/ f724 f583 1"/>
                <a:gd name="f736" fmla="*/ f724 f659 1"/>
                <a:gd name="f737" fmla="*/ f724 f623 1"/>
                <a:gd name="f738" fmla="*/ f725 f360 1"/>
                <a:gd name="f739" fmla="*/ f725 f342 1"/>
                <a:gd name="f740" fmla="*/ f725 f550 1"/>
                <a:gd name="f741" fmla="*/ f725 f521 1"/>
                <a:gd name="f742" fmla="*/ f725 f589 1"/>
                <a:gd name="f743" fmla="*/ f725 f554 1"/>
                <a:gd name="f744" fmla="*/ f725 f627 1"/>
                <a:gd name="f745" fmla="*/ f725 f593 1"/>
                <a:gd name="f746" fmla="*/ f725 f665 1"/>
                <a:gd name="f747" fmla="*/ f725 f631 1"/>
                <a:gd name="f748" fmla="*/ f726 f325 1"/>
                <a:gd name="f749" fmla="*/ f726 f307 1"/>
                <a:gd name="f750" fmla="*/ f726 f559 1"/>
                <a:gd name="f751" fmla="*/ f726 f528 1"/>
                <a:gd name="f752" fmla="*/ f726 f599 1"/>
                <a:gd name="f753" fmla="*/ f726 f563 1"/>
                <a:gd name="f754" fmla="*/ f726 f635 1"/>
                <a:gd name="f755" fmla="*/ f726 f603 1"/>
                <a:gd name="f756" fmla="*/ f726 f671 1"/>
                <a:gd name="f757" fmla="*/ f726 f639 1"/>
                <a:gd name="f758" fmla="*/ f727 f367 1"/>
                <a:gd name="f759" fmla="*/ f727 f350 1"/>
                <a:gd name="f760" fmla="*/ f727 f568 1"/>
                <a:gd name="f761" fmla="*/ f727 f535 1"/>
                <a:gd name="f762" fmla="*/ f727 f609 1"/>
                <a:gd name="f763" fmla="*/ f727 f572 1"/>
                <a:gd name="f764" fmla="*/ f727 f643 1"/>
                <a:gd name="f765" fmla="*/ f727 f613 1"/>
                <a:gd name="f766" fmla="*/ f727 f677 1"/>
                <a:gd name="f767" fmla="*/ f727 f647 1"/>
                <a:gd name="f768" fmla="+- f371 f728 0"/>
                <a:gd name="f769" fmla="+- f372 f729 0"/>
                <a:gd name="f770" fmla="+- f577 0 f730"/>
                <a:gd name="f771" fmla="+- f578 0 f731"/>
                <a:gd name="f772" fmla="+- f577 f730 0"/>
                <a:gd name="f773" fmla="+- f578 f731 0"/>
                <a:gd name="f774" fmla="+- f617 0 f732"/>
                <a:gd name="f775" fmla="+- f618 0 f733"/>
                <a:gd name="f776" fmla="+- f617 f732 0"/>
                <a:gd name="f777" fmla="+- f618 f733 0"/>
                <a:gd name="f778" fmla="+- f657 0 f734"/>
                <a:gd name="f779" fmla="+- f658 0 f735"/>
                <a:gd name="f780" fmla="+- f657 f734 0"/>
                <a:gd name="f781" fmla="+- f658 f735 0"/>
                <a:gd name="f782" fmla="+- f689 0 f736"/>
                <a:gd name="f783" fmla="+- f690 0 f737"/>
                <a:gd name="f784" fmla="+- f374 f738 0"/>
                <a:gd name="f785" fmla="+- f375 f739 0"/>
                <a:gd name="f786" fmla="+- f587 0 f740"/>
                <a:gd name="f787" fmla="+- f588 0 f741"/>
                <a:gd name="f788" fmla="+- f587 f740 0"/>
                <a:gd name="f789" fmla="+- f588 f741 0"/>
                <a:gd name="f790" fmla="+- f625 0 f742"/>
                <a:gd name="f791" fmla="+- f626 0 f743"/>
                <a:gd name="f792" fmla="+- f625 f742 0"/>
                <a:gd name="f793" fmla="+- f626 f743 0"/>
                <a:gd name="f794" fmla="+- f663 0 f744"/>
                <a:gd name="f795" fmla="+- f664 0 f745"/>
                <a:gd name="f796" fmla="+- f663 f744 0"/>
                <a:gd name="f797" fmla="+- f664 f745 0"/>
                <a:gd name="f798" fmla="+- f692 0 f746"/>
                <a:gd name="f799" fmla="+- f693 0 f747"/>
                <a:gd name="f800" fmla="+- f344 f748 0"/>
                <a:gd name="f801" fmla="+- f345 f749 0"/>
                <a:gd name="f802" fmla="+- f597 0 f750"/>
                <a:gd name="f803" fmla="+- f598 0 f751"/>
                <a:gd name="f804" fmla="+- f597 f750 0"/>
                <a:gd name="f805" fmla="+- f598 f751 0"/>
                <a:gd name="f806" fmla="+- f633 0 f752"/>
                <a:gd name="f807" fmla="+- f634 0 f753"/>
                <a:gd name="f808" fmla="+- f633 f752 0"/>
                <a:gd name="f809" fmla="+- f634 f753 0"/>
                <a:gd name="f810" fmla="+- f669 0 f754"/>
                <a:gd name="f811" fmla="+- f670 0 f755"/>
                <a:gd name="f812" fmla="+- f669 f754 0"/>
                <a:gd name="f813" fmla="+- f670 f755 0"/>
                <a:gd name="f814" fmla="+- f695 0 f756"/>
                <a:gd name="f815" fmla="+- f696 0 f757"/>
                <a:gd name="f816" fmla="+- f378 f758 0"/>
                <a:gd name="f817" fmla="+- f379 f759 0"/>
                <a:gd name="f818" fmla="+- f607 0 f760"/>
                <a:gd name="f819" fmla="+- f608 0 f761"/>
                <a:gd name="f820" fmla="+- f607 f760 0"/>
                <a:gd name="f821" fmla="+- f608 f761 0"/>
                <a:gd name="f822" fmla="+- f641 0 f762"/>
                <a:gd name="f823" fmla="+- f642 0 f763"/>
                <a:gd name="f824" fmla="+- f641 f762 0"/>
                <a:gd name="f825" fmla="+- f642 f763 0"/>
                <a:gd name="f826" fmla="+- f675 0 f764"/>
                <a:gd name="f827" fmla="+- f676 0 f765"/>
                <a:gd name="f828" fmla="+- f675 f764 0"/>
                <a:gd name="f829" fmla="+- f676 f765 0"/>
                <a:gd name="f830" fmla="+- f698 0 f766"/>
                <a:gd name="f831" fmla="+- f699 0 f767"/>
                <a:gd name="f832" fmla="*/ f768 f46 1"/>
                <a:gd name="f833" fmla="*/ f769 f46 1"/>
                <a:gd name="f834" fmla="*/ f770 f46 1"/>
                <a:gd name="f835" fmla="*/ f771 f46 1"/>
                <a:gd name="f836" fmla="*/ f772 f46 1"/>
                <a:gd name="f837" fmla="*/ f773 f46 1"/>
                <a:gd name="f838" fmla="*/ f774 f46 1"/>
                <a:gd name="f839" fmla="*/ f775 f46 1"/>
                <a:gd name="f840" fmla="*/ f776 f46 1"/>
                <a:gd name="f841" fmla="*/ f777 f46 1"/>
                <a:gd name="f842" fmla="*/ f778 f46 1"/>
                <a:gd name="f843" fmla="*/ f779 f46 1"/>
                <a:gd name="f844" fmla="*/ f780 f46 1"/>
                <a:gd name="f845" fmla="*/ f781 f46 1"/>
                <a:gd name="f846" fmla="*/ f782 f46 1"/>
                <a:gd name="f847" fmla="*/ f783 f46 1"/>
                <a:gd name="f848" fmla="*/ f784 f46 1"/>
                <a:gd name="f849" fmla="*/ f785 f46 1"/>
                <a:gd name="f850" fmla="*/ f786 f46 1"/>
                <a:gd name="f851" fmla="*/ f787 f46 1"/>
                <a:gd name="f852" fmla="*/ f788 f46 1"/>
                <a:gd name="f853" fmla="*/ f789 f46 1"/>
                <a:gd name="f854" fmla="*/ f790 f46 1"/>
                <a:gd name="f855" fmla="*/ f791 f46 1"/>
                <a:gd name="f856" fmla="*/ f792 f46 1"/>
                <a:gd name="f857" fmla="*/ f793 f46 1"/>
                <a:gd name="f858" fmla="*/ f794 f46 1"/>
                <a:gd name="f859" fmla="*/ f795 f46 1"/>
                <a:gd name="f860" fmla="*/ f796 f46 1"/>
                <a:gd name="f861" fmla="*/ f797 f46 1"/>
                <a:gd name="f862" fmla="*/ f798 f46 1"/>
                <a:gd name="f863" fmla="*/ f799 f46 1"/>
                <a:gd name="f864" fmla="*/ f800 f46 1"/>
                <a:gd name="f865" fmla="*/ f801 f46 1"/>
                <a:gd name="f866" fmla="*/ f802 f46 1"/>
                <a:gd name="f867" fmla="*/ f803 f46 1"/>
                <a:gd name="f868" fmla="*/ f804 f46 1"/>
                <a:gd name="f869" fmla="*/ f805 f46 1"/>
                <a:gd name="f870" fmla="*/ f806 f46 1"/>
                <a:gd name="f871" fmla="*/ f807 f46 1"/>
                <a:gd name="f872" fmla="*/ f808 f46 1"/>
                <a:gd name="f873" fmla="*/ f809 f46 1"/>
                <a:gd name="f874" fmla="*/ f810 f46 1"/>
                <a:gd name="f875" fmla="*/ f811 f46 1"/>
                <a:gd name="f876" fmla="*/ f812 f46 1"/>
                <a:gd name="f877" fmla="*/ f813 f46 1"/>
                <a:gd name="f878" fmla="*/ f814 f46 1"/>
                <a:gd name="f879" fmla="*/ f815 f46 1"/>
                <a:gd name="f880" fmla="*/ f816 f46 1"/>
                <a:gd name="f881" fmla="*/ f817 f46 1"/>
                <a:gd name="f882" fmla="*/ f818 f46 1"/>
                <a:gd name="f883" fmla="*/ f819 f46 1"/>
                <a:gd name="f884" fmla="*/ f820 f46 1"/>
                <a:gd name="f885" fmla="*/ f821 f46 1"/>
                <a:gd name="f886" fmla="*/ f822 f46 1"/>
                <a:gd name="f887" fmla="*/ f823 f46 1"/>
                <a:gd name="f888" fmla="*/ f824 f46 1"/>
                <a:gd name="f889" fmla="*/ f825 f46 1"/>
                <a:gd name="f890" fmla="*/ f826 f46 1"/>
                <a:gd name="f891" fmla="*/ f827 f46 1"/>
                <a:gd name="f892" fmla="*/ f828 f46 1"/>
                <a:gd name="f893" fmla="*/ f829 f46 1"/>
                <a:gd name="f894" fmla="*/ f830 f46 1"/>
                <a:gd name="f895" fmla="*/ f831 f4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2" t="f203" r="f216" b="f217"/>
              <a:pathLst>
                <a:path>
                  <a:moveTo>
                    <a:pt x="f63" y="f73"/>
                  </a:moveTo>
                  <a:cubicBezTo>
                    <a:pt x="f832" y="f833"/>
                    <a:pt x="f834" y="f835"/>
                    <a:pt x="f648" y="f649"/>
                  </a:cubicBezTo>
                  <a:cubicBezTo>
                    <a:pt x="f836" y="f837"/>
                    <a:pt x="f838" y="f839"/>
                    <a:pt x="f680" y="f681"/>
                  </a:cubicBezTo>
                  <a:cubicBezTo>
                    <a:pt x="f840" y="f841"/>
                    <a:pt x="f842" y="f843"/>
                    <a:pt x="f700" y="f701"/>
                  </a:cubicBezTo>
                  <a:cubicBezTo>
                    <a:pt x="f844" y="f845"/>
                    <a:pt x="f846" y="f847"/>
                    <a:pt x="f712" y="f713"/>
                  </a:cubicBezTo>
                  <a:lnTo>
                    <a:pt x="f104" y="f63"/>
                  </a:lnTo>
                  <a:cubicBezTo>
                    <a:pt x="f848" y="f849"/>
                    <a:pt x="f850" y="f851"/>
                    <a:pt x="f650" y="f651"/>
                  </a:cubicBezTo>
                  <a:cubicBezTo>
                    <a:pt x="f852" y="f853"/>
                    <a:pt x="f854" y="f855"/>
                    <a:pt x="f682" y="f683"/>
                  </a:cubicBezTo>
                  <a:cubicBezTo>
                    <a:pt x="f856" y="f857"/>
                    <a:pt x="f858" y="f859"/>
                    <a:pt x="f702" y="f703"/>
                  </a:cubicBezTo>
                  <a:cubicBezTo>
                    <a:pt x="f860" y="f861"/>
                    <a:pt x="f862" y="f863"/>
                    <a:pt x="f714" y="f715"/>
                  </a:cubicBezTo>
                  <a:lnTo>
                    <a:pt x="f74" y="f105"/>
                  </a:lnTo>
                  <a:cubicBezTo>
                    <a:pt x="f864" y="f865"/>
                    <a:pt x="f866" y="f867"/>
                    <a:pt x="f652" y="f653"/>
                  </a:cubicBezTo>
                  <a:cubicBezTo>
                    <a:pt x="f868" y="f869"/>
                    <a:pt x="f870" y="f871"/>
                    <a:pt x="f684" y="f685"/>
                  </a:cubicBezTo>
                  <a:cubicBezTo>
                    <a:pt x="f872" y="f873"/>
                    <a:pt x="f874" y="f875"/>
                    <a:pt x="f704" y="f705"/>
                  </a:cubicBezTo>
                  <a:cubicBezTo>
                    <a:pt x="f876" y="f877"/>
                    <a:pt x="f878" y="f879"/>
                    <a:pt x="f716" y="f717"/>
                  </a:cubicBezTo>
                  <a:lnTo>
                    <a:pt x="f73" y="f75"/>
                  </a:lnTo>
                  <a:cubicBezTo>
                    <a:pt x="f880" y="f881"/>
                    <a:pt x="f882" y="f883"/>
                    <a:pt x="f654" y="f655"/>
                  </a:cubicBezTo>
                  <a:cubicBezTo>
                    <a:pt x="f884" y="f885"/>
                    <a:pt x="f886" y="f887"/>
                    <a:pt x="f686" y="f687"/>
                  </a:cubicBezTo>
                  <a:cubicBezTo>
                    <a:pt x="f888" y="f889"/>
                    <a:pt x="f890" y="f891"/>
                    <a:pt x="f706" y="f707"/>
                  </a:cubicBezTo>
                  <a:cubicBezTo>
                    <a:pt x="f892" y="f893"/>
                    <a:pt x="f894" y="f895"/>
                    <a:pt x="f718" y="f719"/>
                  </a:cubicBezTo>
                  <a:close/>
                </a:path>
              </a:pathLst>
            </a:custGeom>
            <a:solidFill>
              <a:srgbClr val="9999FF"/>
            </a:solidFill>
            <a:ln w="25400">
              <a:solidFill>
                <a:srgbClr val="CCCCFF"/>
              </a:solidFill>
              <a:prstDash val="solid"/>
            </a:ln>
          </p:spPr>
          <p:txBody>
            <a:bodyPr wrap="square" lIns="91440" tIns="45720" rIns="91440" bIns="45720" anchor="ctr"/>
            <a:lstStyle/>
            <a:p>
              <a:pPr marL="0" marR="0" lvl="0" indent="0" algn="ctr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2400" b="1" spc="0">
                  <a:solidFill>
                    <a:srgbClr val="FFFFFF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сосулька</a:t>
              </a: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6615607" y="404663"/>
            <a:ext cx="1988840" cy="1988840"/>
            <a:chOff x="6615607" y="404663"/>
            <a:chExt cx="1988840" cy="1988840"/>
          </a:xfrm>
        </p:grpSpPr>
        <p:sp>
          <p:nvSpPr>
            <p:cNvPr id="13" name="Полилиния 12"/>
            <p:cNvSpPr/>
            <p:nvPr/>
          </p:nvSpPr>
          <p:spPr>
            <a:xfrm>
              <a:off x="6615607" y="404663"/>
              <a:ext cx="1988840" cy="198884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1600"/>
                <a:gd name="f4" fmla="*/ f0 1 21600"/>
                <a:gd name="f5" fmla="*/ f1 1 21600"/>
                <a:gd name="f6" fmla="val f3"/>
                <a:gd name="f7" fmla="val f3"/>
                <a:gd name="f8" fmla="*/ f2 1 1"/>
                <a:gd name="f9" fmla="*/ f8 1 f3"/>
                <a:gd name="f10" fmla="*/ f8 1 f3"/>
                <a:gd name="f11" fmla="*/ f6 1 1"/>
                <a:gd name="f12" fmla="*/ f7 1 1"/>
                <a:gd name="f13" fmla="*/ f11 1 f3"/>
                <a:gd name="f14" fmla="*/ f12 1 f3"/>
                <a:gd name="f15" fmla="*/ f9 f3 1"/>
                <a:gd name="f16" fmla="*/ f10 f3 1"/>
                <a:gd name="f17" fmla="*/ f13 f3 1"/>
                <a:gd name="f18" fmla="*/ f14 f3 1"/>
                <a:gd name="f19" fmla="*/ f15 f4 1"/>
                <a:gd name="f20" fmla="*/ f16 f5 1"/>
                <a:gd name="f21" fmla="*/ f17 f4 1"/>
                <a:gd name="f22" fmla="*/ f18 f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0" r="f21" b="f22"/>
              <a:pathLst>
                <a:path w="21600" h="21600">
                  <a:moveTo>
                    <a:pt x="f2" y="f2"/>
                  </a:moveTo>
                  <a:lnTo>
                    <a:pt x="f3" y="f2"/>
                  </a:lnTo>
                  <a:lnTo>
                    <a:pt x="f3" y="f3"/>
                  </a:lnTo>
                  <a:lnTo>
                    <a:pt x="f2" y="f3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  <a:ln>
              <a:noFill/>
              <a:prstDash val="solid"/>
            </a:ln>
          </p:spPr>
          <p:txBody>
            <a:bodyPr wrap="square" lIns="45720" tIns="45720" rIns="45720" bIns="45720"/>
            <a:lstStyle/>
            <a:p>
              <a:pPr marR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ru-RU" sz="12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XO Thames"/>
              </a:endParaRPr>
            </a:p>
          </p:txBody>
        </p:sp>
        <p:sp>
          <p:nvSpPr>
            <p:cNvPr id="14" name="Полилиния 13"/>
            <p:cNvSpPr/>
            <p:nvPr/>
          </p:nvSpPr>
          <p:spPr>
            <a:xfrm>
              <a:off x="6903639" y="1052736"/>
              <a:ext cx="1368151" cy="792087"/>
            </a:xfrm>
            <a:custGeom>
              <a:avLst>
                <a:gd name="f15" fmla="val 16667"/>
              </a:avLst>
              <a:gdLst>
                <a:gd name="f1" fmla="val 10800000"/>
                <a:gd name="f2" fmla="val 5400000"/>
                <a:gd name="f3" fmla="val w"/>
                <a:gd name="f4" fmla="val h"/>
                <a:gd name="f5" fmla="val ss"/>
                <a:gd name="f6" fmla="val 0"/>
                <a:gd name="f7" fmla="*/ 5419351 1 1725033"/>
                <a:gd name="f8" fmla="val 21600"/>
                <a:gd name="f9" fmla="*/ 1 1 2"/>
                <a:gd name="f10" fmla="+- 21600000 0 1"/>
                <a:gd name="f11" fmla="*/ 1 1 4"/>
                <a:gd name="f12" fmla="+- 0 0 1"/>
                <a:gd name="f13" fmla="*/ 3 1 4"/>
                <a:gd name="f14" fmla="*/ 0 1 60000"/>
                <a:gd name="f15" fmla="val 16667"/>
                <a:gd name="f16" fmla="abs f3"/>
                <a:gd name="f17" fmla="abs f4"/>
                <a:gd name="f18" fmla="abs f5"/>
                <a:gd name="f19" fmla="+- f15 0 50000"/>
                <a:gd name="f20" fmla="+- 0 0 f15"/>
                <a:gd name="f21" fmla="min f8 f8"/>
                <a:gd name="f22" fmla="*/ 21600000 f9 1"/>
                <a:gd name="f23" fmla="*/ f10 1 60000"/>
                <a:gd name="f24" fmla="*/ 21600000 f11 1"/>
                <a:gd name="f25" fmla="*/ 2 f7 1"/>
                <a:gd name="f26" fmla="*/ 21600000 f13 1"/>
                <a:gd name="f27" fmla="*/ f14 f7 1"/>
                <a:gd name="f28" fmla="?: f16 f3 1"/>
                <a:gd name="f29" fmla="?: f17 f4 1"/>
                <a:gd name="f30" fmla="?: f18 f5 1"/>
                <a:gd name="f31" fmla="?: f19 50000 f15"/>
                <a:gd name="f32" fmla="*/ f22 1 60000"/>
                <a:gd name="f33" fmla="*/ f24 1 60000"/>
                <a:gd name="f34" fmla="*/ f26 1 60000"/>
                <a:gd name="f35" fmla="*/ f27 1 180"/>
                <a:gd name="f36" fmla="*/ f28 1 21600"/>
                <a:gd name="f37" fmla="*/ f29 1 21600"/>
                <a:gd name="f38" fmla="*/ 21600 f28 1"/>
                <a:gd name="f39" fmla="*/ 21600 f29 1"/>
                <a:gd name="f40" fmla="?: f20 0 f31"/>
                <a:gd name="f41" fmla="*/ f32 f7 1"/>
                <a:gd name="f42" fmla="+- f33 0 f23"/>
                <a:gd name="f43" fmla="*/ f34 f7 1"/>
                <a:gd name="f44" fmla="+- 0 0 f35"/>
                <a:gd name="f45" fmla="*/ f33 f7 1"/>
                <a:gd name="f46" fmla="min f37 f36"/>
                <a:gd name="f47" fmla="*/ f38 1 f30"/>
                <a:gd name="f48" fmla="*/ f39 1 f30"/>
                <a:gd name="f49" fmla="*/ f21 f40 1"/>
                <a:gd name="f50" fmla="*/ f41 1 180"/>
                <a:gd name="f51" fmla="?: f42 f23 f33"/>
                <a:gd name="f52" fmla="*/ f43 1 180"/>
                <a:gd name="f53" fmla="*/ f44 f1 1"/>
                <a:gd name="f54" fmla="*/ f45 1 180"/>
                <a:gd name="f55" fmla="val f47"/>
                <a:gd name="f56" fmla="val f48"/>
                <a:gd name="f57" fmla="*/ f49 1 100000"/>
                <a:gd name="f58" fmla="*/ f51 f7 1"/>
                <a:gd name="f59" fmla="+- 0 0 f50"/>
                <a:gd name="f60" fmla="+- 0 0 f52"/>
                <a:gd name="f61" fmla="*/ f53 1 f7"/>
                <a:gd name="f62" fmla="+- 0 0 f54"/>
                <a:gd name="f63" fmla="*/ f6 f46 1"/>
                <a:gd name="f64" fmla="+- f55 0 0"/>
                <a:gd name="f65" fmla="+- f56 0 0"/>
                <a:gd name="f66" fmla="*/ f57 29289 1"/>
                <a:gd name="f67" fmla="val f57"/>
                <a:gd name="f68" fmla="*/ f58 1 180"/>
                <a:gd name="f69" fmla="*/ f59 f1 1"/>
                <a:gd name="f70" fmla="*/ f60 f1 1"/>
                <a:gd name="f71" fmla="+- f61 0 f2"/>
                <a:gd name="f72" fmla="*/ f62 f1 1"/>
                <a:gd name="f73" fmla="*/ f57 f46 1"/>
                <a:gd name="f74" fmla="*/ f55 f46 1"/>
                <a:gd name="f75" fmla="*/ f56 f46 1"/>
                <a:gd name="f76" fmla="+- f64 0 f57"/>
                <a:gd name="f77" fmla="+- f65 0 f57"/>
                <a:gd name="f78" fmla="*/ f66 1 100000"/>
                <a:gd name="f79" fmla="*/ 2 f67 1"/>
                <a:gd name="f80" fmla="+- f50 f68 0"/>
                <a:gd name="f81" fmla="*/ f69 1 f7"/>
                <a:gd name="f82" fmla="?: f68 0 f25"/>
                <a:gd name="f83" fmla="+- f52 f68 0"/>
                <a:gd name="f84" fmla="*/ f70 1 f7"/>
                <a:gd name="f85" fmla="+- f35 f68 0"/>
                <a:gd name="f86" fmla="cos 1 f71"/>
                <a:gd name="f87" fmla="sin 1 f71"/>
                <a:gd name="f88" fmla="+- f54 f68 0"/>
                <a:gd name="f89" fmla="*/ f72 1 f7"/>
                <a:gd name="f90" fmla="+- f64 0 f78"/>
                <a:gd name="f91" fmla="+- f65 0 f78"/>
                <a:gd name="f92" fmla="*/ f78 f8 1"/>
                <a:gd name="f93" fmla="*/ f78 f8 1"/>
                <a:gd name="f94" fmla="+- f81 0 f2"/>
                <a:gd name="f95" fmla="+- 0 0 f80"/>
                <a:gd name="f96" fmla="*/ f79 1 2"/>
                <a:gd name="f97" fmla="+- f84 0 f2"/>
                <a:gd name="f98" fmla="+- 0 0 f83"/>
                <a:gd name="f99" fmla="+- 0 0 f86"/>
                <a:gd name="f100" fmla="+- 0 0 f87"/>
                <a:gd name="f101" fmla="+- 0 0 f85"/>
                <a:gd name="f102" fmla="+- f89 0 f2"/>
                <a:gd name="f103" fmla="+- 0 0 f88"/>
                <a:gd name="f104" fmla="*/ f76 f46 1"/>
                <a:gd name="f105" fmla="*/ f77 f46 1"/>
                <a:gd name="f106" fmla="*/ f92 1 f55"/>
                <a:gd name="f107" fmla="*/ f90 f8 1"/>
                <a:gd name="f108" fmla="*/ f93 1 f56"/>
                <a:gd name="f109" fmla="*/ f91 f8 1"/>
                <a:gd name="f110" fmla="cos 1 f94"/>
                <a:gd name="f111" fmla="sin 1 f94"/>
                <a:gd name="f112" fmla="*/ f95 f1 1"/>
                <a:gd name="f113" fmla="cos 1 f97"/>
                <a:gd name="f114" fmla="sin 1 f97"/>
                <a:gd name="f115" fmla="*/ f98 f1 1"/>
                <a:gd name="f116" fmla="*/ f99 1 f79"/>
                <a:gd name="f117" fmla="*/ f100 1 f79"/>
                <a:gd name="f118" fmla="*/ f101 f1 1"/>
                <a:gd name="f119" fmla="cos 1 f102"/>
                <a:gd name="f120" fmla="sin 1 f102"/>
                <a:gd name="f121" fmla="*/ f103 f1 1"/>
                <a:gd name="f122" fmla="*/ f107 1 f55"/>
                <a:gd name="f123" fmla="*/ f109 1 f56"/>
                <a:gd name="f124" fmla="val f106"/>
                <a:gd name="f125" fmla="val f108"/>
                <a:gd name="f126" fmla="+- 0 0 f110"/>
                <a:gd name="f127" fmla="+- 0 0 f111"/>
                <a:gd name="f128" fmla="*/ f112 1 f7"/>
                <a:gd name="f129" fmla="+- 0 0 f113"/>
                <a:gd name="f130" fmla="+- 0 0 f114"/>
                <a:gd name="f131" fmla="*/ f115 1 f7"/>
                <a:gd name="f132" fmla="+- 0 0 f116"/>
                <a:gd name="f133" fmla="+- 0 0 f117"/>
                <a:gd name="f134" fmla="*/ f118 1 f7"/>
                <a:gd name="f135" fmla="+- 0 0 f119"/>
                <a:gd name="f136" fmla="+- 0 0 f120"/>
                <a:gd name="f137" fmla="*/ f121 1 f7"/>
                <a:gd name="f138" fmla="val f122"/>
                <a:gd name="f139" fmla="val f123"/>
                <a:gd name="f140" fmla="*/ f124 1 1"/>
                <a:gd name="f141" fmla="*/ f125 1 1"/>
                <a:gd name="f142" fmla="*/ f126 1 f79"/>
                <a:gd name="f143" fmla="*/ f127 1 f79"/>
                <a:gd name="f144" fmla="+- f128 0 f2"/>
                <a:gd name="f145" fmla="*/ f129 1 f79"/>
                <a:gd name="f146" fmla="*/ f130 1 f79"/>
                <a:gd name="f147" fmla="+- f131 0 f2"/>
                <a:gd name="f148" fmla="at2 f132 f133"/>
                <a:gd name="f149" fmla="+- f134 0 f2"/>
                <a:gd name="f150" fmla="*/ f135 1 f79"/>
                <a:gd name="f151" fmla="*/ f136 1 f79"/>
                <a:gd name="f152" fmla="+- f137 0 f2"/>
                <a:gd name="f153" fmla="*/ f140 1 f8"/>
                <a:gd name="f154" fmla="*/ f141 1 f8"/>
                <a:gd name="f155" fmla="*/ f138 1 1"/>
                <a:gd name="f156" fmla="*/ f139 1 1"/>
                <a:gd name="f157" fmla="+- 0 0 f142"/>
                <a:gd name="f158" fmla="+- 0 0 f143"/>
                <a:gd name="f159" fmla="cos 1 f144"/>
                <a:gd name="f160" fmla="sin 1 f144"/>
                <a:gd name="f161" fmla="+- 0 0 f145"/>
                <a:gd name="f162" fmla="+- 0 0 f146"/>
                <a:gd name="f163" fmla="cos 1 f147"/>
                <a:gd name="f164" fmla="sin 1 f147"/>
                <a:gd name="f165" fmla="+- f148 f2 0"/>
                <a:gd name="f166" fmla="cos 1 f149"/>
                <a:gd name="f167" fmla="sin 1 f149"/>
                <a:gd name="f168" fmla="+- 0 0 f150"/>
                <a:gd name="f169" fmla="+- 0 0 f151"/>
                <a:gd name="f170" fmla="cos 1 f152"/>
                <a:gd name="f171" fmla="sin 1 f152"/>
                <a:gd name="f172" fmla="*/ f155 1 f8"/>
                <a:gd name="f173" fmla="*/ f156 1 f8"/>
                <a:gd name="f174" fmla="at2 f157 f158"/>
                <a:gd name="f175" fmla="+- 0 0 f159"/>
                <a:gd name="f176" fmla="+- 0 0 f160"/>
                <a:gd name="f177" fmla="at2 f161 f162"/>
                <a:gd name="f178" fmla="+- 0 0 f163"/>
                <a:gd name="f179" fmla="+- 0 0 f164"/>
                <a:gd name="f180" fmla="*/ f165 f7 1"/>
                <a:gd name="f181" fmla="+- 0 0 f166"/>
                <a:gd name="f182" fmla="+- 0 0 f167"/>
                <a:gd name="f183" fmla="at2 f168 f169"/>
                <a:gd name="f184" fmla="+- 0 0 f170"/>
                <a:gd name="f185" fmla="+- 0 0 f171"/>
                <a:gd name="f186" fmla="*/ f153 f55 1"/>
                <a:gd name="f187" fmla="*/ f154 f56 1"/>
                <a:gd name="f188" fmla="+- f174 f2 0"/>
                <a:gd name="f189" fmla="*/ f175 1 f79"/>
                <a:gd name="f190" fmla="*/ f176 1 f79"/>
                <a:gd name="f191" fmla="+- f177 f2 0"/>
                <a:gd name="f192" fmla="*/ f178 1 f79"/>
                <a:gd name="f193" fmla="*/ f179 1 f79"/>
                <a:gd name="f194" fmla="*/ f180 1 f1"/>
                <a:gd name="f195" fmla="*/ f181 1 f79"/>
                <a:gd name="f196" fmla="*/ f182 1 f79"/>
                <a:gd name="f197" fmla="+- f183 f2 0"/>
                <a:gd name="f198" fmla="*/ f184 1 f79"/>
                <a:gd name="f199" fmla="*/ f185 1 f79"/>
                <a:gd name="f200" fmla="*/ f172 f55 1"/>
                <a:gd name="f201" fmla="*/ f173 f56 1"/>
                <a:gd name="f202" fmla="*/ f186 f46 1"/>
                <a:gd name="f203" fmla="*/ f187 f46 1"/>
                <a:gd name="f204" fmla="*/ f188 f7 1"/>
                <a:gd name="f205" fmla="+- 0 0 f189"/>
                <a:gd name="f206" fmla="+- 0 0 f190"/>
                <a:gd name="f207" fmla="*/ f191 f7 1"/>
                <a:gd name="f208" fmla="+- 0 0 f192"/>
                <a:gd name="f209" fmla="+- 0 0 f193"/>
                <a:gd name="f210" fmla="+- 0 0 f194"/>
                <a:gd name="f211" fmla="+- 0 0 f195"/>
                <a:gd name="f212" fmla="+- 0 0 f196"/>
                <a:gd name="f213" fmla="*/ f197 f7 1"/>
                <a:gd name="f214" fmla="+- 0 0 f198"/>
                <a:gd name="f215" fmla="+- 0 0 f199"/>
                <a:gd name="f216" fmla="*/ f200 f46 1"/>
                <a:gd name="f217" fmla="*/ f201 f46 1"/>
                <a:gd name="f218" fmla="*/ f204 1 f1"/>
                <a:gd name="f219" fmla="at2 f205 f206"/>
                <a:gd name="f220" fmla="*/ f207 1 f1"/>
                <a:gd name="f221" fmla="at2 f208 f209"/>
                <a:gd name="f222" fmla="val f210"/>
                <a:gd name="f223" fmla="at2 f211 f212"/>
                <a:gd name="f224" fmla="*/ f213 1 f1"/>
                <a:gd name="f225" fmla="at2 f214 f215"/>
                <a:gd name="f226" fmla="+- 0 0 f218"/>
                <a:gd name="f227" fmla="+- f219 f2 0"/>
                <a:gd name="f228" fmla="+- 0 0 f220"/>
                <a:gd name="f229" fmla="+- f221 f2 0"/>
                <a:gd name="f230" fmla="+- f223 f2 0"/>
                <a:gd name="f231" fmla="+- 0 0 f222"/>
                <a:gd name="f232" fmla="val f222"/>
                <a:gd name="f233" fmla="+- 0 0 f224"/>
                <a:gd name="f234" fmla="+- f225 f2 0"/>
                <a:gd name="f235" fmla="val f226"/>
                <a:gd name="f236" fmla="*/ f227 f7 1"/>
                <a:gd name="f237" fmla="val f228"/>
                <a:gd name="f238" fmla="*/ f229 f7 1"/>
                <a:gd name="f239" fmla="*/ f230 f7 1"/>
                <a:gd name="f240" fmla="*/ f231 f1 1"/>
                <a:gd name="f241" fmla="+- 0 0 f232"/>
                <a:gd name="f242" fmla="val f233"/>
                <a:gd name="f243" fmla="*/ f234 f7 1"/>
                <a:gd name="f244" fmla="*/ f236 1 f1"/>
                <a:gd name="f245" fmla="+- 0 0 f235"/>
                <a:gd name="f246" fmla="val f235"/>
                <a:gd name="f247" fmla="*/ f238 1 f1"/>
                <a:gd name="f248" fmla="+- 0 0 f237"/>
                <a:gd name="f249" fmla="val f237"/>
                <a:gd name="f250" fmla="*/ f239 1 f1"/>
                <a:gd name="f251" fmla="*/ f240 1 f7"/>
                <a:gd name="f252" fmla="*/ f241 f1 1"/>
                <a:gd name="f253" fmla="*/ f243 1 f1"/>
                <a:gd name="f254" fmla="+- 0 0 f242"/>
                <a:gd name="f255" fmla="val f242"/>
                <a:gd name="f256" fmla="+- 0 0 f244"/>
                <a:gd name="f257" fmla="*/ f245 f1 1"/>
                <a:gd name="f258" fmla="+- 0 0 f246"/>
                <a:gd name="f259" fmla="+- 0 0 f247"/>
                <a:gd name="f260" fmla="*/ f248 f1 1"/>
                <a:gd name="f261" fmla="+- 0 0 f249"/>
                <a:gd name="f262" fmla="+- 0 0 f250"/>
                <a:gd name="f263" fmla="+- f251 0 f2"/>
                <a:gd name="f264" fmla="*/ f252 1 f7"/>
                <a:gd name="f265" fmla="+- 0 0 f253"/>
                <a:gd name="f266" fmla="*/ f254 f1 1"/>
                <a:gd name="f267" fmla="+- 0 0 f255"/>
                <a:gd name="f268" fmla="val f256"/>
                <a:gd name="f269" fmla="*/ f257 1 f7"/>
                <a:gd name="f270" fmla="*/ f258 f1 1"/>
                <a:gd name="f271" fmla="val f259"/>
                <a:gd name="f272" fmla="*/ f260 1 f7"/>
                <a:gd name="f273" fmla="*/ f261 f1 1"/>
                <a:gd name="f274" fmla="val f262"/>
                <a:gd name="f275" fmla="sin 1 f263"/>
                <a:gd name="f276" fmla="cos 1 f263"/>
                <a:gd name="f277" fmla="+- f264 0 f2"/>
                <a:gd name="f278" fmla="val f265"/>
                <a:gd name="f279" fmla="*/ f266 1 f7"/>
                <a:gd name="f280" fmla="*/ f267 f1 1"/>
                <a:gd name="f281" fmla="+- f269 0 f2"/>
                <a:gd name="f282" fmla="+- f268 0 f235"/>
                <a:gd name="f283" fmla="*/ f270 1 f7"/>
                <a:gd name="f284" fmla="+- f272 0 f2"/>
                <a:gd name="f285" fmla="+- f271 0 f237"/>
                <a:gd name="f286" fmla="*/ f273 1 f7"/>
                <a:gd name="f287" fmla="+- 0 0 f275"/>
                <a:gd name="f288" fmla="+- 0 0 f276"/>
                <a:gd name="f289" fmla="+- f274 0 f222"/>
                <a:gd name="f290" fmla="cos 1 f277"/>
                <a:gd name="f291" fmla="sin 1 f277"/>
                <a:gd name="f292" fmla="+- f279 0 f2"/>
                <a:gd name="f293" fmla="+- f278 0 f242"/>
                <a:gd name="f294" fmla="*/ f280 1 f7"/>
                <a:gd name="f295" fmla="sin 1 f281"/>
                <a:gd name="f296" fmla="cos 1 f281"/>
                <a:gd name="f297" fmla="?: f282 0 f25"/>
                <a:gd name="f298" fmla="+- f283 0 f2"/>
                <a:gd name="f299" fmla="sin 1 f284"/>
                <a:gd name="f300" fmla="cos 1 f284"/>
                <a:gd name="f301" fmla="?: f285 0 f25"/>
                <a:gd name="f302" fmla="+- f286 0 f2"/>
                <a:gd name="f303" fmla="*/ f67 f287 1"/>
                <a:gd name="f304" fmla="*/ f67 f288 1"/>
                <a:gd name="f305" fmla="?: f289 0 f25"/>
                <a:gd name="f306" fmla="+- 0 0 f290"/>
                <a:gd name="f307" fmla="+- 0 0 f291"/>
                <a:gd name="f308" fmla="sin 1 f292"/>
                <a:gd name="f309" fmla="cos 1 f292"/>
                <a:gd name="f310" fmla="?: f293 0 f25"/>
                <a:gd name="f311" fmla="+- f294 0 f2"/>
                <a:gd name="f312" fmla="+- 0 0 f295"/>
                <a:gd name="f313" fmla="+- 0 0 f296"/>
                <a:gd name="f314" fmla="+- f268 f297 0"/>
                <a:gd name="f315" fmla="cos 1 f298"/>
                <a:gd name="f316" fmla="sin 1 f298"/>
                <a:gd name="f317" fmla="+- 0 0 f299"/>
                <a:gd name="f318" fmla="+- 0 0 f300"/>
                <a:gd name="f319" fmla="+- f271 f301 0"/>
                <a:gd name="f320" fmla="cos 1 f302"/>
                <a:gd name="f321" fmla="sin 1 f302"/>
                <a:gd name="f322" fmla="+- f55 0 f303"/>
                <a:gd name="f323" fmla="+- f77 0 f304"/>
                <a:gd name="f324" fmla="+- f274 f305 0"/>
                <a:gd name="f325" fmla="*/ f12 f306 1"/>
                <a:gd name="f326" fmla="*/ f96 f307 1"/>
                <a:gd name="f327" fmla="*/ f96 f306 1"/>
                <a:gd name="f328" fmla="+- 0 0 f308"/>
                <a:gd name="f329" fmla="+- 0 0 f309"/>
                <a:gd name="f330" fmla="+- f278 f310 0"/>
                <a:gd name="f331" fmla="cos 1 f311"/>
                <a:gd name="f332" fmla="sin 1 f311"/>
                <a:gd name="f333" fmla="*/ f67 f312 1"/>
                <a:gd name="f334" fmla="*/ f67 f313 1"/>
                <a:gd name="f335" fmla="+- f314 0 f235"/>
                <a:gd name="f336" fmla="+- 0 0 f315"/>
                <a:gd name="f337" fmla="+- 0 0 f316"/>
                <a:gd name="f338" fmla="*/ f67 f317 1"/>
                <a:gd name="f339" fmla="*/ f67 f318 1"/>
                <a:gd name="f340" fmla="+- f319 0 f237"/>
                <a:gd name="f341" fmla="+- 0 0 f320"/>
                <a:gd name="f342" fmla="+- 0 0 f321"/>
                <a:gd name="f343" fmla="+- f324 0 f222"/>
                <a:gd name="f344" fmla="+- f326 f322 0"/>
                <a:gd name="f345" fmla="+- f327 f323 0"/>
                <a:gd name="f346" fmla="*/ f67 f328 1"/>
                <a:gd name="f347" fmla="*/ f67 f329 1"/>
                <a:gd name="f348" fmla="+- f330 0 f242"/>
                <a:gd name="f349" fmla="+- 0 0 f331"/>
                <a:gd name="f350" fmla="+- 0 0 f332"/>
                <a:gd name="f351" fmla="+- 0 0 f333"/>
                <a:gd name="f352" fmla="+- f57 0 f334"/>
                <a:gd name="f353" fmla="+- f335 0 f82"/>
                <a:gd name="f354" fmla="*/ f12 f336 1"/>
                <a:gd name="f355" fmla="*/ f96 f337 1"/>
                <a:gd name="f356" fmla="*/ f96 f336 1"/>
                <a:gd name="f357" fmla="+- f76 0 f338"/>
                <a:gd name="f358" fmla="+- 0 0 f339"/>
                <a:gd name="f359" fmla="+- f340 0 f82"/>
                <a:gd name="f360" fmla="*/ f12 f341 1"/>
                <a:gd name="f361" fmla="*/ f96 f342 1"/>
                <a:gd name="f362" fmla="*/ f96 f341 1"/>
                <a:gd name="f363" fmla="+- f343 0 f82"/>
                <a:gd name="f364" fmla="+- f57 0 f346"/>
                <a:gd name="f365" fmla="+- f56 0 f347"/>
                <a:gd name="f366" fmla="+- f348 0 f82"/>
                <a:gd name="f367" fmla="*/ f12 f349 1"/>
                <a:gd name="f368" fmla="*/ f96 f350 1"/>
                <a:gd name="f369" fmla="*/ f96 f349 1"/>
                <a:gd name="f370" fmla="+- f353 0 f25"/>
                <a:gd name="f371" fmla="+- f355 f351 0"/>
                <a:gd name="f372" fmla="+- f356 f352 0"/>
                <a:gd name="f373" fmla="+- f359 0 f25"/>
                <a:gd name="f374" fmla="+- f361 f357 0"/>
                <a:gd name="f375" fmla="+- f362 f358 0"/>
                <a:gd name="f376" fmla="+- f363 0 f25"/>
                <a:gd name="f377" fmla="+- f366 0 f25"/>
                <a:gd name="f378" fmla="+- f368 f364 0"/>
                <a:gd name="f379" fmla="+- f369 f365 0"/>
                <a:gd name="f380" fmla="?: f370 f25 f353"/>
                <a:gd name="f381" fmla="?: f373 f25 f359"/>
                <a:gd name="f382" fmla="?: f376 f25 f363"/>
                <a:gd name="f383" fmla="?: f377 f25 f366"/>
                <a:gd name="f384" fmla="*/ f380 1 4"/>
                <a:gd name="f385" fmla="*/ f381 1 4"/>
                <a:gd name="f386" fmla="*/ f382 1 4"/>
                <a:gd name="f387" fmla="*/ f383 1 4"/>
                <a:gd name="f388" fmla="+- f246 f384 0"/>
                <a:gd name="f389" fmla="+- 0 0 f384"/>
                <a:gd name="f390" fmla="*/ f384 1 2"/>
                <a:gd name="f391" fmla="+- f249 f385 0"/>
                <a:gd name="f392" fmla="+- 0 0 f385"/>
                <a:gd name="f393" fmla="*/ f385 1 2"/>
                <a:gd name="f394" fmla="+- f232 f386 0"/>
                <a:gd name="f395" fmla="+- 0 0 f386"/>
                <a:gd name="f396" fmla="*/ f386 1 2"/>
                <a:gd name="f397" fmla="+- f255 f387 0"/>
                <a:gd name="f398" fmla="+- 0 0 f387"/>
                <a:gd name="f399" fmla="*/ f387 1 2"/>
                <a:gd name="f400" fmla="*/ f389 f1 1"/>
                <a:gd name="f401" fmla="+- 0 0 f390"/>
                <a:gd name="f402" fmla="+- 0 0 f388"/>
                <a:gd name="f403" fmla="+- f388 f384 0"/>
                <a:gd name="f404" fmla="*/ f392 f1 1"/>
                <a:gd name="f405" fmla="+- 0 0 f393"/>
                <a:gd name="f406" fmla="+- 0 0 f391"/>
                <a:gd name="f407" fmla="+- f391 f385 0"/>
                <a:gd name="f408" fmla="*/ f395 f1 1"/>
                <a:gd name="f409" fmla="+- 0 0 f396"/>
                <a:gd name="f410" fmla="+- 0 0 f394"/>
                <a:gd name="f411" fmla="+- f394 f386 0"/>
                <a:gd name="f412" fmla="*/ f398 f1 1"/>
                <a:gd name="f413" fmla="+- 0 0 f399"/>
                <a:gd name="f414" fmla="+- 0 0 f397"/>
                <a:gd name="f415" fmla="+- f397 f387 0"/>
                <a:gd name="f416" fmla="*/ f400 1 f7"/>
                <a:gd name="f417" fmla="*/ f401 f1 1"/>
                <a:gd name="f418" fmla="*/ f402 f1 1"/>
                <a:gd name="f419" fmla="+- 0 0 f403"/>
                <a:gd name="f420" fmla="+- f403 f384 0"/>
                <a:gd name="f421" fmla="*/ f404 1 f7"/>
                <a:gd name="f422" fmla="*/ f405 f1 1"/>
                <a:gd name="f423" fmla="*/ f406 f1 1"/>
                <a:gd name="f424" fmla="+- 0 0 f407"/>
                <a:gd name="f425" fmla="+- f407 f385 0"/>
                <a:gd name="f426" fmla="*/ f408 1 f7"/>
                <a:gd name="f427" fmla="*/ f409 f1 1"/>
                <a:gd name="f428" fmla="*/ f410 f1 1"/>
                <a:gd name="f429" fmla="+- 0 0 f411"/>
                <a:gd name="f430" fmla="+- f411 f386 0"/>
                <a:gd name="f431" fmla="*/ f412 1 f7"/>
                <a:gd name="f432" fmla="*/ f413 f1 1"/>
                <a:gd name="f433" fmla="*/ f414 f1 1"/>
                <a:gd name="f434" fmla="+- 0 0 f415"/>
                <a:gd name="f435" fmla="+- f415 f387 0"/>
                <a:gd name="f436" fmla="+- f416 0 f2"/>
                <a:gd name="f437" fmla="*/ f417 1 f7"/>
                <a:gd name="f438" fmla="*/ f418 1 f7"/>
                <a:gd name="f439" fmla="*/ f419 f1 1"/>
                <a:gd name="f440" fmla="+- 0 0 f420"/>
                <a:gd name="f441" fmla="+- f420 f384 0"/>
                <a:gd name="f442" fmla="+- f421 0 f2"/>
                <a:gd name="f443" fmla="*/ f422 1 f7"/>
                <a:gd name="f444" fmla="*/ f423 1 f7"/>
                <a:gd name="f445" fmla="*/ f424 f1 1"/>
                <a:gd name="f446" fmla="+- 0 0 f425"/>
                <a:gd name="f447" fmla="+- f425 f385 0"/>
                <a:gd name="f448" fmla="+- f426 0 f2"/>
                <a:gd name="f449" fmla="*/ f427 1 f7"/>
                <a:gd name="f450" fmla="*/ f428 1 f7"/>
                <a:gd name="f451" fmla="*/ f429 f1 1"/>
                <a:gd name="f452" fmla="+- 0 0 f430"/>
                <a:gd name="f453" fmla="+- f430 f386 0"/>
                <a:gd name="f454" fmla="+- f431 0 f2"/>
                <a:gd name="f455" fmla="*/ f432 1 f7"/>
                <a:gd name="f456" fmla="*/ f433 1 f7"/>
                <a:gd name="f457" fmla="*/ f434 f1 1"/>
                <a:gd name="f458" fmla="+- 0 0 f435"/>
                <a:gd name="f459" fmla="+- f435 f387 0"/>
                <a:gd name="f460" fmla="cos 1 f436"/>
                <a:gd name="f461" fmla="+- f437 0 f2"/>
                <a:gd name="f462" fmla="+- f438 0 f2"/>
                <a:gd name="f463" fmla="*/ f439 1 f7"/>
                <a:gd name="f464" fmla="*/ f440 f1 1"/>
                <a:gd name="f465" fmla="+- 0 0 f441"/>
                <a:gd name="f466" fmla="cos 1 f442"/>
                <a:gd name="f467" fmla="+- f443 0 f2"/>
                <a:gd name="f468" fmla="+- f444 0 f2"/>
                <a:gd name="f469" fmla="*/ f445 1 f7"/>
                <a:gd name="f470" fmla="*/ f446 f1 1"/>
                <a:gd name="f471" fmla="+- 0 0 f447"/>
                <a:gd name="f472" fmla="cos 1 f448"/>
                <a:gd name="f473" fmla="+- f449 0 f2"/>
                <a:gd name="f474" fmla="+- f450 0 f2"/>
                <a:gd name="f475" fmla="*/ f451 1 f7"/>
                <a:gd name="f476" fmla="*/ f452 f1 1"/>
                <a:gd name="f477" fmla="+- 0 0 f453"/>
                <a:gd name="f478" fmla="cos 1 f454"/>
                <a:gd name="f479" fmla="+- f455 0 f2"/>
                <a:gd name="f480" fmla="+- f456 0 f2"/>
                <a:gd name="f481" fmla="*/ f457 1 f7"/>
                <a:gd name="f482" fmla="*/ f458 f1 1"/>
                <a:gd name="f483" fmla="+- 0 0 f459"/>
                <a:gd name="f484" fmla="+- 0 0 f460"/>
                <a:gd name="f485" fmla="tan 1 f461"/>
                <a:gd name="f486" fmla="cos 1 f462"/>
                <a:gd name="f487" fmla="sin 1 f462"/>
                <a:gd name="f488" fmla="+- f463 0 f2"/>
                <a:gd name="f489" fmla="*/ f464 1 f7"/>
                <a:gd name="f490" fmla="*/ f465 f1 1"/>
                <a:gd name="f491" fmla="+- 0 0 f466"/>
                <a:gd name="f492" fmla="tan 1 f467"/>
                <a:gd name="f493" fmla="cos 1 f468"/>
                <a:gd name="f494" fmla="sin 1 f468"/>
                <a:gd name="f495" fmla="+- f469 0 f2"/>
                <a:gd name="f496" fmla="*/ f470 1 f7"/>
                <a:gd name="f497" fmla="*/ f471 f1 1"/>
                <a:gd name="f498" fmla="+- 0 0 f472"/>
                <a:gd name="f499" fmla="tan 1 f473"/>
                <a:gd name="f500" fmla="cos 1 f474"/>
                <a:gd name="f501" fmla="sin 1 f474"/>
                <a:gd name="f502" fmla="+- f475 0 f2"/>
                <a:gd name="f503" fmla="*/ f476 1 f7"/>
                <a:gd name="f504" fmla="*/ f477 f1 1"/>
                <a:gd name="f505" fmla="+- 0 0 f478"/>
                <a:gd name="f506" fmla="tan 1 f479"/>
                <a:gd name="f507" fmla="cos 1 f480"/>
                <a:gd name="f508" fmla="sin 1 f480"/>
                <a:gd name="f509" fmla="+- f481 0 f2"/>
                <a:gd name="f510" fmla="*/ f482 1 f7"/>
                <a:gd name="f511" fmla="*/ f483 f1 1"/>
                <a:gd name="f512" fmla="*/ 1 1 f485"/>
                <a:gd name="f513" fmla="+- 0 0 f486"/>
                <a:gd name="f514" fmla="+- 0 0 f487"/>
                <a:gd name="f515" fmla="cos 1 f488"/>
                <a:gd name="f516" fmla="sin 1 f488"/>
                <a:gd name="f517" fmla="+- f489 0 f2"/>
                <a:gd name="f518" fmla="*/ f490 1 f7"/>
                <a:gd name="f519" fmla="*/ 1 1 f492"/>
                <a:gd name="f520" fmla="+- 0 0 f493"/>
                <a:gd name="f521" fmla="+- 0 0 f494"/>
                <a:gd name="f522" fmla="cos 1 f495"/>
                <a:gd name="f523" fmla="sin 1 f495"/>
                <a:gd name="f524" fmla="+- f496 0 f2"/>
                <a:gd name="f525" fmla="*/ f497 1 f7"/>
                <a:gd name="f526" fmla="*/ 1 1 f499"/>
                <a:gd name="f527" fmla="+- 0 0 f500"/>
                <a:gd name="f528" fmla="+- 0 0 f501"/>
                <a:gd name="f529" fmla="cos 1 f502"/>
                <a:gd name="f530" fmla="sin 1 f502"/>
                <a:gd name="f531" fmla="+- f503 0 f2"/>
                <a:gd name="f532" fmla="*/ f504 1 f7"/>
                <a:gd name="f533" fmla="*/ 1 1 f506"/>
                <a:gd name="f534" fmla="+- 0 0 f507"/>
                <a:gd name="f535" fmla="+- 0 0 f508"/>
                <a:gd name="f536" fmla="cos 1 f509"/>
                <a:gd name="f537" fmla="sin 1 f509"/>
                <a:gd name="f538" fmla="+- f510 0 f2"/>
                <a:gd name="f539" fmla="*/ f511 1 f7"/>
                <a:gd name="f540" fmla="*/ f512 f512 1"/>
                <a:gd name="f541" fmla="*/ f12 f513 1"/>
                <a:gd name="f542" fmla="*/ f96 f514 1"/>
                <a:gd name="f543" fmla="*/ f96 f513 1"/>
                <a:gd name="f544" fmla="+- 0 0 f515"/>
                <a:gd name="f545" fmla="+- 0 0 f516"/>
                <a:gd name="f546" fmla="cos 1 f517"/>
                <a:gd name="f547" fmla="sin 1 f517"/>
                <a:gd name="f548" fmla="+- f518 0 f2"/>
                <a:gd name="f549" fmla="*/ f519 f519 1"/>
                <a:gd name="f550" fmla="*/ f12 f520 1"/>
                <a:gd name="f551" fmla="*/ f96 f521 1"/>
                <a:gd name="f552" fmla="*/ f96 f520 1"/>
                <a:gd name="f553" fmla="+- 0 0 f522"/>
                <a:gd name="f554" fmla="+- 0 0 f523"/>
                <a:gd name="f555" fmla="cos 1 f524"/>
                <a:gd name="f556" fmla="sin 1 f524"/>
                <a:gd name="f557" fmla="+- f525 0 f2"/>
                <a:gd name="f558" fmla="*/ f526 f526 1"/>
                <a:gd name="f559" fmla="*/ f12 f527 1"/>
                <a:gd name="f560" fmla="*/ f96 f528 1"/>
                <a:gd name="f561" fmla="*/ f96 f527 1"/>
                <a:gd name="f562" fmla="+- 0 0 f529"/>
                <a:gd name="f563" fmla="+- 0 0 f530"/>
                <a:gd name="f564" fmla="cos 1 f531"/>
                <a:gd name="f565" fmla="sin 1 f531"/>
                <a:gd name="f566" fmla="+- f532 0 f2"/>
                <a:gd name="f567" fmla="*/ f533 f533 1"/>
                <a:gd name="f568" fmla="*/ f12 f534 1"/>
                <a:gd name="f569" fmla="*/ f96 f535 1"/>
                <a:gd name="f570" fmla="*/ f96 f534 1"/>
                <a:gd name="f571" fmla="+- 0 0 f536"/>
                <a:gd name="f572" fmla="+- 0 0 f537"/>
                <a:gd name="f573" fmla="cos 1 f538"/>
                <a:gd name="f574" fmla="sin 1 f538"/>
                <a:gd name="f575" fmla="+- f539 0 f2"/>
                <a:gd name="f576" fmla="*/ 3 f540 1"/>
                <a:gd name="f577" fmla="+- f542 f351 0"/>
                <a:gd name="f578" fmla="+- f543 f352 0"/>
                <a:gd name="f579" fmla="*/ f12 f544 1"/>
                <a:gd name="f580" fmla="*/ f96 f545 1"/>
                <a:gd name="f581" fmla="*/ f96 f544 1"/>
                <a:gd name="f582" fmla="+- 0 0 f546"/>
                <a:gd name="f583" fmla="+- 0 0 f547"/>
                <a:gd name="f584" fmla="cos 1 f548"/>
                <a:gd name="f585" fmla="sin 1 f548"/>
                <a:gd name="f586" fmla="*/ 3 f549 1"/>
                <a:gd name="f587" fmla="+- f551 f357 0"/>
                <a:gd name="f588" fmla="+- f552 f358 0"/>
                <a:gd name="f589" fmla="*/ f12 f553 1"/>
                <a:gd name="f590" fmla="*/ f96 f554 1"/>
                <a:gd name="f591" fmla="*/ f96 f553 1"/>
                <a:gd name="f592" fmla="+- 0 0 f555"/>
                <a:gd name="f593" fmla="+- 0 0 f556"/>
                <a:gd name="f594" fmla="cos 1 f557"/>
                <a:gd name="f595" fmla="sin 1 f557"/>
                <a:gd name="f596" fmla="*/ 3 f558 1"/>
                <a:gd name="f597" fmla="+- f560 f322 0"/>
                <a:gd name="f598" fmla="+- f561 f323 0"/>
                <a:gd name="f599" fmla="*/ f12 f562 1"/>
                <a:gd name="f600" fmla="*/ f96 f563 1"/>
                <a:gd name="f601" fmla="*/ f96 f562 1"/>
                <a:gd name="f602" fmla="+- 0 0 f564"/>
                <a:gd name="f603" fmla="+- 0 0 f565"/>
                <a:gd name="f604" fmla="cos 1 f566"/>
                <a:gd name="f605" fmla="sin 1 f566"/>
                <a:gd name="f606" fmla="*/ 3 f567 1"/>
                <a:gd name="f607" fmla="+- f569 f364 0"/>
                <a:gd name="f608" fmla="+- f570 f365 0"/>
                <a:gd name="f609" fmla="*/ f12 f571 1"/>
                <a:gd name="f610" fmla="*/ f96 f572 1"/>
                <a:gd name="f611" fmla="*/ f96 f571 1"/>
                <a:gd name="f612" fmla="+- 0 0 f573"/>
                <a:gd name="f613" fmla="+- 0 0 f574"/>
                <a:gd name="f614" fmla="cos 1 f575"/>
                <a:gd name="f615" fmla="sin 1 f575"/>
                <a:gd name="f616" fmla="+- 4 f576 0"/>
                <a:gd name="f617" fmla="+- f580 f351 0"/>
                <a:gd name="f618" fmla="+- f581 f352 0"/>
                <a:gd name="f619" fmla="*/ f12 f582 1"/>
                <a:gd name="f620" fmla="*/ f96 f583 1"/>
                <a:gd name="f621" fmla="*/ f96 f582 1"/>
                <a:gd name="f622" fmla="+- 0 0 f584"/>
                <a:gd name="f623" fmla="+- 0 0 f585"/>
                <a:gd name="f624" fmla="+- 4 f586 0"/>
                <a:gd name="f625" fmla="+- f590 f357 0"/>
                <a:gd name="f626" fmla="+- f591 f358 0"/>
                <a:gd name="f627" fmla="*/ f12 f592 1"/>
                <a:gd name="f628" fmla="*/ f96 f593 1"/>
                <a:gd name="f629" fmla="*/ f96 f592 1"/>
                <a:gd name="f630" fmla="+- 0 0 f594"/>
                <a:gd name="f631" fmla="+- 0 0 f595"/>
                <a:gd name="f632" fmla="+- 4 f596 0"/>
                <a:gd name="f633" fmla="+- f600 f322 0"/>
                <a:gd name="f634" fmla="+- f601 f323 0"/>
                <a:gd name="f635" fmla="*/ f12 f602 1"/>
                <a:gd name="f636" fmla="*/ f96 f603 1"/>
                <a:gd name="f637" fmla="*/ f96 f602 1"/>
                <a:gd name="f638" fmla="+- 0 0 f604"/>
                <a:gd name="f639" fmla="+- 0 0 f605"/>
                <a:gd name="f640" fmla="+- 4 f606 0"/>
                <a:gd name="f641" fmla="+- f610 f364 0"/>
                <a:gd name="f642" fmla="+- f611 f365 0"/>
                <a:gd name="f643" fmla="*/ f12 f612 1"/>
                <a:gd name="f644" fmla="*/ f96 f613 1"/>
                <a:gd name="f645" fmla="*/ f96 f612 1"/>
                <a:gd name="f646" fmla="+- 0 0 f614"/>
                <a:gd name="f647" fmla="+- 0 0 f615"/>
                <a:gd name="f648" fmla="*/ f577 f46 1"/>
                <a:gd name="f649" fmla="*/ f578 f46 1"/>
                <a:gd name="f650" fmla="*/ f587 f46 1"/>
                <a:gd name="f651" fmla="*/ f588 f46 1"/>
                <a:gd name="f652" fmla="*/ f597 f46 1"/>
                <a:gd name="f653" fmla="*/ f598 f46 1"/>
                <a:gd name="f654" fmla="*/ f607 f46 1"/>
                <a:gd name="f655" fmla="*/ f608 f46 1"/>
                <a:gd name="f656" fmla="sqrt f616"/>
                <a:gd name="f657" fmla="+- f620 f351 0"/>
                <a:gd name="f658" fmla="+- f621 f352 0"/>
                <a:gd name="f659" fmla="*/ f12 f622 1"/>
                <a:gd name="f660" fmla="*/ f96 f623 1"/>
                <a:gd name="f661" fmla="*/ f96 f622 1"/>
                <a:gd name="f662" fmla="sqrt f624"/>
                <a:gd name="f663" fmla="+- f628 f357 0"/>
                <a:gd name="f664" fmla="+- f629 f358 0"/>
                <a:gd name="f665" fmla="*/ f12 f630 1"/>
                <a:gd name="f666" fmla="*/ f96 f631 1"/>
                <a:gd name="f667" fmla="*/ f96 f630 1"/>
                <a:gd name="f668" fmla="sqrt f632"/>
                <a:gd name="f669" fmla="+- f636 f322 0"/>
                <a:gd name="f670" fmla="+- f637 f323 0"/>
                <a:gd name="f671" fmla="*/ f12 f638 1"/>
                <a:gd name="f672" fmla="*/ f96 f639 1"/>
                <a:gd name="f673" fmla="*/ f96 f638 1"/>
                <a:gd name="f674" fmla="sqrt f640"/>
                <a:gd name="f675" fmla="+- f644 f364 0"/>
                <a:gd name="f676" fmla="+- f645 f365 0"/>
                <a:gd name="f677" fmla="*/ f12 f646 1"/>
                <a:gd name="f678" fmla="*/ f96 f647 1"/>
                <a:gd name="f679" fmla="*/ f96 f646 1"/>
                <a:gd name="f680" fmla="*/ f617 f46 1"/>
                <a:gd name="f681" fmla="*/ f618 f46 1"/>
                <a:gd name="f682" fmla="*/ f625 f46 1"/>
                <a:gd name="f683" fmla="*/ f626 f46 1"/>
                <a:gd name="f684" fmla="*/ f633 f46 1"/>
                <a:gd name="f685" fmla="*/ f634 f46 1"/>
                <a:gd name="f686" fmla="*/ f641 f46 1"/>
                <a:gd name="f687" fmla="*/ f642 f46 1"/>
                <a:gd name="f688" fmla="+- f656 0 1"/>
                <a:gd name="f689" fmla="+- f660 f351 0"/>
                <a:gd name="f690" fmla="+- f661 f352 0"/>
                <a:gd name="f691" fmla="+- f662 0 1"/>
                <a:gd name="f692" fmla="+- f666 f357 0"/>
                <a:gd name="f693" fmla="+- f667 f358 0"/>
                <a:gd name="f694" fmla="+- f668 0 1"/>
                <a:gd name="f695" fmla="+- f672 f322 0"/>
                <a:gd name="f696" fmla="+- f673 f323 0"/>
                <a:gd name="f697" fmla="+- f674 0 1"/>
                <a:gd name="f698" fmla="+- f678 f364 0"/>
                <a:gd name="f699" fmla="+- f679 f365 0"/>
                <a:gd name="f700" fmla="*/ f657 f46 1"/>
                <a:gd name="f701" fmla="*/ f658 f46 1"/>
                <a:gd name="f702" fmla="*/ f663 f46 1"/>
                <a:gd name="f703" fmla="*/ f664 f46 1"/>
                <a:gd name="f704" fmla="*/ f669 f46 1"/>
                <a:gd name="f705" fmla="*/ f670 f46 1"/>
                <a:gd name="f706" fmla="*/ f675 f46 1"/>
                <a:gd name="f707" fmla="*/ f676 f46 1"/>
                <a:gd name="f708" fmla="*/ f484 f688 1"/>
                <a:gd name="f709" fmla="*/ f491 f691 1"/>
                <a:gd name="f710" fmla="*/ f498 f694 1"/>
                <a:gd name="f711" fmla="*/ f505 f697 1"/>
                <a:gd name="f712" fmla="*/ f689 f46 1"/>
                <a:gd name="f713" fmla="*/ f690 f46 1"/>
                <a:gd name="f714" fmla="*/ f692 f46 1"/>
                <a:gd name="f715" fmla="*/ f693 f46 1"/>
                <a:gd name="f716" fmla="*/ f695 f46 1"/>
                <a:gd name="f717" fmla="*/ f696 f46 1"/>
                <a:gd name="f718" fmla="*/ f698 f46 1"/>
                <a:gd name="f719" fmla="*/ f699 f46 1"/>
                <a:gd name="f720" fmla="*/ f708 1 3"/>
                <a:gd name="f721" fmla="*/ f709 1 3"/>
                <a:gd name="f722" fmla="*/ f710 1 3"/>
                <a:gd name="f723" fmla="*/ f711 1 3"/>
                <a:gd name="f724" fmla="*/ f720 f96 1"/>
                <a:gd name="f725" fmla="*/ f721 f96 1"/>
                <a:gd name="f726" fmla="*/ f722 f96 1"/>
                <a:gd name="f727" fmla="*/ f723 f96 1"/>
                <a:gd name="f728" fmla="*/ f724 f354 1"/>
                <a:gd name="f729" fmla="*/ f724 f337 1"/>
                <a:gd name="f730" fmla="*/ f724 f541 1"/>
                <a:gd name="f731" fmla="*/ f724 f514 1"/>
                <a:gd name="f732" fmla="*/ f724 f579 1"/>
                <a:gd name="f733" fmla="*/ f724 f545 1"/>
                <a:gd name="f734" fmla="*/ f724 f619 1"/>
                <a:gd name="f735" fmla="*/ f724 f583 1"/>
                <a:gd name="f736" fmla="*/ f724 f659 1"/>
                <a:gd name="f737" fmla="*/ f724 f623 1"/>
                <a:gd name="f738" fmla="*/ f725 f360 1"/>
                <a:gd name="f739" fmla="*/ f725 f342 1"/>
                <a:gd name="f740" fmla="*/ f725 f550 1"/>
                <a:gd name="f741" fmla="*/ f725 f521 1"/>
                <a:gd name="f742" fmla="*/ f725 f589 1"/>
                <a:gd name="f743" fmla="*/ f725 f554 1"/>
                <a:gd name="f744" fmla="*/ f725 f627 1"/>
                <a:gd name="f745" fmla="*/ f725 f593 1"/>
                <a:gd name="f746" fmla="*/ f725 f665 1"/>
                <a:gd name="f747" fmla="*/ f725 f631 1"/>
                <a:gd name="f748" fmla="*/ f726 f325 1"/>
                <a:gd name="f749" fmla="*/ f726 f307 1"/>
                <a:gd name="f750" fmla="*/ f726 f559 1"/>
                <a:gd name="f751" fmla="*/ f726 f528 1"/>
                <a:gd name="f752" fmla="*/ f726 f599 1"/>
                <a:gd name="f753" fmla="*/ f726 f563 1"/>
                <a:gd name="f754" fmla="*/ f726 f635 1"/>
                <a:gd name="f755" fmla="*/ f726 f603 1"/>
                <a:gd name="f756" fmla="*/ f726 f671 1"/>
                <a:gd name="f757" fmla="*/ f726 f639 1"/>
                <a:gd name="f758" fmla="*/ f727 f367 1"/>
                <a:gd name="f759" fmla="*/ f727 f350 1"/>
                <a:gd name="f760" fmla="*/ f727 f568 1"/>
                <a:gd name="f761" fmla="*/ f727 f535 1"/>
                <a:gd name="f762" fmla="*/ f727 f609 1"/>
                <a:gd name="f763" fmla="*/ f727 f572 1"/>
                <a:gd name="f764" fmla="*/ f727 f643 1"/>
                <a:gd name="f765" fmla="*/ f727 f613 1"/>
                <a:gd name="f766" fmla="*/ f727 f677 1"/>
                <a:gd name="f767" fmla="*/ f727 f647 1"/>
                <a:gd name="f768" fmla="+- f371 f728 0"/>
                <a:gd name="f769" fmla="+- f372 f729 0"/>
                <a:gd name="f770" fmla="+- f577 0 f730"/>
                <a:gd name="f771" fmla="+- f578 0 f731"/>
                <a:gd name="f772" fmla="+- f577 f730 0"/>
                <a:gd name="f773" fmla="+- f578 f731 0"/>
                <a:gd name="f774" fmla="+- f617 0 f732"/>
                <a:gd name="f775" fmla="+- f618 0 f733"/>
                <a:gd name="f776" fmla="+- f617 f732 0"/>
                <a:gd name="f777" fmla="+- f618 f733 0"/>
                <a:gd name="f778" fmla="+- f657 0 f734"/>
                <a:gd name="f779" fmla="+- f658 0 f735"/>
                <a:gd name="f780" fmla="+- f657 f734 0"/>
                <a:gd name="f781" fmla="+- f658 f735 0"/>
                <a:gd name="f782" fmla="+- f689 0 f736"/>
                <a:gd name="f783" fmla="+- f690 0 f737"/>
                <a:gd name="f784" fmla="+- f374 f738 0"/>
                <a:gd name="f785" fmla="+- f375 f739 0"/>
                <a:gd name="f786" fmla="+- f587 0 f740"/>
                <a:gd name="f787" fmla="+- f588 0 f741"/>
                <a:gd name="f788" fmla="+- f587 f740 0"/>
                <a:gd name="f789" fmla="+- f588 f741 0"/>
                <a:gd name="f790" fmla="+- f625 0 f742"/>
                <a:gd name="f791" fmla="+- f626 0 f743"/>
                <a:gd name="f792" fmla="+- f625 f742 0"/>
                <a:gd name="f793" fmla="+- f626 f743 0"/>
                <a:gd name="f794" fmla="+- f663 0 f744"/>
                <a:gd name="f795" fmla="+- f664 0 f745"/>
                <a:gd name="f796" fmla="+- f663 f744 0"/>
                <a:gd name="f797" fmla="+- f664 f745 0"/>
                <a:gd name="f798" fmla="+- f692 0 f746"/>
                <a:gd name="f799" fmla="+- f693 0 f747"/>
                <a:gd name="f800" fmla="+- f344 f748 0"/>
                <a:gd name="f801" fmla="+- f345 f749 0"/>
                <a:gd name="f802" fmla="+- f597 0 f750"/>
                <a:gd name="f803" fmla="+- f598 0 f751"/>
                <a:gd name="f804" fmla="+- f597 f750 0"/>
                <a:gd name="f805" fmla="+- f598 f751 0"/>
                <a:gd name="f806" fmla="+- f633 0 f752"/>
                <a:gd name="f807" fmla="+- f634 0 f753"/>
                <a:gd name="f808" fmla="+- f633 f752 0"/>
                <a:gd name="f809" fmla="+- f634 f753 0"/>
                <a:gd name="f810" fmla="+- f669 0 f754"/>
                <a:gd name="f811" fmla="+- f670 0 f755"/>
                <a:gd name="f812" fmla="+- f669 f754 0"/>
                <a:gd name="f813" fmla="+- f670 f755 0"/>
                <a:gd name="f814" fmla="+- f695 0 f756"/>
                <a:gd name="f815" fmla="+- f696 0 f757"/>
                <a:gd name="f816" fmla="+- f378 f758 0"/>
                <a:gd name="f817" fmla="+- f379 f759 0"/>
                <a:gd name="f818" fmla="+- f607 0 f760"/>
                <a:gd name="f819" fmla="+- f608 0 f761"/>
                <a:gd name="f820" fmla="+- f607 f760 0"/>
                <a:gd name="f821" fmla="+- f608 f761 0"/>
                <a:gd name="f822" fmla="+- f641 0 f762"/>
                <a:gd name="f823" fmla="+- f642 0 f763"/>
                <a:gd name="f824" fmla="+- f641 f762 0"/>
                <a:gd name="f825" fmla="+- f642 f763 0"/>
                <a:gd name="f826" fmla="+- f675 0 f764"/>
                <a:gd name="f827" fmla="+- f676 0 f765"/>
                <a:gd name="f828" fmla="+- f675 f764 0"/>
                <a:gd name="f829" fmla="+- f676 f765 0"/>
                <a:gd name="f830" fmla="+- f698 0 f766"/>
                <a:gd name="f831" fmla="+- f699 0 f767"/>
                <a:gd name="f832" fmla="*/ f768 f46 1"/>
                <a:gd name="f833" fmla="*/ f769 f46 1"/>
                <a:gd name="f834" fmla="*/ f770 f46 1"/>
                <a:gd name="f835" fmla="*/ f771 f46 1"/>
                <a:gd name="f836" fmla="*/ f772 f46 1"/>
                <a:gd name="f837" fmla="*/ f773 f46 1"/>
                <a:gd name="f838" fmla="*/ f774 f46 1"/>
                <a:gd name="f839" fmla="*/ f775 f46 1"/>
                <a:gd name="f840" fmla="*/ f776 f46 1"/>
                <a:gd name="f841" fmla="*/ f777 f46 1"/>
                <a:gd name="f842" fmla="*/ f778 f46 1"/>
                <a:gd name="f843" fmla="*/ f779 f46 1"/>
                <a:gd name="f844" fmla="*/ f780 f46 1"/>
                <a:gd name="f845" fmla="*/ f781 f46 1"/>
                <a:gd name="f846" fmla="*/ f782 f46 1"/>
                <a:gd name="f847" fmla="*/ f783 f46 1"/>
                <a:gd name="f848" fmla="*/ f784 f46 1"/>
                <a:gd name="f849" fmla="*/ f785 f46 1"/>
                <a:gd name="f850" fmla="*/ f786 f46 1"/>
                <a:gd name="f851" fmla="*/ f787 f46 1"/>
                <a:gd name="f852" fmla="*/ f788 f46 1"/>
                <a:gd name="f853" fmla="*/ f789 f46 1"/>
                <a:gd name="f854" fmla="*/ f790 f46 1"/>
                <a:gd name="f855" fmla="*/ f791 f46 1"/>
                <a:gd name="f856" fmla="*/ f792 f46 1"/>
                <a:gd name="f857" fmla="*/ f793 f46 1"/>
                <a:gd name="f858" fmla="*/ f794 f46 1"/>
                <a:gd name="f859" fmla="*/ f795 f46 1"/>
                <a:gd name="f860" fmla="*/ f796 f46 1"/>
                <a:gd name="f861" fmla="*/ f797 f46 1"/>
                <a:gd name="f862" fmla="*/ f798 f46 1"/>
                <a:gd name="f863" fmla="*/ f799 f46 1"/>
                <a:gd name="f864" fmla="*/ f800 f46 1"/>
                <a:gd name="f865" fmla="*/ f801 f46 1"/>
                <a:gd name="f866" fmla="*/ f802 f46 1"/>
                <a:gd name="f867" fmla="*/ f803 f46 1"/>
                <a:gd name="f868" fmla="*/ f804 f46 1"/>
                <a:gd name="f869" fmla="*/ f805 f46 1"/>
                <a:gd name="f870" fmla="*/ f806 f46 1"/>
                <a:gd name="f871" fmla="*/ f807 f46 1"/>
                <a:gd name="f872" fmla="*/ f808 f46 1"/>
                <a:gd name="f873" fmla="*/ f809 f46 1"/>
                <a:gd name="f874" fmla="*/ f810 f46 1"/>
                <a:gd name="f875" fmla="*/ f811 f46 1"/>
                <a:gd name="f876" fmla="*/ f812 f46 1"/>
                <a:gd name="f877" fmla="*/ f813 f46 1"/>
                <a:gd name="f878" fmla="*/ f814 f46 1"/>
                <a:gd name="f879" fmla="*/ f815 f46 1"/>
                <a:gd name="f880" fmla="*/ f816 f46 1"/>
                <a:gd name="f881" fmla="*/ f817 f46 1"/>
                <a:gd name="f882" fmla="*/ f818 f46 1"/>
                <a:gd name="f883" fmla="*/ f819 f46 1"/>
                <a:gd name="f884" fmla="*/ f820 f46 1"/>
                <a:gd name="f885" fmla="*/ f821 f46 1"/>
                <a:gd name="f886" fmla="*/ f822 f46 1"/>
                <a:gd name="f887" fmla="*/ f823 f46 1"/>
                <a:gd name="f888" fmla="*/ f824 f46 1"/>
                <a:gd name="f889" fmla="*/ f825 f46 1"/>
                <a:gd name="f890" fmla="*/ f826 f46 1"/>
                <a:gd name="f891" fmla="*/ f827 f46 1"/>
                <a:gd name="f892" fmla="*/ f828 f46 1"/>
                <a:gd name="f893" fmla="*/ f829 f46 1"/>
                <a:gd name="f894" fmla="*/ f830 f46 1"/>
                <a:gd name="f895" fmla="*/ f831 f4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2" t="f203" r="f216" b="f217"/>
              <a:pathLst>
                <a:path>
                  <a:moveTo>
                    <a:pt x="f63" y="f73"/>
                  </a:moveTo>
                  <a:cubicBezTo>
                    <a:pt x="f832" y="f833"/>
                    <a:pt x="f834" y="f835"/>
                    <a:pt x="f648" y="f649"/>
                  </a:cubicBezTo>
                  <a:cubicBezTo>
                    <a:pt x="f836" y="f837"/>
                    <a:pt x="f838" y="f839"/>
                    <a:pt x="f680" y="f681"/>
                  </a:cubicBezTo>
                  <a:cubicBezTo>
                    <a:pt x="f840" y="f841"/>
                    <a:pt x="f842" y="f843"/>
                    <a:pt x="f700" y="f701"/>
                  </a:cubicBezTo>
                  <a:cubicBezTo>
                    <a:pt x="f844" y="f845"/>
                    <a:pt x="f846" y="f847"/>
                    <a:pt x="f712" y="f713"/>
                  </a:cubicBezTo>
                  <a:lnTo>
                    <a:pt x="f104" y="f63"/>
                  </a:lnTo>
                  <a:cubicBezTo>
                    <a:pt x="f848" y="f849"/>
                    <a:pt x="f850" y="f851"/>
                    <a:pt x="f650" y="f651"/>
                  </a:cubicBezTo>
                  <a:cubicBezTo>
                    <a:pt x="f852" y="f853"/>
                    <a:pt x="f854" y="f855"/>
                    <a:pt x="f682" y="f683"/>
                  </a:cubicBezTo>
                  <a:cubicBezTo>
                    <a:pt x="f856" y="f857"/>
                    <a:pt x="f858" y="f859"/>
                    <a:pt x="f702" y="f703"/>
                  </a:cubicBezTo>
                  <a:cubicBezTo>
                    <a:pt x="f860" y="f861"/>
                    <a:pt x="f862" y="f863"/>
                    <a:pt x="f714" y="f715"/>
                  </a:cubicBezTo>
                  <a:lnTo>
                    <a:pt x="f74" y="f105"/>
                  </a:lnTo>
                  <a:cubicBezTo>
                    <a:pt x="f864" y="f865"/>
                    <a:pt x="f866" y="f867"/>
                    <a:pt x="f652" y="f653"/>
                  </a:cubicBezTo>
                  <a:cubicBezTo>
                    <a:pt x="f868" y="f869"/>
                    <a:pt x="f870" y="f871"/>
                    <a:pt x="f684" y="f685"/>
                  </a:cubicBezTo>
                  <a:cubicBezTo>
                    <a:pt x="f872" y="f873"/>
                    <a:pt x="f874" y="f875"/>
                    <a:pt x="f704" y="f705"/>
                  </a:cubicBezTo>
                  <a:cubicBezTo>
                    <a:pt x="f876" y="f877"/>
                    <a:pt x="f878" y="f879"/>
                    <a:pt x="f716" y="f717"/>
                  </a:cubicBezTo>
                  <a:lnTo>
                    <a:pt x="f73" y="f75"/>
                  </a:lnTo>
                  <a:cubicBezTo>
                    <a:pt x="f880" y="f881"/>
                    <a:pt x="f882" y="f883"/>
                    <a:pt x="f654" y="f655"/>
                  </a:cubicBezTo>
                  <a:cubicBezTo>
                    <a:pt x="f884" y="f885"/>
                    <a:pt x="f886" y="f887"/>
                    <a:pt x="f686" y="f687"/>
                  </a:cubicBezTo>
                  <a:cubicBezTo>
                    <a:pt x="f888" y="f889"/>
                    <a:pt x="f890" y="f891"/>
                    <a:pt x="f706" y="f707"/>
                  </a:cubicBezTo>
                  <a:cubicBezTo>
                    <a:pt x="f892" y="f893"/>
                    <a:pt x="f894" y="f895"/>
                    <a:pt x="f718" y="f719"/>
                  </a:cubicBezTo>
                  <a:close/>
                </a:path>
              </a:pathLst>
            </a:custGeom>
            <a:solidFill>
              <a:srgbClr val="9999FF"/>
            </a:solidFill>
            <a:ln w="25400">
              <a:solidFill>
                <a:srgbClr val="CCCCFF"/>
              </a:solidFill>
              <a:prstDash val="solid"/>
            </a:ln>
          </p:spPr>
          <p:txBody>
            <a:bodyPr wrap="square" lIns="91440" tIns="45720" rIns="91440" bIns="45720" anchor="ctr"/>
            <a:lstStyle/>
            <a:p>
              <a:pPr marL="0" marR="0" lvl="0" indent="0" algn="ctr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2400" b="1" spc="0">
                  <a:solidFill>
                    <a:srgbClr val="FFFFFF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горка</a:t>
              </a: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4887415" y="4752527"/>
            <a:ext cx="1988840" cy="1988840"/>
            <a:chOff x="4887415" y="4752527"/>
            <a:chExt cx="1988840" cy="1988840"/>
          </a:xfrm>
        </p:grpSpPr>
        <p:sp>
          <p:nvSpPr>
            <p:cNvPr id="16" name="Полилиния 15"/>
            <p:cNvSpPr/>
            <p:nvPr/>
          </p:nvSpPr>
          <p:spPr>
            <a:xfrm>
              <a:off x="4887415" y="4752527"/>
              <a:ext cx="1988840" cy="198884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1600"/>
                <a:gd name="f4" fmla="*/ f0 1 21600"/>
                <a:gd name="f5" fmla="*/ f1 1 21600"/>
                <a:gd name="f6" fmla="val f3"/>
                <a:gd name="f7" fmla="val f3"/>
                <a:gd name="f8" fmla="*/ f2 1 1"/>
                <a:gd name="f9" fmla="*/ f8 1 f3"/>
                <a:gd name="f10" fmla="*/ f8 1 f3"/>
                <a:gd name="f11" fmla="*/ f6 1 1"/>
                <a:gd name="f12" fmla="*/ f7 1 1"/>
                <a:gd name="f13" fmla="*/ f11 1 f3"/>
                <a:gd name="f14" fmla="*/ f12 1 f3"/>
                <a:gd name="f15" fmla="*/ f9 f3 1"/>
                <a:gd name="f16" fmla="*/ f10 f3 1"/>
                <a:gd name="f17" fmla="*/ f13 f3 1"/>
                <a:gd name="f18" fmla="*/ f14 f3 1"/>
                <a:gd name="f19" fmla="*/ f15 f4 1"/>
                <a:gd name="f20" fmla="*/ f16 f5 1"/>
                <a:gd name="f21" fmla="*/ f17 f4 1"/>
                <a:gd name="f22" fmla="*/ f18 f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0" r="f21" b="f22"/>
              <a:pathLst>
                <a:path w="21600" h="21600">
                  <a:moveTo>
                    <a:pt x="f2" y="f2"/>
                  </a:moveTo>
                  <a:lnTo>
                    <a:pt x="f3" y="f2"/>
                  </a:lnTo>
                  <a:lnTo>
                    <a:pt x="f3" y="f3"/>
                  </a:lnTo>
                  <a:lnTo>
                    <a:pt x="f2" y="f3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  <a:ln>
              <a:noFill/>
              <a:prstDash val="solid"/>
            </a:ln>
          </p:spPr>
          <p:txBody>
            <a:bodyPr wrap="square" lIns="45720" tIns="45720" rIns="45720" bIns="45720"/>
            <a:lstStyle/>
            <a:p>
              <a:pPr marR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ru-RU" sz="12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XO Thames"/>
              </a:endParaRPr>
            </a:p>
          </p:txBody>
        </p:sp>
        <p:sp>
          <p:nvSpPr>
            <p:cNvPr id="17" name="Полилиния 16"/>
            <p:cNvSpPr/>
            <p:nvPr/>
          </p:nvSpPr>
          <p:spPr>
            <a:xfrm>
              <a:off x="5031431" y="5400600"/>
              <a:ext cx="1728191" cy="792087"/>
            </a:xfrm>
            <a:custGeom>
              <a:avLst>
                <a:gd name="f15" fmla="val 16667"/>
              </a:avLst>
              <a:gdLst>
                <a:gd name="f1" fmla="val 10800000"/>
                <a:gd name="f2" fmla="val 5400000"/>
                <a:gd name="f3" fmla="val w"/>
                <a:gd name="f4" fmla="val h"/>
                <a:gd name="f5" fmla="val ss"/>
                <a:gd name="f6" fmla="val 0"/>
                <a:gd name="f7" fmla="*/ 5419351 1 1725033"/>
                <a:gd name="f8" fmla="val 21600"/>
                <a:gd name="f9" fmla="*/ 1 1 2"/>
                <a:gd name="f10" fmla="+- 21600000 0 1"/>
                <a:gd name="f11" fmla="*/ 1 1 4"/>
                <a:gd name="f12" fmla="+- 0 0 1"/>
                <a:gd name="f13" fmla="*/ 3 1 4"/>
                <a:gd name="f14" fmla="*/ 0 1 60000"/>
                <a:gd name="f15" fmla="val 16667"/>
                <a:gd name="f16" fmla="abs f3"/>
                <a:gd name="f17" fmla="abs f4"/>
                <a:gd name="f18" fmla="abs f5"/>
                <a:gd name="f19" fmla="+- f15 0 50000"/>
                <a:gd name="f20" fmla="+- 0 0 f15"/>
                <a:gd name="f21" fmla="min f8 f8"/>
                <a:gd name="f22" fmla="*/ 21600000 f9 1"/>
                <a:gd name="f23" fmla="*/ f10 1 60000"/>
                <a:gd name="f24" fmla="*/ 21600000 f11 1"/>
                <a:gd name="f25" fmla="*/ 2 f7 1"/>
                <a:gd name="f26" fmla="*/ 21600000 f13 1"/>
                <a:gd name="f27" fmla="*/ f14 f7 1"/>
                <a:gd name="f28" fmla="?: f16 f3 1"/>
                <a:gd name="f29" fmla="?: f17 f4 1"/>
                <a:gd name="f30" fmla="?: f18 f5 1"/>
                <a:gd name="f31" fmla="?: f19 50000 f15"/>
                <a:gd name="f32" fmla="*/ f22 1 60000"/>
                <a:gd name="f33" fmla="*/ f24 1 60000"/>
                <a:gd name="f34" fmla="*/ f26 1 60000"/>
                <a:gd name="f35" fmla="*/ f27 1 180"/>
                <a:gd name="f36" fmla="*/ f28 1 21600"/>
                <a:gd name="f37" fmla="*/ f29 1 21600"/>
                <a:gd name="f38" fmla="*/ 21600 f28 1"/>
                <a:gd name="f39" fmla="*/ 21600 f29 1"/>
                <a:gd name="f40" fmla="?: f20 0 f31"/>
                <a:gd name="f41" fmla="*/ f32 f7 1"/>
                <a:gd name="f42" fmla="+- f33 0 f23"/>
                <a:gd name="f43" fmla="*/ f34 f7 1"/>
                <a:gd name="f44" fmla="+- 0 0 f35"/>
                <a:gd name="f45" fmla="*/ f33 f7 1"/>
                <a:gd name="f46" fmla="min f37 f36"/>
                <a:gd name="f47" fmla="*/ f38 1 f30"/>
                <a:gd name="f48" fmla="*/ f39 1 f30"/>
                <a:gd name="f49" fmla="*/ f21 f40 1"/>
                <a:gd name="f50" fmla="*/ f41 1 180"/>
                <a:gd name="f51" fmla="?: f42 f23 f33"/>
                <a:gd name="f52" fmla="*/ f43 1 180"/>
                <a:gd name="f53" fmla="*/ f44 f1 1"/>
                <a:gd name="f54" fmla="*/ f45 1 180"/>
                <a:gd name="f55" fmla="val f47"/>
                <a:gd name="f56" fmla="val f48"/>
                <a:gd name="f57" fmla="*/ f49 1 100000"/>
                <a:gd name="f58" fmla="*/ f51 f7 1"/>
                <a:gd name="f59" fmla="+- 0 0 f50"/>
                <a:gd name="f60" fmla="+- 0 0 f52"/>
                <a:gd name="f61" fmla="*/ f53 1 f7"/>
                <a:gd name="f62" fmla="+- 0 0 f54"/>
                <a:gd name="f63" fmla="*/ f6 f46 1"/>
                <a:gd name="f64" fmla="+- f55 0 0"/>
                <a:gd name="f65" fmla="+- f56 0 0"/>
                <a:gd name="f66" fmla="*/ f57 29289 1"/>
                <a:gd name="f67" fmla="val f57"/>
                <a:gd name="f68" fmla="*/ f58 1 180"/>
                <a:gd name="f69" fmla="*/ f59 f1 1"/>
                <a:gd name="f70" fmla="*/ f60 f1 1"/>
                <a:gd name="f71" fmla="+- f61 0 f2"/>
                <a:gd name="f72" fmla="*/ f62 f1 1"/>
                <a:gd name="f73" fmla="*/ f57 f46 1"/>
                <a:gd name="f74" fmla="*/ f55 f46 1"/>
                <a:gd name="f75" fmla="*/ f56 f46 1"/>
                <a:gd name="f76" fmla="+- f64 0 f57"/>
                <a:gd name="f77" fmla="+- f65 0 f57"/>
                <a:gd name="f78" fmla="*/ f66 1 100000"/>
                <a:gd name="f79" fmla="*/ 2 f67 1"/>
                <a:gd name="f80" fmla="+- f50 f68 0"/>
                <a:gd name="f81" fmla="*/ f69 1 f7"/>
                <a:gd name="f82" fmla="?: f68 0 f25"/>
                <a:gd name="f83" fmla="+- f52 f68 0"/>
                <a:gd name="f84" fmla="*/ f70 1 f7"/>
                <a:gd name="f85" fmla="+- f35 f68 0"/>
                <a:gd name="f86" fmla="cos 1 f71"/>
                <a:gd name="f87" fmla="sin 1 f71"/>
                <a:gd name="f88" fmla="+- f54 f68 0"/>
                <a:gd name="f89" fmla="*/ f72 1 f7"/>
                <a:gd name="f90" fmla="+- f64 0 f78"/>
                <a:gd name="f91" fmla="+- f65 0 f78"/>
                <a:gd name="f92" fmla="*/ f78 f8 1"/>
                <a:gd name="f93" fmla="*/ f78 f8 1"/>
                <a:gd name="f94" fmla="+- f81 0 f2"/>
                <a:gd name="f95" fmla="+- 0 0 f80"/>
                <a:gd name="f96" fmla="*/ f79 1 2"/>
                <a:gd name="f97" fmla="+- f84 0 f2"/>
                <a:gd name="f98" fmla="+- 0 0 f83"/>
                <a:gd name="f99" fmla="+- 0 0 f86"/>
                <a:gd name="f100" fmla="+- 0 0 f87"/>
                <a:gd name="f101" fmla="+- 0 0 f85"/>
                <a:gd name="f102" fmla="+- f89 0 f2"/>
                <a:gd name="f103" fmla="+- 0 0 f88"/>
                <a:gd name="f104" fmla="*/ f76 f46 1"/>
                <a:gd name="f105" fmla="*/ f77 f46 1"/>
                <a:gd name="f106" fmla="*/ f92 1 f55"/>
                <a:gd name="f107" fmla="*/ f90 f8 1"/>
                <a:gd name="f108" fmla="*/ f93 1 f56"/>
                <a:gd name="f109" fmla="*/ f91 f8 1"/>
                <a:gd name="f110" fmla="cos 1 f94"/>
                <a:gd name="f111" fmla="sin 1 f94"/>
                <a:gd name="f112" fmla="*/ f95 f1 1"/>
                <a:gd name="f113" fmla="cos 1 f97"/>
                <a:gd name="f114" fmla="sin 1 f97"/>
                <a:gd name="f115" fmla="*/ f98 f1 1"/>
                <a:gd name="f116" fmla="*/ f99 1 f79"/>
                <a:gd name="f117" fmla="*/ f100 1 f79"/>
                <a:gd name="f118" fmla="*/ f101 f1 1"/>
                <a:gd name="f119" fmla="cos 1 f102"/>
                <a:gd name="f120" fmla="sin 1 f102"/>
                <a:gd name="f121" fmla="*/ f103 f1 1"/>
                <a:gd name="f122" fmla="*/ f107 1 f55"/>
                <a:gd name="f123" fmla="*/ f109 1 f56"/>
                <a:gd name="f124" fmla="val f106"/>
                <a:gd name="f125" fmla="val f108"/>
                <a:gd name="f126" fmla="+- 0 0 f110"/>
                <a:gd name="f127" fmla="+- 0 0 f111"/>
                <a:gd name="f128" fmla="*/ f112 1 f7"/>
                <a:gd name="f129" fmla="+- 0 0 f113"/>
                <a:gd name="f130" fmla="+- 0 0 f114"/>
                <a:gd name="f131" fmla="*/ f115 1 f7"/>
                <a:gd name="f132" fmla="+- 0 0 f116"/>
                <a:gd name="f133" fmla="+- 0 0 f117"/>
                <a:gd name="f134" fmla="*/ f118 1 f7"/>
                <a:gd name="f135" fmla="+- 0 0 f119"/>
                <a:gd name="f136" fmla="+- 0 0 f120"/>
                <a:gd name="f137" fmla="*/ f121 1 f7"/>
                <a:gd name="f138" fmla="val f122"/>
                <a:gd name="f139" fmla="val f123"/>
                <a:gd name="f140" fmla="*/ f124 1 1"/>
                <a:gd name="f141" fmla="*/ f125 1 1"/>
                <a:gd name="f142" fmla="*/ f126 1 f79"/>
                <a:gd name="f143" fmla="*/ f127 1 f79"/>
                <a:gd name="f144" fmla="+- f128 0 f2"/>
                <a:gd name="f145" fmla="*/ f129 1 f79"/>
                <a:gd name="f146" fmla="*/ f130 1 f79"/>
                <a:gd name="f147" fmla="+- f131 0 f2"/>
                <a:gd name="f148" fmla="at2 f132 f133"/>
                <a:gd name="f149" fmla="+- f134 0 f2"/>
                <a:gd name="f150" fmla="*/ f135 1 f79"/>
                <a:gd name="f151" fmla="*/ f136 1 f79"/>
                <a:gd name="f152" fmla="+- f137 0 f2"/>
                <a:gd name="f153" fmla="*/ f140 1 f8"/>
                <a:gd name="f154" fmla="*/ f141 1 f8"/>
                <a:gd name="f155" fmla="*/ f138 1 1"/>
                <a:gd name="f156" fmla="*/ f139 1 1"/>
                <a:gd name="f157" fmla="+- 0 0 f142"/>
                <a:gd name="f158" fmla="+- 0 0 f143"/>
                <a:gd name="f159" fmla="cos 1 f144"/>
                <a:gd name="f160" fmla="sin 1 f144"/>
                <a:gd name="f161" fmla="+- 0 0 f145"/>
                <a:gd name="f162" fmla="+- 0 0 f146"/>
                <a:gd name="f163" fmla="cos 1 f147"/>
                <a:gd name="f164" fmla="sin 1 f147"/>
                <a:gd name="f165" fmla="+- f148 f2 0"/>
                <a:gd name="f166" fmla="cos 1 f149"/>
                <a:gd name="f167" fmla="sin 1 f149"/>
                <a:gd name="f168" fmla="+- 0 0 f150"/>
                <a:gd name="f169" fmla="+- 0 0 f151"/>
                <a:gd name="f170" fmla="cos 1 f152"/>
                <a:gd name="f171" fmla="sin 1 f152"/>
                <a:gd name="f172" fmla="*/ f155 1 f8"/>
                <a:gd name="f173" fmla="*/ f156 1 f8"/>
                <a:gd name="f174" fmla="at2 f157 f158"/>
                <a:gd name="f175" fmla="+- 0 0 f159"/>
                <a:gd name="f176" fmla="+- 0 0 f160"/>
                <a:gd name="f177" fmla="at2 f161 f162"/>
                <a:gd name="f178" fmla="+- 0 0 f163"/>
                <a:gd name="f179" fmla="+- 0 0 f164"/>
                <a:gd name="f180" fmla="*/ f165 f7 1"/>
                <a:gd name="f181" fmla="+- 0 0 f166"/>
                <a:gd name="f182" fmla="+- 0 0 f167"/>
                <a:gd name="f183" fmla="at2 f168 f169"/>
                <a:gd name="f184" fmla="+- 0 0 f170"/>
                <a:gd name="f185" fmla="+- 0 0 f171"/>
                <a:gd name="f186" fmla="*/ f153 f55 1"/>
                <a:gd name="f187" fmla="*/ f154 f56 1"/>
                <a:gd name="f188" fmla="+- f174 f2 0"/>
                <a:gd name="f189" fmla="*/ f175 1 f79"/>
                <a:gd name="f190" fmla="*/ f176 1 f79"/>
                <a:gd name="f191" fmla="+- f177 f2 0"/>
                <a:gd name="f192" fmla="*/ f178 1 f79"/>
                <a:gd name="f193" fmla="*/ f179 1 f79"/>
                <a:gd name="f194" fmla="*/ f180 1 f1"/>
                <a:gd name="f195" fmla="*/ f181 1 f79"/>
                <a:gd name="f196" fmla="*/ f182 1 f79"/>
                <a:gd name="f197" fmla="+- f183 f2 0"/>
                <a:gd name="f198" fmla="*/ f184 1 f79"/>
                <a:gd name="f199" fmla="*/ f185 1 f79"/>
                <a:gd name="f200" fmla="*/ f172 f55 1"/>
                <a:gd name="f201" fmla="*/ f173 f56 1"/>
                <a:gd name="f202" fmla="*/ f186 f46 1"/>
                <a:gd name="f203" fmla="*/ f187 f46 1"/>
                <a:gd name="f204" fmla="*/ f188 f7 1"/>
                <a:gd name="f205" fmla="+- 0 0 f189"/>
                <a:gd name="f206" fmla="+- 0 0 f190"/>
                <a:gd name="f207" fmla="*/ f191 f7 1"/>
                <a:gd name="f208" fmla="+- 0 0 f192"/>
                <a:gd name="f209" fmla="+- 0 0 f193"/>
                <a:gd name="f210" fmla="+- 0 0 f194"/>
                <a:gd name="f211" fmla="+- 0 0 f195"/>
                <a:gd name="f212" fmla="+- 0 0 f196"/>
                <a:gd name="f213" fmla="*/ f197 f7 1"/>
                <a:gd name="f214" fmla="+- 0 0 f198"/>
                <a:gd name="f215" fmla="+- 0 0 f199"/>
                <a:gd name="f216" fmla="*/ f200 f46 1"/>
                <a:gd name="f217" fmla="*/ f201 f46 1"/>
                <a:gd name="f218" fmla="*/ f204 1 f1"/>
                <a:gd name="f219" fmla="at2 f205 f206"/>
                <a:gd name="f220" fmla="*/ f207 1 f1"/>
                <a:gd name="f221" fmla="at2 f208 f209"/>
                <a:gd name="f222" fmla="val f210"/>
                <a:gd name="f223" fmla="at2 f211 f212"/>
                <a:gd name="f224" fmla="*/ f213 1 f1"/>
                <a:gd name="f225" fmla="at2 f214 f215"/>
                <a:gd name="f226" fmla="+- 0 0 f218"/>
                <a:gd name="f227" fmla="+- f219 f2 0"/>
                <a:gd name="f228" fmla="+- 0 0 f220"/>
                <a:gd name="f229" fmla="+- f221 f2 0"/>
                <a:gd name="f230" fmla="+- f223 f2 0"/>
                <a:gd name="f231" fmla="+- 0 0 f222"/>
                <a:gd name="f232" fmla="val f222"/>
                <a:gd name="f233" fmla="+- 0 0 f224"/>
                <a:gd name="f234" fmla="+- f225 f2 0"/>
                <a:gd name="f235" fmla="val f226"/>
                <a:gd name="f236" fmla="*/ f227 f7 1"/>
                <a:gd name="f237" fmla="val f228"/>
                <a:gd name="f238" fmla="*/ f229 f7 1"/>
                <a:gd name="f239" fmla="*/ f230 f7 1"/>
                <a:gd name="f240" fmla="*/ f231 f1 1"/>
                <a:gd name="f241" fmla="+- 0 0 f232"/>
                <a:gd name="f242" fmla="val f233"/>
                <a:gd name="f243" fmla="*/ f234 f7 1"/>
                <a:gd name="f244" fmla="*/ f236 1 f1"/>
                <a:gd name="f245" fmla="+- 0 0 f235"/>
                <a:gd name="f246" fmla="val f235"/>
                <a:gd name="f247" fmla="*/ f238 1 f1"/>
                <a:gd name="f248" fmla="+- 0 0 f237"/>
                <a:gd name="f249" fmla="val f237"/>
                <a:gd name="f250" fmla="*/ f239 1 f1"/>
                <a:gd name="f251" fmla="*/ f240 1 f7"/>
                <a:gd name="f252" fmla="*/ f241 f1 1"/>
                <a:gd name="f253" fmla="*/ f243 1 f1"/>
                <a:gd name="f254" fmla="+- 0 0 f242"/>
                <a:gd name="f255" fmla="val f242"/>
                <a:gd name="f256" fmla="+- 0 0 f244"/>
                <a:gd name="f257" fmla="*/ f245 f1 1"/>
                <a:gd name="f258" fmla="+- 0 0 f246"/>
                <a:gd name="f259" fmla="+- 0 0 f247"/>
                <a:gd name="f260" fmla="*/ f248 f1 1"/>
                <a:gd name="f261" fmla="+- 0 0 f249"/>
                <a:gd name="f262" fmla="+- 0 0 f250"/>
                <a:gd name="f263" fmla="+- f251 0 f2"/>
                <a:gd name="f264" fmla="*/ f252 1 f7"/>
                <a:gd name="f265" fmla="+- 0 0 f253"/>
                <a:gd name="f266" fmla="*/ f254 f1 1"/>
                <a:gd name="f267" fmla="+- 0 0 f255"/>
                <a:gd name="f268" fmla="val f256"/>
                <a:gd name="f269" fmla="*/ f257 1 f7"/>
                <a:gd name="f270" fmla="*/ f258 f1 1"/>
                <a:gd name="f271" fmla="val f259"/>
                <a:gd name="f272" fmla="*/ f260 1 f7"/>
                <a:gd name="f273" fmla="*/ f261 f1 1"/>
                <a:gd name="f274" fmla="val f262"/>
                <a:gd name="f275" fmla="sin 1 f263"/>
                <a:gd name="f276" fmla="cos 1 f263"/>
                <a:gd name="f277" fmla="+- f264 0 f2"/>
                <a:gd name="f278" fmla="val f265"/>
                <a:gd name="f279" fmla="*/ f266 1 f7"/>
                <a:gd name="f280" fmla="*/ f267 f1 1"/>
                <a:gd name="f281" fmla="+- f269 0 f2"/>
                <a:gd name="f282" fmla="+- f268 0 f235"/>
                <a:gd name="f283" fmla="*/ f270 1 f7"/>
                <a:gd name="f284" fmla="+- f272 0 f2"/>
                <a:gd name="f285" fmla="+- f271 0 f237"/>
                <a:gd name="f286" fmla="*/ f273 1 f7"/>
                <a:gd name="f287" fmla="+- 0 0 f275"/>
                <a:gd name="f288" fmla="+- 0 0 f276"/>
                <a:gd name="f289" fmla="+- f274 0 f222"/>
                <a:gd name="f290" fmla="cos 1 f277"/>
                <a:gd name="f291" fmla="sin 1 f277"/>
                <a:gd name="f292" fmla="+- f279 0 f2"/>
                <a:gd name="f293" fmla="+- f278 0 f242"/>
                <a:gd name="f294" fmla="*/ f280 1 f7"/>
                <a:gd name="f295" fmla="sin 1 f281"/>
                <a:gd name="f296" fmla="cos 1 f281"/>
                <a:gd name="f297" fmla="?: f282 0 f25"/>
                <a:gd name="f298" fmla="+- f283 0 f2"/>
                <a:gd name="f299" fmla="sin 1 f284"/>
                <a:gd name="f300" fmla="cos 1 f284"/>
                <a:gd name="f301" fmla="?: f285 0 f25"/>
                <a:gd name="f302" fmla="+- f286 0 f2"/>
                <a:gd name="f303" fmla="*/ f67 f287 1"/>
                <a:gd name="f304" fmla="*/ f67 f288 1"/>
                <a:gd name="f305" fmla="?: f289 0 f25"/>
                <a:gd name="f306" fmla="+- 0 0 f290"/>
                <a:gd name="f307" fmla="+- 0 0 f291"/>
                <a:gd name="f308" fmla="sin 1 f292"/>
                <a:gd name="f309" fmla="cos 1 f292"/>
                <a:gd name="f310" fmla="?: f293 0 f25"/>
                <a:gd name="f311" fmla="+- f294 0 f2"/>
                <a:gd name="f312" fmla="+- 0 0 f295"/>
                <a:gd name="f313" fmla="+- 0 0 f296"/>
                <a:gd name="f314" fmla="+- f268 f297 0"/>
                <a:gd name="f315" fmla="cos 1 f298"/>
                <a:gd name="f316" fmla="sin 1 f298"/>
                <a:gd name="f317" fmla="+- 0 0 f299"/>
                <a:gd name="f318" fmla="+- 0 0 f300"/>
                <a:gd name="f319" fmla="+- f271 f301 0"/>
                <a:gd name="f320" fmla="cos 1 f302"/>
                <a:gd name="f321" fmla="sin 1 f302"/>
                <a:gd name="f322" fmla="+- f55 0 f303"/>
                <a:gd name="f323" fmla="+- f77 0 f304"/>
                <a:gd name="f324" fmla="+- f274 f305 0"/>
                <a:gd name="f325" fmla="*/ f12 f306 1"/>
                <a:gd name="f326" fmla="*/ f96 f307 1"/>
                <a:gd name="f327" fmla="*/ f96 f306 1"/>
                <a:gd name="f328" fmla="+- 0 0 f308"/>
                <a:gd name="f329" fmla="+- 0 0 f309"/>
                <a:gd name="f330" fmla="+- f278 f310 0"/>
                <a:gd name="f331" fmla="cos 1 f311"/>
                <a:gd name="f332" fmla="sin 1 f311"/>
                <a:gd name="f333" fmla="*/ f67 f312 1"/>
                <a:gd name="f334" fmla="*/ f67 f313 1"/>
                <a:gd name="f335" fmla="+- f314 0 f235"/>
                <a:gd name="f336" fmla="+- 0 0 f315"/>
                <a:gd name="f337" fmla="+- 0 0 f316"/>
                <a:gd name="f338" fmla="*/ f67 f317 1"/>
                <a:gd name="f339" fmla="*/ f67 f318 1"/>
                <a:gd name="f340" fmla="+- f319 0 f237"/>
                <a:gd name="f341" fmla="+- 0 0 f320"/>
                <a:gd name="f342" fmla="+- 0 0 f321"/>
                <a:gd name="f343" fmla="+- f324 0 f222"/>
                <a:gd name="f344" fmla="+- f326 f322 0"/>
                <a:gd name="f345" fmla="+- f327 f323 0"/>
                <a:gd name="f346" fmla="*/ f67 f328 1"/>
                <a:gd name="f347" fmla="*/ f67 f329 1"/>
                <a:gd name="f348" fmla="+- f330 0 f242"/>
                <a:gd name="f349" fmla="+- 0 0 f331"/>
                <a:gd name="f350" fmla="+- 0 0 f332"/>
                <a:gd name="f351" fmla="+- 0 0 f333"/>
                <a:gd name="f352" fmla="+- f57 0 f334"/>
                <a:gd name="f353" fmla="+- f335 0 f82"/>
                <a:gd name="f354" fmla="*/ f12 f336 1"/>
                <a:gd name="f355" fmla="*/ f96 f337 1"/>
                <a:gd name="f356" fmla="*/ f96 f336 1"/>
                <a:gd name="f357" fmla="+- f76 0 f338"/>
                <a:gd name="f358" fmla="+- 0 0 f339"/>
                <a:gd name="f359" fmla="+- f340 0 f82"/>
                <a:gd name="f360" fmla="*/ f12 f341 1"/>
                <a:gd name="f361" fmla="*/ f96 f342 1"/>
                <a:gd name="f362" fmla="*/ f96 f341 1"/>
                <a:gd name="f363" fmla="+- f343 0 f82"/>
                <a:gd name="f364" fmla="+- f57 0 f346"/>
                <a:gd name="f365" fmla="+- f56 0 f347"/>
                <a:gd name="f366" fmla="+- f348 0 f82"/>
                <a:gd name="f367" fmla="*/ f12 f349 1"/>
                <a:gd name="f368" fmla="*/ f96 f350 1"/>
                <a:gd name="f369" fmla="*/ f96 f349 1"/>
                <a:gd name="f370" fmla="+- f353 0 f25"/>
                <a:gd name="f371" fmla="+- f355 f351 0"/>
                <a:gd name="f372" fmla="+- f356 f352 0"/>
                <a:gd name="f373" fmla="+- f359 0 f25"/>
                <a:gd name="f374" fmla="+- f361 f357 0"/>
                <a:gd name="f375" fmla="+- f362 f358 0"/>
                <a:gd name="f376" fmla="+- f363 0 f25"/>
                <a:gd name="f377" fmla="+- f366 0 f25"/>
                <a:gd name="f378" fmla="+- f368 f364 0"/>
                <a:gd name="f379" fmla="+- f369 f365 0"/>
                <a:gd name="f380" fmla="?: f370 f25 f353"/>
                <a:gd name="f381" fmla="?: f373 f25 f359"/>
                <a:gd name="f382" fmla="?: f376 f25 f363"/>
                <a:gd name="f383" fmla="?: f377 f25 f366"/>
                <a:gd name="f384" fmla="*/ f380 1 4"/>
                <a:gd name="f385" fmla="*/ f381 1 4"/>
                <a:gd name="f386" fmla="*/ f382 1 4"/>
                <a:gd name="f387" fmla="*/ f383 1 4"/>
                <a:gd name="f388" fmla="+- f246 f384 0"/>
                <a:gd name="f389" fmla="+- 0 0 f384"/>
                <a:gd name="f390" fmla="*/ f384 1 2"/>
                <a:gd name="f391" fmla="+- f249 f385 0"/>
                <a:gd name="f392" fmla="+- 0 0 f385"/>
                <a:gd name="f393" fmla="*/ f385 1 2"/>
                <a:gd name="f394" fmla="+- f232 f386 0"/>
                <a:gd name="f395" fmla="+- 0 0 f386"/>
                <a:gd name="f396" fmla="*/ f386 1 2"/>
                <a:gd name="f397" fmla="+- f255 f387 0"/>
                <a:gd name="f398" fmla="+- 0 0 f387"/>
                <a:gd name="f399" fmla="*/ f387 1 2"/>
                <a:gd name="f400" fmla="*/ f389 f1 1"/>
                <a:gd name="f401" fmla="+- 0 0 f390"/>
                <a:gd name="f402" fmla="+- 0 0 f388"/>
                <a:gd name="f403" fmla="+- f388 f384 0"/>
                <a:gd name="f404" fmla="*/ f392 f1 1"/>
                <a:gd name="f405" fmla="+- 0 0 f393"/>
                <a:gd name="f406" fmla="+- 0 0 f391"/>
                <a:gd name="f407" fmla="+- f391 f385 0"/>
                <a:gd name="f408" fmla="*/ f395 f1 1"/>
                <a:gd name="f409" fmla="+- 0 0 f396"/>
                <a:gd name="f410" fmla="+- 0 0 f394"/>
                <a:gd name="f411" fmla="+- f394 f386 0"/>
                <a:gd name="f412" fmla="*/ f398 f1 1"/>
                <a:gd name="f413" fmla="+- 0 0 f399"/>
                <a:gd name="f414" fmla="+- 0 0 f397"/>
                <a:gd name="f415" fmla="+- f397 f387 0"/>
                <a:gd name="f416" fmla="*/ f400 1 f7"/>
                <a:gd name="f417" fmla="*/ f401 f1 1"/>
                <a:gd name="f418" fmla="*/ f402 f1 1"/>
                <a:gd name="f419" fmla="+- 0 0 f403"/>
                <a:gd name="f420" fmla="+- f403 f384 0"/>
                <a:gd name="f421" fmla="*/ f404 1 f7"/>
                <a:gd name="f422" fmla="*/ f405 f1 1"/>
                <a:gd name="f423" fmla="*/ f406 f1 1"/>
                <a:gd name="f424" fmla="+- 0 0 f407"/>
                <a:gd name="f425" fmla="+- f407 f385 0"/>
                <a:gd name="f426" fmla="*/ f408 1 f7"/>
                <a:gd name="f427" fmla="*/ f409 f1 1"/>
                <a:gd name="f428" fmla="*/ f410 f1 1"/>
                <a:gd name="f429" fmla="+- 0 0 f411"/>
                <a:gd name="f430" fmla="+- f411 f386 0"/>
                <a:gd name="f431" fmla="*/ f412 1 f7"/>
                <a:gd name="f432" fmla="*/ f413 f1 1"/>
                <a:gd name="f433" fmla="*/ f414 f1 1"/>
                <a:gd name="f434" fmla="+- 0 0 f415"/>
                <a:gd name="f435" fmla="+- f415 f387 0"/>
                <a:gd name="f436" fmla="+- f416 0 f2"/>
                <a:gd name="f437" fmla="*/ f417 1 f7"/>
                <a:gd name="f438" fmla="*/ f418 1 f7"/>
                <a:gd name="f439" fmla="*/ f419 f1 1"/>
                <a:gd name="f440" fmla="+- 0 0 f420"/>
                <a:gd name="f441" fmla="+- f420 f384 0"/>
                <a:gd name="f442" fmla="+- f421 0 f2"/>
                <a:gd name="f443" fmla="*/ f422 1 f7"/>
                <a:gd name="f444" fmla="*/ f423 1 f7"/>
                <a:gd name="f445" fmla="*/ f424 f1 1"/>
                <a:gd name="f446" fmla="+- 0 0 f425"/>
                <a:gd name="f447" fmla="+- f425 f385 0"/>
                <a:gd name="f448" fmla="+- f426 0 f2"/>
                <a:gd name="f449" fmla="*/ f427 1 f7"/>
                <a:gd name="f450" fmla="*/ f428 1 f7"/>
                <a:gd name="f451" fmla="*/ f429 f1 1"/>
                <a:gd name="f452" fmla="+- 0 0 f430"/>
                <a:gd name="f453" fmla="+- f430 f386 0"/>
                <a:gd name="f454" fmla="+- f431 0 f2"/>
                <a:gd name="f455" fmla="*/ f432 1 f7"/>
                <a:gd name="f456" fmla="*/ f433 1 f7"/>
                <a:gd name="f457" fmla="*/ f434 f1 1"/>
                <a:gd name="f458" fmla="+- 0 0 f435"/>
                <a:gd name="f459" fmla="+- f435 f387 0"/>
                <a:gd name="f460" fmla="cos 1 f436"/>
                <a:gd name="f461" fmla="+- f437 0 f2"/>
                <a:gd name="f462" fmla="+- f438 0 f2"/>
                <a:gd name="f463" fmla="*/ f439 1 f7"/>
                <a:gd name="f464" fmla="*/ f440 f1 1"/>
                <a:gd name="f465" fmla="+- 0 0 f441"/>
                <a:gd name="f466" fmla="cos 1 f442"/>
                <a:gd name="f467" fmla="+- f443 0 f2"/>
                <a:gd name="f468" fmla="+- f444 0 f2"/>
                <a:gd name="f469" fmla="*/ f445 1 f7"/>
                <a:gd name="f470" fmla="*/ f446 f1 1"/>
                <a:gd name="f471" fmla="+- 0 0 f447"/>
                <a:gd name="f472" fmla="cos 1 f448"/>
                <a:gd name="f473" fmla="+- f449 0 f2"/>
                <a:gd name="f474" fmla="+- f450 0 f2"/>
                <a:gd name="f475" fmla="*/ f451 1 f7"/>
                <a:gd name="f476" fmla="*/ f452 f1 1"/>
                <a:gd name="f477" fmla="+- 0 0 f453"/>
                <a:gd name="f478" fmla="cos 1 f454"/>
                <a:gd name="f479" fmla="+- f455 0 f2"/>
                <a:gd name="f480" fmla="+- f456 0 f2"/>
                <a:gd name="f481" fmla="*/ f457 1 f7"/>
                <a:gd name="f482" fmla="*/ f458 f1 1"/>
                <a:gd name="f483" fmla="+- 0 0 f459"/>
                <a:gd name="f484" fmla="+- 0 0 f460"/>
                <a:gd name="f485" fmla="tan 1 f461"/>
                <a:gd name="f486" fmla="cos 1 f462"/>
                <a:gd name="f487" fmla="sin 1 f462"/>
                <a:gd name="f488" fmla="+- f463 0 f2"/>
                <a:gd name="f489" fmla="*/ f464 1 f7"/>
                <a:gd name="f490" fmla="*/ f465 f1 1"/>
                <a:gd name="f491" fmla="+- 0 0 f466"/>
                <a:gd name="f492" fmla="tan 1 f467"/>
                <a:gd name="f493" fmla="cos 1 f468"/>
                <a:gd name="f494" fmla="sin 1 f468"/>
                <a:gd name="f495" fmla="+- f469 0 f2"/>
                <a:gd name="f496" fmla="*/ f470 1 f7"/>
                <a:gd name="f497" fmla="*/ f471 f1 1"/>
                <a:gd name="f498" fmla="+- 0 0 f472"/>
                <a:gd name="f499" fmla="tan 1 f473"/>
                <a:gd name="f500" fmla="cos 1 f474"/>
                <a:gd name="f501" fmla="sin 1 f474"/>
                <a:gd name="f502" fmla="+- f475 0 f2"/>
                <a:gd name="f503" fmla="*/ f476 1 f7"/>
                <a:gd name="f504" fmla="*/ f477 f1 1"/>
                <a:gd name="f505" fmla="+- 0 0 f478"/>
                <a:gd name="f506" fmla="tan 1 f479"/>
                <a:gd name="f507" fmla="cos 1 f480"/>
                <a:gd name="f508" fmla="sin 1 f480"/>
                <a:gd name="f509" fmla="+- f481 0 f2"/>
                <a:gd name="f510" fmla="*/ f482 1 f7"/>
                <a:gd name="f511" fmla="*/ f483 f1 1"/>
                <a:gd name="f512" fmla="*/ 1 1 f485"/>
                <a:gd name="f513" fmla="+- 0 0 f486"/>
                <a:gd name="f514" fmla="+- 0 0 f487"/>
                <a:gd name="f515" fmla="cos 1 f488"/>
                <a:gd name="f516" fmla="sin 1 f488"/>
                <a:gd name="f517" fmla="+- f489 0 f2"/>
                <a:gd name="f518" fmla="*/ f490 1 f7"/>
                <a:gd name="f519" fmla="*/ 1 1 f492"/>
                <a:gd name="f520" fmla="+- 0 0 f493"/>
                <a:gd name="f521" fmla="+- 0 0 f494"/>
                <a:gd name="f522" fmla="cos 1 f495"/>
                <a:gd name="f523" fmla="sin 1 f495"/>
                <a:gd name="f524" fmla="+- f496 0 f2"/>
                <a:gd name="f525" fmla="*/ f497 1 f7"/>
                <a:gd name="f526" fmla="*/ 1 1 f499"/>
                <a:gd name="f527" fmla="+- 0 0 f500"/>
                <a:gd name="f528" fmla="+- 0 0 f501"/>
                <a:gd name="f529" fmla="cos 1 f502"/>
                <a:gd name="f530" fmla="sin 1 f502"/>
                <a:gd name="f531" fmla="+- f503 0 f2"/>
                <a:gd name="f532" fmla="*/ f504 1 f7"/>
                <a:gd name="f533" fmla="*/ 1 1 f506"/>
                <a:gd name="f534" fmla="+- 0 0 f507"/>
                <a:gd name="f535" fmla="+- 0 0 f508"/>
                <a:gd name="f536" fmla="cos 1 f509"/>
                <a:gd name="f537" fmla="sin 1 f509"/>
                <a:gd name="f538" fmla="+- f510 0 f2"/>
                <a:gd name="f539" fmla="*/ f511 1 f7"/>
                <a:gd name="f540" fmla="*/ f512 f512 1"/>
                <a:gd name="f541" fmla="*/ f12 f513 1"/>
                <a:gd name="f542" fmla="*/ f96 f514 1"/>
                <a:gd name="f543" fmla="*/ f96 f513 1"/>
                <a:gd name="f544" fmla="+- 0 0 f515"/>
                <a:gd name="f545" fmla="+- 0 0 f516"/>
                <a:gd name="f546" fmla="cos 1 f517"/>
                <a:gd name="f547" fmla="sin 1 f517"/>
                <a:gd name="f548" fmla="+- f518 0 f2"/>
                <a:gd name="f549" fmla="*/ f519 f519 1"/>
                <a:gd name="f550" fmla="*/ f12 f520 1"/>
                <a:gd name="f551" fmla="*/ f96 f521 1"/>
                <a:gd name="f552" fmla="*/ f96 f520 1"/>
                <a:gd name="f553" fmla="+- 0 0 f522"/>
                <a:gd name="f554" fmla="+- 0 0 f523"/>
                <a:gd name="f555" fmla="cos 1 f524"/>
                <a:gd name="f556" fmla="sin 1 f524"/>
                <a:gd name="f557" fmla="+- f525 0 f2"/>
                <a:gd name="f558" fmla="*/ f526 f526 1"/>
                <a:gd name="f559" fmla="*/ f12 f527 1"/>
                <a:gd name="f560" fmla="*/ f96 f528 1"/>
                <a:gd name="f561" fmla="*/ f96 f527 1"/>
                <a:gd name="f562" fmla="+- 0 0 f529"/>
                <a:gd name="f563" fmla="+- 0 0 f530"/>
                <a:gd name="f564" fmla="cos 1 f531"/>
                <a:gd name="f565" fmla="sin 1 f531"/>
                <a:gd name="f566" fmla="+- f532 0 f2"/>
                <a:gd name="f567" fmla="*/ f533 f533 1"/>
                <a:gd name="f568" fmla="*/ f12 f534 1"/>
                <a:gd name="f569" fmla="*/ f96 f535 1"/>
                <a:gd name="f570" fmla="*/ f96 f534 1"/>
                <a:gd name="f571" fmla="+- 0 0 f536"/>
                <a:gd name="f572" fmla="+- 0 0 f537"/>
                <a:gd name="f573" fmla="cos 1 f538"/>
                <a:gd name="f574" fmla="sin 1 f538"/>
                <a:gd name="f575" fmla="+- f539 0 f2"/>
                <a:gd name="f576" fmla="*/ 3 f540 1"/>
                <a:gd name="f577" fmla="+- f542 f351 0"/>
                <a:gd name="f578" fmla="+- f543 f352 0"/>
                <a:gd name="f579" fmla="*/ f12 f544 1"/>
                <a:gd name="f580" fmla="*/ f96 f545 1"/>
                <a:gd name="f581" fmla="*/ f96 f544 1"/>
                <a:gd name="f582" fmla="+- 0 0 f546"/>
                <a:gd name="f583" fmla="+- 0 0 f547"/>
                <a:gd name="f584" fmla="cos 1 f548"/>
                <a:gd name="f585" fmla="sin 1 f548"/>
                <a:gd name="f586" fmla="*/ 3 f549 1"/>
                <a:gd name="f587" fmla="+- f551 f357 0"/>
                <a:gd name="f588" fmla="+- f552 f358 0"/>
                <a:gd name="f589" fmla="*/ f12 f553 1"/>
                <a:gd name="f590" fmla="*/ f96 f554 1"/>
                <a:gd name="f591" fmla="*/ f96 f553 1"/>
                <a:gd name="f592" fmla="+- 0 0 f555"/>
                <a:gd name="f593" fmla="+- 0 0 f556"/>
                <a:gd name="f594" fmla="cos 1 f557"/>
                <a:gd name="f595" fmla="sin 1 f557"/>
                <a:gd name="f596" fmla="*/ 3 f558 1"/>
                <a:gd name="f597" fmla="+- f560 f322 0"/>
                <a:gd name="f598" fmla="+- f561 f323 0"/>
                <a:gd name="f599" fmla="*/ f12 f562 1"/>
                <a:gd name="f600" fmla="*/ f96 f563 1"/>
                <a:gd name="f601" fmla="*/ f96 f562 1"/>
                <a:gd name="f602" fmla="+- 0 0 f564"/>
                <a:gd name="f603" fmla="+- 0 0 f565"/>
                <a:gd name="f604" fmla="cos 1 f566"/>
                <a:gd name="f605" fmla="sin 1 f566"/>
                <a:gd name="f606" fmla="*/ 3 f567 1"/>
                <a:gd name="f607" fmla="+- f569 f364 0"/>
                <a:gd name="f608" fmla="+- f570 f365 0"/>
                <a:gd name="f609" fmla="*/ f12 f571 1"/>
                <a:gd name="f610" fmla="*/ f96 f572 1"/>
                <a:gd name="f611" fmla="*/ f96 f571 1"/>
                <a:gd name="f612" fmla="+- 0 0 f573"/>
                <a:gd name="f613" fmla="+- 0 0 f574"/>
                <a:gd name="f614" fmla="cos 1 f575"/>
                <a:gd name="f615" fmla="sin 1 f575"/>
                <a:gd name="f616" fmla="+- 4 f576 0"/>
                <a:gd name="f617" fmla="+- f580 f351 0"/>
                <a:gd name="f618" fmla="+- f581 f352 0"/>
                <a:gd name="f619" fmla="*/ f12 f582 1"/>
                <a:gd name="f620" fmla="*/ f96 f583 1"/>
                <a:gd name="f621" fmla="*/ f96 f582 1"/>
                <a:gd name="f622" fmla="+- 0 0 f584"/>
                <a:gd name="f623" fmla="+- 0 0 f585"/>
                <a:gd name="f624" fmla="+- 4 f586 0"/>
                <a:gd name="f625" fmla="+- f590 f357 0"/>
                <a:gd name="f626" fmla="+- f591 f358 0"/>
                <a:gd name="f627" fmla="*/ f12 f592 1"/>
                <a:gd name="f628" fmla="*/ f96 f593 1"/>
                <a:gd name="f629" fmla="*/ f96 f592 1"/>
                <a:gd name="f630" fmla="+- 0 0 f594"/>
                <a:gd name="f631" fmla="+- 0 0 f595"/>
                <a:gd name="f632" fmla="+- 4 f596 0"/>
                <a:gd name="f633" fmla="+- f600 f322 0"/>
                <a:gd name="f634" fmla="+- f601 f323 0"/>
                <a:gd name="f635" fmla="*/ f12 f602 1"/>
                <a:gd name="f636" fmla="*/ f96 f603 1"/>
                <a:gd name="f637" fmla="*/ f96 f602 1"/>
                <a:gd name="f638" fmla="+- 0 0 f604"/>
                <a:gd name="f639" fmla="+- 0 0 f605"/>
                <a:gd name="f640" fmla="+- 4 f606 0"/>
                <a:gd name="f641" fmla="+- f610 f364 0"/>
                <a:gd name="f642" fmla="+- f611 f365 0"/>
                <a:gd name="f643" fmla="*/ f12 f612 1"/>
                <a:gd name="f644" fmla="*/ f96 f613 1"/>
                <a:gd name="f645" fmla="*/ f96 f612 1"/>
                <a:gd name="f646" fmla="+- 0 0 f614"/>
                <a:gd name="f647" fmla="+- 0 0 f615"/>
                <a:gd name="f648" fmla="*/ f577 f46 1"/>
                <a:gd name="f649" fmla="*/ f578 f46 1"/>
                <a:gd name="f650" fmla="*/ f587 f46 1"/>
                <a:gd name="f651" fmla="*/ f588 f46 1"/>
                <a:gd name="f652" fmla="*/ f597 f46 1"/>
                <a:gd name="f653" fmla="*/ f598 f46 1"/>
                <a:gd name="f654" fmla="*/ f607 f46 1"/>
                <a:gd name="f655" fmla="*/ f608 f46 1"/>
                <a:gd name="f656" fmla="sqrt f616"/>
                <a:gd name="f657" fmla="+- f620 f351 0"/>
                <a:gd name="f658" fmla="+- f621 f352 0"/>
                <a:gd name="f659" fmla="*/ f12 f622 1"/>
                <a:gd name="f660" fmla="*/ f96 f623 1"/>
                <a:gd name="f661" fmla="*/ f96 f622 1"/>
                <a:gd name="f662" fmla="sqrt f624"/>
                <a:gd name="f663" fmla="+- f628 f357 0"/>
                <a:gd name="f664" fmla="+- f629 f358 0"/>
                <a:gd name="f665" fmla="*/ f12 f630 1"/>
                <a:gd name="f666" fmla="*/ f96 f631 1"/>
                <a:gd name="f667" fmla="*/ f96 f630 1"/>
                <a:gd name="f668" fmla="sqrt f632"/>
                <a:gd name="f669" fmla="+- f636 f322 0"/>
                <a:gd name="f670" fmla="+- f637 f323 0"/>
                <a:gd name="f671" fmla="*/ f12 f638 1"/>
                <a:gd name="f672" fmla="*/ f96 f639 1"/>
                <a:gd name="f673" fmla="*/ f96 f638 1"/>
                <a:gd name="f674" fmla="sqrt f640"/>
                <a:gd name="f675" fmla="+- f644 f364 0"/>
                <a:gd name="f676" fmla="+- f645 f365 0"/>
                <a:gd name="f677" fmla="*/ f12 f646 1"/>
                <a:gd name="f678" fmla="*/ f96 f647 1"/>
                <a:gd name="f679" fmla="*/ f96 f646 1"/>
                <a:gd name="f680" fmla="*/ f617 f46 1"/>
                <a:gd name="f681" fmla="*/ f618 f46 1"/>
                <a:gd name="f682" fmla="*/ f625 f46 1"/>
                <a:gd name="f683" fmla="*/ f626 f46 1"/>
                <a:gd name="f684" fmla="*/ f633 f46 1"/>
                <a:gd name="f685" fmla="*/ f634 f46 1"/>
                <a:gd name="f686" fmla="*/ f641 f46 1"/>
                <a:gd name="f687" fmla="*/ f642 f46 1"/>
                <a:gd name="f688" fmla="+- f656 0 1"/>
                <a:gd name="f689" fmla="+- f660 f351 0"/>
                <a:gd name="f690" fmla="+- f661 f352 0"/>
                <a:gd name="f691" fmla="+- f662 0 1"/>
                <a:gd name="f692" fmla="+- f666 f357 0"/>
                <a:gd name="f693" fmla="+- f667 f358 0"/>
                <a:gd name="f694" fmla="+- f668 0 1"/>
                <a:gd name="f695" fmla="+- f672 f322 0"/>
                <a:gd name="f696" fmla="+- f673 f323 0"/>
                <a:gd name="f697" fmla="+- f674 0 1"/>
                <a:gd name="f698" fmla="+- f678 f364 0"/>
                <a:gd name="f699" fmla="+- f679 f365 0"/>
                <a:gd name="f700" fmla="*/ f657 f46 1"/>
                <a:gd name="f701" fmla="*/ f658 f46 1"/>
                <a:gd name="f702" fmla="*/ f663 f46 1"/>
                <a:gd name="f703" fmla="*/ f664 f46 1"/>
                <a:gd name="f704" fmla="*/ f669 f46 1"/>
                <a:gd name="f705" fmla="*/ f670 f46 1"/>
                <a:gd name="f706" fmla="*/ f675 f46 1"/>
                <a:gd name="f707" fmla="*/ f676 f46 1"/>
                <a:gd name="f708" fmla="*/ f484 f688 1"/>
                <a:gd name="f709" fmla="*/ f491 f691 1"/>
                <a:gd name="f710" fmla="*/ f498 f694 1"/>
                <a:gd name="f711" fmla="*/ f505 f697 1"/>
                <a:gd name="f712" fmla="*/ f689 f46 1"/>
                <a:gd name="f713" fmla="*/ f690 f46 1"/>
                <a:gd name="f714" fmla="*/ f692 f46 1"/>
                <a:gd name="f715" fmla="*/ f693 f46 1"/>
                <a:gd name="f716" fmla="*/ f695 f46 1"/>
                <a:gd name="f717" fmla="*/ f696 f46 1"/>
                <a:gd name="f718" fmla="*/ f698 f46 1"/>
                <a:gd name="f719" fmla="*/ f699 f46 1"/>
                <a:gd name="f720" fmla="*/ f708 1 3"/>
                <a:gd name="f721" fmla="*/ f709 1 3"/>
                <a:gd name="f722" fmla="*/ f710 1 3"/>
                <a:gd name="f723" fmla="*/ f711 1 3"/>
                <a:gd name="f724" fmla="*/ f720 f96 1"/>
                <a:gd name="f725" fmla="*/ f721 f96 1"/>
                <a:gd name="f726" fmla="*/ f722 f96 1"/>
                <a:gd name="f727" fmla="*/ f723 f96 1"/>
                <a:gd name="f728" fmla="*/ f724 f354 1"/>
                <a:gd name="f729" fmla="*/ f724 f337 1"/>
                <a:gd name="f730" fmla="*/ f724 f541 1"/>
                <a:gd name="f731" fmla="*/ f724 f514 1"/>
                <a:gd name="f732" fmla="*/ f724 f579 1"/>
                <a:gd name="f733" fmla="*/ f724 f545 1"/>
                <a:gd name="f734" fmla="*/ f724 f619 1"/>
                <a:gd name="f735" fmla="*/ f724 f583 1"/>
                <a:gd name="f736" fmla="*/ f724 f659 1"/>
                <a:gd name="f737" fmla="*/ f724 f623 1"/>
                <a:gd name="f738" fmla="*/ f725 f360 1"/>
                <a:gd name="f739" fmla="*/ f725 f342 1"/>
                <a:gd name="f740" fmla="*/ f725 f550 1"/>
                <a:gd name="f741" fmla="*/ f725 f521 1"/>
                <a:gd name="f742" fmla="*/ f725 f589 1"/>
                <a:gd name="f743" fmla="*/ f725 f554 1"/>
                <a:gd name="f744" fmla="*/ f725 f627 1"/>
                <a:gd name="f745" fmla="*/ f725 f593 1"/>
                <a:gd name="f746" fmla="*/ f725 f665 1"/>
                <a:gd name="f747" fmla="*/ f725 f631 1"/>
                <a:gd name="f748" fmla="*/ f726 f325 1"/>
                <a:gd name="f749" fmla="*/ f726 f307 1"/>
                <a:gd name="f750" fmla="*/ f726 f559 1"/>
                <a:gd name="f751" fmla="*/ f726 f528 1"/>
                <a:gd name="f752" fmla="*/ f726 f599 1"/>
                <a:gd name="f753" fmla="*/ f726 f563 1"/>
                <a:gd name="f754" fmla="*/ f726 f635 1"/>
                <a:gd name="f755" fmla="*/ f726 f603 1"/>
                <a:gd name="f756" fmla="*/ f726 f671 1"/>
                <a:gd name="f757" fmla="*/ f726 f639 1"/>
                <a:gd name="f758" fmla="*/ f727 f367 1"/>
                <a:gd name="f759" fmla="*/ f727 f350 1"/>
                <a:gd name="f760" fmla="*/ f727 f568 1"/>
                <a:gd name="f761" fmla="*/ f727 f535 1"/>
                <a:gd name="f762" fmla="*/ f727 f609 1"/>
                <a:gd name="f763" fmla="*/ f727 f572 1"/>
                <a:gd name="f764" fmla="*/ f727 f643 1"/>
                <a:gd name="f765" fmla="*/ f727 f613 1"/>
                <a:gd name="f766" fmla="*/ f727 f677 1"/>
                <a:gd name="f767" fmla="*/ f727 f647 1"/>
                <a:gd name="f768" fmla="+- f371 f728 0"/>
                <a:gd name="f769" fmla="+- f372 f729 0"/>
                <a:gd name="f770" fmla="+- f577 0 f730"/>
                <a:gd name="f771" fmla="+- f578 0 f731"/>
                <a:gd name="f772" fmla="+- f577 f730 0"/>
                <a:gd name="f773" fmla="+- f578 f731 0"/>
                <a:gd name="f774" fmla="+- f617 0 f732"/>
                <a:gd name="f775" fmla="+- f618 0 f733"/>
                <a:gd name="f776" fmla="+- f617 f732 0"/>
                <a:gd name="f777" fmla="+- f618 f733 0"/>
                <a:gd name="f778" fmla="+- f657 0 f734"/>
                <a:gd name="f779" fmla="+- f658 0 f735"/>
                <a:gd name="f780" fmla="+- f657 f734 0"/>
                <a:gd name="f781" fmla="+- f658 f735 0"/>
                <a:gd name="f782" fmla="+- f689 0 f736"/>
                <a:gd name="f783" fmla="+- f690 0 f737"/>
                <a:gd name="f784" fmla="+- f374 f738 0"/>
                <a:gd name="f785" fmla="+- f375 f739 0"/>
                <a:gd name="f786" fmla="+- f587 0 f740"/>
                <a:gd name="f787" fmla="+- f588 0 f741"/>
                <a:gd name="f788" fmla="+- f587 f740 0"/>
                <a:gd name="f789" fmla="+- f588 f741 0"/>
                <a:gd name="f790" fmla="+- f625 0 f742"/>
                <a:gd name="f791" fmla="+- f626 0 f743"/>
                <a:gd name="f792" fmla="+- f625 f742 0"/>
                <a:gd name="f793" fmla="+- f626 f743 0"/>
                <a:gd name="f794" fmla="+- f663 0 f744"/>
                <a:gd name="f795" fmla="+- f664 0 f745"/>
                <a:gd name="f796" fmla="+- f663 f744 0"/>
                <a:gd name="f797" fmla="+- f664 f745 0"/>
                <a:gd name="f798" fmla="+- f692 0 f746"/>
                <a:gd name="f799" fmla="+- f693 0 f747"/>
                <a:gd name="f800" fmla="+- f344 f748 0"/>
                <a:gd name="f801" fmla="+- f345 f749 0"/>
                <a:gd name="f802" fmla="+- f597 0 f750"/>
                <a:gd name="f803" fmla="+- f598 0 f751"/>
                <a:gd name="f804" fmla="+- f597 f750 0"/>
                <a:gd name="f805" fmla="+- f598 f751 0"/>
                <a:gd name="f806" fmla="+- f633 0 f752"/>
                <a:gd name="f807" fmla="+- f634 0 f753"/>
                <a:gd name="f808" fmla="+- f633 f752 0"/>
                <a:gd name="f809" fmla="+- f634 f753 0"/>
                <a:gd name="f810" fmla="+- f669 0 f754"/>
                <a:gd name="f811" fmla="+- f670 0 f755"/>
                <a:gd name="f812" fmla="+- f669 f754 0"/>
                <a:gd name="f813" fmla="+- f670 f755 0"/>
                <a:gd name="f814" fmla="+- f695 0 f756"/>
                <a:gd name="f815" fmla="+- f696 0 f757"/>
                <a:gd name="f816" fmla="+- f378 f758 0"/>
                <a:gd name="f817" fmla="+- f379 f759 0"/>
                <a:gd name="f818" fmla="+- f607 0 f760"/>
                <a:gd name="f819" fmla="+- f608 0 f761"/>
                <a:gd name="f820" fmla="+- f607 f760 0"/>
                <a:gd name="f821" fmla="+- f608 f761 0"/>
                <a:gd name="f822" fmla="+- f641 0 f762"/>
                <a:gd name="f823" fmla="+- f642 0 f763"/>
                <a:gd name="f824" fmla="+- f641 f762 0"/>
                <a:gd name="f825" fmla="+- f642 f763 0"/>
                <a:gd name="f826" fmla="+- f675 0 f764"/>
                <a:gd name="f827" fmla="+- f676 0 f765"/>
                <a:gd name="f828" fmla="+- f675 f764 0"/>
                <a:gd name="f829" fmla="+- f676 f765 0"/>
                <a:gd name="f830" fmla="+- f698 0 f766"/>
                <a:gd name="f831" fmla="+- f699 0 f767"/>
                <a:gd name="f832" fmla="*/ f768 f46 1"/>
                <a:gd name="f833" fmla="*/ f769 f46 1"/>
                <a:gd name="f834" fmla="*/ f770 f46 1"/>
                <a:gd name="f835" fmla="*/ f771 f46 1"/>
                <a:gd name="f836" fmla="*/ f772 f46 1"/>
                <a:gd name="f837" fmla="*/ f773 f46 1"/>
                <a:gd name="f838" fmla="*/ f774 f46 1"/>
                <a:gd name="f839" fmla="*/ f775 f46 1"/>
                <a:gd name="f840" fmla="*/ f776 f46 1"/>
                <a:gd name="f841" fmla="*/ f777 f46 1"/>
                <a:gd name="f842" fmla="*/ f778 f46 1"/>
                <a:gd name="f843" fmla="*/ f779 f46 1"/>
                <a:gd name="f844" fmla="*/ f780 f46 1"/>
                <a:gd name="f845" fmla="*/ f781 f46 1"/>
                <a:gd name="f846" fmla="*/ f782 f46 1"/>
                <a:gd name="f847" fmla="*/ f783 f46 1"/>
                <a:gd name="f848" fmla="*/ f784 f46 1"/>
                <a:gd name="f849" fmla="*/ f785 f46 1"/>
                <a:gd name="f850" fmla="*/ f786 f46 1"/>
                <a:gd name="f851" fmla="*/ f787 f46 1"/>
                <a:gd name="f852" fmla="*/ f788 f46 1"/>
                <a:gd name="f853" fmla="*/ f789 f46 1"/>
                <a:gd name="f854" fmla="*/ f790 f46 1"/>
                <a:gd name="f855" fmla="*/ f791 f46 1"/>
                <a:gd name="f856" fmla="*/ f792 f46 1"/>
                <a:gd name="f857" fmla="*/ f793 f46 1"/>
                <a:gd name="f858" fmla="*/ f794 f46 1"/>
                <a:gd name="f859" fmla="*/ f795 f46 1"/>
                <a:gd name="f860" fmla="*/ f796 f46 1"/>
                <a:gd name="f861" fmla="*/ f797 f46 1"/>
                <a:gd name="f862" fmla="*/ f798 f46 1"/>
                <a:gd name="f863" fmla="*/ f799 f46 1"/>
                <a:gd name="f864" fmla="*/ f800 f46 1"/>
                <a:gd name="f865" fmla="*/ f801 f46 1"/>
                <a:gd name="f866" fmla="*/ f802 f46 1"/>
                <a:gd name="f867" fmla="*/ f803 f46 1"/>
                <a:gd name="f868" fmla="*/ f804 f46 1"/>
                <a:gd name="f869" fmla="*/ f805 f46 1"/>
                <a:gd name="f870" fmla="*/ f806 f46 1"/>
                <a:gd name="f871" fmla="*/ f807 f46 1"/>
                <a:gd name="f872" fmla="*/ f808 f46 1"/>
                <a:gd name="f873" fmla="*/ f809 f46 1"/>
                <a:gd name="f874" fmla="*/ f810 f46 1"/>
                <a:gd name="f875" fmla="*/ f811 f46 1"/>
                <a:gd name="f876" fmla="*/ f812 f46 1"/>
                <a:gd name="f877" fmla="*/ f813 f46 1"/>
                <a:gd name="f878" fmla="*/ f814 f46 1"/>
                <a:gd name="f879" fmla="*/ f815 f46 1"/>
                <a:gd name="f880" fmla="*/ f816 f46 1"/>
                <a:gd name="f881" fmla="*/ f817 f46 1"/>
                <a:gd name="f882" fmla="*/ f818 f46 1"/>
                <a:gd name="f883" fmla="*/ f819 f46 1"/>
                <a:gd name="f884" fmla="*/ f820 f46 1"/>
                <a:gd name="f885" fmla="*/ f821 f46 1"/>
                <a:gd name="f886" fmla="*/ f822 f46 1"/>
                <a:gd name="f887" fmla="*/ f823 f46 1"/>
                <a:gd name="f888" fmla="*/ f824 f46 1"/>
                <a:gd name="f889" fmla="*/ f825 f46 1"/>
                <a:gd name="f890" fmla="*/ f826 f46 1"/>
                <a:gd name="f891" fmla="*/ f827 f46 1"/>
                <a:gd name="f892" fmla="*/ f828 f46 1"/>
                <a:gd name="f893" fmla="*/ f829 f46 1"/>
                <a:gd name="f894" fmla="*/ f830 f46 1"/>
                <a:gd name="f895" fmla="*/ f831 f4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2" t="f203" r="f216" b="f217"/>
              <a:pathLst>
                <a:path>
                  <a:moveTo>
                    <a:pt x="f63" y="f73"/>
                  </a:moveTo>
                  <a:cubicBezTo>
                    <a:pt x="f832" y="f833"/>
                    <a:pt x="f834" y="f835"/>
                    <a:pt x="f648" y="f649"/>
                  </a:cubicBezTo>
                  <a:cubicBezTo>
                    <a:pt x="f836" y="f837"/>
                    <a:pt x="f838" y="f839"/>
                    <a:pt x="f680" y="f681"/>
                  </a:cubicBezTo>
                  <a:cubicBezTo>
                    <a:pt x="f840" y="f841"/>
                    <a:pt x="f842" y="f843"/>
                    <a:pt x="f700" y="f701"/>
                  </a:cubicBezTo>
                  <a:cubicBezTo>
                    <a:pt x="f844" y="f845"/>
                    <a:pt x="f846" y="f847"/>
                    <a:pt x="f712" y="f713"/>
                  </a:cubicBezTo>
                  <a:lnTo>
                    <a:pt x="f104" y="f63"/>
                  </a:lnTo>
                  <a:cubicBezTo>
                    <a:pt x="f848" y="f849"/>
                    <a:pt x="f850" y="f851"/>
                    <a:pt x="f650" y="f651"/>
                  </a:cubicBezTo>
                  <a:cubicBezTo>
                    <a:pt x="f852" y="f853"/>
                    <a:pt x="f854" y="f855"/>
                    <a:pt x="f682" y="f683"/>
                  </a:cubicBezTo>
                  <a:cubicBezTo>
                    <a:pt x="f856" y="f857"/>
                    <a:pt x="f858" y="f859"/>
                    <a:pt x="f702" y="f703"/>
                  </a:cubicBezTo>
                  <a:cubicBezTo>
                    <a:pt x="f860" y="f861"/>
                    <a:pt x="f862" y="f863"/>
                    <a:pt x="f714" y="f715"/>
                  </a:cubicBezTo>
                  <a:lnTo>
                    <a:pt x="f74" y="f105"/>
                  </a:lnTo>
                  <a:cubicBezTo>
                    <a:pt x="f864" y="f865"/>
                    <a:pt x="f866" y="f867"/>
                    <a:pt x="f652" y="f653"/>
                  </a:cubicBezTo>
                  <a:cubicBezTo>
                    <a:pt x="f868" y="f869"/>
                    <a:pt x="f870" y="f871"/>
                    <a:pt x="f684" y="f685"/>
                  </a:cubicBezTo>
                  <a:cubicBezTo>
                    <a:pt x="f872" y="f873"/>
                    <a:pt x="f874" y="f875"/>
                    <a:pt x="f704" y="f705"/>
                  </a:cubicBezTo>
                  <a:cubicBezTo>
                    <a:pt x="f876" y="f877"/>
                    <a:pt x="f878" y="f879"/>
                    <a:pt x="f716" y="f717"/>
                  </a:cubicBezTo>
                  <a:lnTo>
                    <a:pt x="f73" y="f75"/>
                  </a:lnTo>
                  <a:cubicBezTo>
                    <a:pt x="f880" y="f881"/>
                    <a:pt x="f882" y="f883"/>
                    <a:pt x="f654" y="f655"/>
                  </a:cubicBezTo>
                  <a:cubicBezTo>
                    <a:pt x="f884" y="f885"/>
                    <a:pt x="f886" y="f887"/>
                    <a:pt x="f686" y="f687"/>
                  </a:cubicBezTo>
                  <a:cubicBezTo>
                    <a:pt x="f888" y="f889"/>
                    <a:pt x="f890" y="f891"/>
                    <a:pt x="f706" y="f707"/>
                  </a:cubicBezTo>
                  <a:cubicBezTo>
                    <a:pt x="f892" y="f893"/>
                    <a:pt x="f894" y="f895"/>
                    <a:pt x="f718" y="f719"/>
                  </a:cubicBezTo>
                  <a:close/>
                </a:path>
              </a:pathLst>
            </a:custGeom>
            <a:solidFill>
              <a:srgbClr val="9999FF"/>
            </a:solidFill>
            <a:ln w="25400">
              <a:solidFill>
                <a:srgbClr val="CCCCFF"/>
              </a:solidFill>
              <a:prstDash val="solid"/>
            </a:ln>
          </p:spPr>
          <p:txBody>
            <a:bodyPr wrap="square" lIns="91440" tIns="45720" rIns="91440" bIns="45720" anchor="ctr"/>
            <a:lstStyle/>
            <a:p>
              <a:pPr marL="0" marR="0" lvl="0" indent="0" algn="ctr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2400" b="1" spc="0">
                  <a:solidFill>
                    <a:srgbClr val="FFFFFF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спасатель</a:t>
              </a: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6975647" y="3240360"/>
            <a:ext cx="1988840" cy="1988840"/>
            <a:chOff x="6975647" y="3240360"/>
            <a:chExt cx="1988840" cy="1988840"/>
          </a:xfrm>
        </p:grpSpPr>
        <p:sp>
          <p:nvSpPr>
            <p:cNvPr id="19" name="Полилиния 18"/>
            <p:cNvSpPr/>
            <p:nvPr/>
          </p:nvSpPr>
          <p:spPr>
            <a:xfrm>
              <a:off x="6975647" y="3240360"/>
              <a:ext cx="1988840" cy="198884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1600"/>
                <a:gd name="f4" fmla="*/ f0 1 21600"/>
                <a:gd name="f5" fmla="*/ f1 1 21600"/>
                <a:gd name="f6" fmla="val f3"/>
                <a:gd name="f7" fmla="val f3"/>
                <a:gd name="f8" fmla="*/ f2 1 1"/>
                <a:gd name="f9" fmla="*/ f8 1 f3"/>
                <a:gd name="f10" fmla="*/ f8 1 f3"/>
                <a:gd name="f11" fmla="*/ f6 1 1"/>
                <a:gd name="f12" fmla="*/ f7 1 1"/>
                <a:gd name="f13" fmla="*/ f11 1 f3"/>
                <a:gd name="f14" fmla="*/ f12 1 f3"/>
                <a:gd name="f15" fmla="*/ f9 f3 1"/>
                <a:gd name="f16" fmla="*/ f10 f3 1"/>
                <a:gd name="f17" fmla="*/ f13 f3 1"/>
                <a:gd name="f18" fmla="*/ f14 f3 1"/>
                <a:gd name="f19" fmla="*/ f15 f4 1"/>
                <a:gd name="f20" fmla="*/ f16 f5 1"/>
                <a:gd name="f21" fmla="*/ f17 f4 1"/>
                <a:gd name="f22" fmla="*/ f18 f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0" r="f21" b="f22"/>
              <a:pathLst>
                <a:path w="21600" h="21600">
                  <a:moveTo>
                    <a:pt x="f2" y="f2"/>
                  </a:moveTo>
                  <a:lnTo>
                    <a:pt x="f3" y="f2"/>
                  </a:lnTo>
                  <a:lnTo>
                    <a:pt x="f3" y="f3"/>
                  </a:lnTo>
                  <a:lnTo>
                    <a:pt x="f2" y="f3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  <a:ln>
              <a:noFill/>
              <a:prstDash val="solid"/>
            </a:ln>
          </p:spPr>
          <p:txBody>
            <a:bodyPr wrap="square" lIns="45720" tIns="45720" rIns="45720" bIns="45720"/>
            <a:lstStyle/>
            <a:p>
              <a:pPr marR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ru-RU" sz="12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XO Thames"/>
              </a:endParaRPr>
            </a:p>
          </p:txBody>
        </p:sp>
        <p:sp>
          <p:nvSpPr>
            <p:cNvPr id="20" name="Полилиния 19"/>
            <p:cNvSpPr/>
            <p:nvPr/>
          </p:nvSpPr>
          <p:spPr>
            <a:xfrm>
              <a:off x="7263679" y="3888432"/>
              <a:ext cx="1368151" cy="792087"/>
            </a:xfrm>
            <a:custGeom>
              <a:avLst>
                <a:gd name="f15" fmla="val 16667"/>
              </a:avLst>
              <a:gdLst>
                <a:gd name="f1" fmla="val 10800000"/>
                <a:gd name="f2" fmla="val 5400000"/>
                <a:gd name="f3" fmla="val w"/>
                <a:gd name="f4" fmla="val h"/>
                <a:gd name="f5" fmla="val ss"/>
                <a:gd name="f6" fmla="val 0"/>
                <a:gd name="f7" fmla="*/ 5419351 1 1725033"/>
                <a:gd name="f8" fmla="val 21600"/>
                <a:gd name="f9" fmla="*/ 1 1 2"/>
                <a:gd name="f10" fmla="+- 21600000 0 1"/>
                <a:gd name="f11" fmla="*/ 1 1 4"/>
                <a:gd name="f12" fmla="+- 0 0 1"/>
                <a:gd name="f13" fmla="*/ 3 1 4"/>
                <a:gd name="f14" fmla="*/ 0 1 60000"/>
                <a:gd name="f15" fmla="val 16667"/>
                <a:gd name="f16" fmla="abs f3"/>
                <a:gd name="f17" fmla="abs f4"/>
                <a:gd name="f18" fmla="abs f5"/>
                <a:gd name="f19" fmla="+- f15 0 50000"/>
                <a:gd name="f20" fmla="+- 0 0 f15"/>
                <a:gd name="f21" fmla="min f8 f8"/>
                <a:gd name="f22" fmla="*/ 21600000 f9 1"/>
                <a:gd name="f23" fmla="*/ f10 1 60000"/>
                <a:gd name="f24" fmla="*/ 21600000 f11 1"/>
                <a:gd name="f25" fmla="*/ 2 f7 1"/>
                <a:gd name="f26" fmla="*/ 21600000 f13 1"/>
                <a:gd name="f27" fmla="*/ f14 f7 1"/>
                <a:gd name="f28" fmla="?: f16 f3 1"/>
                <a:gd name="f29" fmla="?: f17 f4 1"/>
                <a:gd name="f30" fmla="?: f18 f5 1"/>
                <a:gd name="f31" fmla="?: f19 50000 f15"/>
                <a:gd name="f32" fmla="*/ f22 1 60000"/>
                <a:gd name="f33" fmla="*/ f24 1 60000"/>
                <a:gd name="f34" fmla="*/ f26 1 60000"/>
                <a:gd name="f35" fmla="*/ f27 1 180"/>
                <a:gd name="f36" fmla="*/ f28 1 21600"/>
                <a:gd name="f37" fmla="*/ f29 1 21600"/>
                <a:gd name="f38" fmla="*/ 21600 f28 1"/>
                <a:gd name="f39" fmla="*/ 21600 f29 1"/>
                <a:gd name="f40" fmla="?: f20 0 f31"/>
                <a:gd name="f41" fmla="*/ f32 f7 1"/>
                <a:gd name="f42" fmla="+- f33 0 f23"/>
                <a:gd name="f43" fmla="*/ f34 f7 1"/>
                <a:gd name="f44" fmla="+- 0 0 f35"/>
                <a:gd name="f45" fmla="*/ f33 f7 1"/>
                <a:gd name="f46" fmla="min f37 f36"/>
                <a:gd name="f47" fmla="*/ f38 1 f30"/>
                <a:gd name="f48" fmla="*/ f39 1 f30"/>
                <a:gd name="f49" fmla="*/ f21 f40 1"/>
                <a:gd name="f50" fmla="*/ f41 1 180"/>
                <a:gd name="f51" fmla="?: f42 f23 f33"/>
                <a:gd name="f52" fmla="*/ f43 1 180"/>
                <a:gd name="f53" fmla="*/ f44 f1 1"/>
                <a:gd name="f54" fmla="*/ f45 1 180"/>
                <a:gd name="f55" fmla="val f47"/>
                <a:gd name="f56" fmla="val f48"/>
                <a:gd name="f57" fmla="*/ f49 1 100000"/>
                <a:gd name="f58" fmla="*/ f51 f7 1"/>
                <a:gd name="f59" fmla="+- 0 0 f50"/>
                <a:gd name="f60" fmla="+- 0 0 f52"/>
                <a:gd name="f61" fmla="*/ f53 1 f7"/>
                <a:gd name="f62" fmla="+- 0 0 f54"/>
                <a:gd name="f63" fmla="*/ f6 f46 1"/>
                <a:gd name="f64" fmla="+- f55 0 0"/>
                <a:gd name="f65" fmla="+- f56 0 0"/>
                <a:gd name="f66" fmla="*/ f57 29289 1"/>
                <a:gd name="f67" fmla="val f57"/>
                <a:gd name="f68" fmla="*/ f58 1 180"/>
                <a:gd name="f69" fmla="*/ f59 f1 1"/>
                <a:gd name="f70" fmla="*/ f60 f1 1"/>
                <a:gd name="f71" fmla="+- f61 0 f2"/>
                <a:gd name="f72" fmla="*/ f62 f1 1"/>
                <a:gd name="f73" fmla="*/ f57 f46 1"/>
                <a:gd name="f74" fmla="*/ f55 f46 1"/>
                <a:gd name="f75" fmla="*/ f56 f46 1"/>
                <a:gd name="f76" fmla="+- f64 0 f57"/>
                <a:gd name="f77" fmla="+- f65 0 f57"/>
                <a:gd name="f78" fmla="*/ f66 1 100000"/>
                <a:gd name="f79" fmla="*/ 2 f67 1"/>
                <a:gd name="f80" fmla="+- f50 f68 0"/>
                <a:gd name="f81" fmla="*/ f69 1 f7"/>
                <a:gd name="f82" fmla="?: f68 0 f25"/>
                <a:gd name="f83" fmla="+- f52 f68 0"/>
                <a:gd name="f84" fmla="*/ f70 1 f7"/>
                <a:gd name="f85" fmla="+- f35 f68 0"/>
                <a:gd name="f86" fmla="cos 1 f71"/>
                <a:gd name="f87" fmla="sin 1 f71"/>
                <a:gd name="f88" fmla="+- f54 f68 0"/>
                <a:gd name="f89" fmla="*/ f72 1 f7"/>
                <a:gd name="f90" fmla="+- f64 0 f78"/>
                <a:gd name="f91" fmla="+- f65 0 f78"/>
                <a:gd name="f92" fmla="*/ f78 f8 1"/>
                <a:gd name="f93" fmla="*/ f78 f8 1"/>
                <a:gd name="f94" fmla="+- f81 0 f2"/>
                <a:gd name="f95" fmla="+- 0 0 f80"/>
                <a:gd name="f96" fmla="*/ f79 1 2"/>
                <a:gd name="f97" fmla="+- f84 0 f2"/>
                <a:gd name="f98" fmla="+- 0 0 f83"/>
                <a:gd name="f99" fmla="+- 0 0 f86"/>
                <a:gd name="f100" fmla="+- 0 0 f87"/>
                <a:gd name="f101" fmla="+- 0 0 f85"/>
                <a:gd name="f102" fmla="+- f89 0 f2"/>
                <a:gd name="f103" fmla="+- 0 0 f88"/>
                <a:gd name="f104" fmla="*/ f76 f46 1"/>
                <a:gd name="f105" fmla="*/ f77 f46 1"/>
                <a:gd name="f106" fmla="*/ f92 1 f55"/>
                <a:gd name="f107" fmla="*/ f90 f8 1"/>
                <a:gd name="f108" fmla="*/ f93 1 f56"/>
                <a:gd name="f109" fmla="*/ f91 f8 1"/>
                <a:gd name="f110" fmla="cos 1 f94"/>
                <a:gd name="f111" fmla="sin 1 f94"/>
                <a:gd name="f112" fmla="*/ f95 f1 1"/>
                <a:gd name="f113" fmla="cos 1 f97"/>
                <a:gd name="f114" fmla="sin 1 f97"/>
                <a:gd name="f115" fmla="*/ f98 f1 1"/>
                <a:gd name="f116" fmla="*/ f99 1 f79"/>
                <a:gd name="f117" fmla="*/ f100 1 f79"/>
                <a:gd name="f118" fmla="*/ f101 f1 1"/>
                <a:gd name="f119" fmla="cos 1 f102"/>
                <a:gd name="f120" fmla="sin 1 f102"/>
                <a:gd name="f121" fmla="*/ f103 f1 1"/>
                <a:gd name="f122" fmla="*/ f107 1 f55"/>
                <a:gd name="f123" fmla="*/ f109 1 f56"/>
                <a:gd name="f124" fmla="val f106"/>
                <a:gd name="f125" fmla="val f108"/>
                <a:gd name="f126" fmla="+- 0 0 f110"/>
                <a:gd name="f127" fmla="+- 0 0 f111"/>
                <a:gd name="f128" fmla="*/ f112 1 f7"/>
                <a:gd name="f129" fmla="+- 0 0 f113"/>
                <a:gd name="f130" fmla="+- 0 0 f114"/>
                <a:gd name="f131" fmla="*/ f115 1 f7"/>
                <a:gd name="f132" fmla="+- 0 0 f116"/>
                <a:gd name="f133" fmla="+- 0 0 f117"/>
                <a:gd name="f134" fmla="*/ f118 1 f7"/>
                <a:gd name="f135" fmla="+- 0 0 f119"/>
                <a:gd name="f136" fmla="+- 0 0 f120"/>
                <a:gd name="f137" fmla="*/ f121 1 f7"/>
                <a:gd name="f138" fmla="val f122"/>
                <a:gd name="f139" fmla="val f123"/>
                <a:gd name="f140" fmla="*/ f124 1 1"/>
                <a:gd name="f141" fmla="*/ f125 1 1"/>
                <a:gd name="f142" fmla="*/ f126 1 f79"/>
                <a:gd name="f143" fmla="*/ f127 1 f79"/>
                <a:gd name="f144" fmla="+- f128 0 f2"/>
                <a:gd name="f145" fmla="*/ f129 1 f79"/>
                <a:gd name="f146" fmla="*/ f130 1 f79"/>
                <a:gd name="f147" fmla="+- f131 0 f2"/>
                <a:gd name="f148" fmla="at2 f132 f133"/>
                <a:gd name="f149" fmla="+- f134 0 f2"/>
                <a:gd name="f150" fmla="*/ f135 1 f79"/>
                <a:gd name="f151" fmla="*/ f136 1 f79"/>
                <a:gd name="f152" fmla="+- f137 0 f2"/>
                <a:gd name="f153" fmla="*/ f140 1 f8"/>
                <a:gd name="f154" fmla="*/ f141 1 f8"/>
                <a:gd name="f155" fmla="*/ f138 1 1"/>
                <a:gd name="f156" fmla="*/ f139 1 1"/>
                <a:gd name="f157" fmla="+- 0 0 f142"/>
                <a:gd name="f158" fmla="+- 0 0 f143"/>
                <a:gd name="f159" fmla="cos 1 f144"/>
                <a:gd name="f160" fmla="sin 1 f144"/>
                <a:gd name="f161" fmla="+- 0 0 f145"/>
                <a:gd name="f162" fmla="+- 0 0 f146"/>
                <a:gd name="f163" fmla="cos 1 f147"/>
                <a:gd name="f164" fmla="sin 1 f147"/>
                <a:gd name="f165" fmla="+- f148 f2 0"/>
                <a:gd name="f166" fmla="cos 1 f149"/>
                <a:gd name="f167" fmla="sin 1 f149"/>
                <a:gd name="f168" fmla="+- 0 0 f150"/>
                <a:gd name="f169" fmla="+- 0 0 f151"/>
                <a:gd name="f170" fmla="cos 1 f152"/>
                <a:gd name="f171" fmla="sin 1 f152"/>
                <a:gd name="f172" fmla="*/ f155 1 f8"/>
                <a:gd name="f173" fmla="*/ f156 1 f8"/>
                <a:gd name="f174" fmla="at2 f157 f158"/>
                <a:gd name="f175" fmla="+- 0 0 f159"/>
                <a:gd name="f176" fmla="+- 0 0 f160"/>
                <a:gd name="f177" fmla="at2 f161 f162"/>
                <a:gd name="f178" fmla="+- 0 0 f163"/>
                <a:gd name="f179" fmla="+- 0 0 f164"/>
                <a:gd name="f180" fmla="*/ f165 f7 1"/>
                <a:gd name="f181" fmla="+- 0 0 f166"/>
                <a:gd name="f182" fmla="+- 0 0 f167"/>
                <a:gd name="f183" fmla="at2 f168 f169"/>
                <a:gd name="f184" fmla="+- 0 0 f170"/>
                <a:gd name="f185" fmla="+- 0 0 f171"/>
                <a:gd name="f186" fmla="*/ f153 f55 1"/>
                <a:gd name="f187" fmla="*/ f154 f56 1"/>
                <a:gd name="f188" fmla="+- f174 f2 0"/>
                <a:gd name="f189" fmla="*/ f175 1 f79"/>
                <a:gd name="f190" fmla="*/ f176 1 f79"/>
                <a:gd name="f191" fmla="+- f177 f2 0"/>
                <a:gd name="f192" fmla="*/ f178 1 f79"/>
                <a:gd name="f193" fmla="*/ f179 1 f79"/>
                <a:gd name="f194" fmla="*/ f180 1 f1"/>
                <a:gd name="f195" fmla="*/ f181 1 f79"/>
                <a:gd name="f196" fmla="*/ f182 1 f79"/>
                <a:gd name="f197" fmla="+- f183 f2 0"/>
                <a:gd name="f198" fmla="*/ f184 1 f79"/>
                <a:gd name="f199" fmla="*/ f185 1 f79"/>
                <a:gd name="f200" fmla="*/ f172 f55 1"/>
                <a:gd name="f201" fmla="*/ f173 f56 1"/>
                <a:gd name="f202" fmla="*/ f186 f46 1"/>
                <a:gd name="f203" fmla="*/ f187 f46 1"/>
                <a:gd name="f204" fmla="*/ f188 f7 1"/>
                <a:gd name="f205" fmla="+- 0 0 f189"/>
                <a:gd name="f206" fmla="+- 0 0 f190"/>
                <a:gd name="f207" fmla="*/ f191 f7 1"/>
                <a:gd name="f208" fmla="+- 0 0 f192"/>
                <a:gd name="f209" fmla="+- 0 0 f193"/>
                <a:gd name="f210" fmla="+- 0 0 f194"/>
                <a:gd name="f211" fmla="+- 0 0 f195"/>
                <a:gd name="f212" fmla="+- 0 0 f196"/>
                <a:gd name="f213" fmla="*/ f197 f7 1"/>
                <a:gd name="f214" fmla="+- 0 0 f198"/>
                <a:gd name="f215" fmla="+- 0 0 f199"/>
                <a:gd name="f216" fmla="*/ f200 f46 1"/>
                <a:gd name="f217" fmla="*/ f201 f46 1"/>
                <a:gd name="f218" fmla="*/ f204 1 f1"/>
                <a:gd name="f219" fmla="at2 f205 f206"/>
                <a:gd name="f220" fmla="*/ f207 1 f1"/>
                <a:gd name="f221" fmla="at2 f208 f209"/>
                <a:gd name="f222" fmla="val f210"/>
                <a:gd name="f223" fmla="at2 f211 f212"/>
                <a:gd name="f224" fmla="*/ f213 1 f1"/>
                <a:gd name="f225" fmla="at2 f214 f215"/>
                <a:gd name="f226" fmla="+- 0 0 f218"/>
                <a:gd name="f227" fmla="+- f219 f2 0"/>
                <a:gd name="f228" fmla="+- 0 0 f220"/>
                <a:gd name="f229" fmla="+- f221 f2 0"/>
                <a:gd name="f230" fmla="+- f223 f2 0"/>
                <a:gd name="f231" fmla="+- 0 0 f222"/>
                <a:gd name="f232" fmla="val f222"/>
                <a:gd name="f233" fmla="+- 0 0 f224"/>
                <a:gd name="f234" fmla="+- f225 f2 0"/>
                <a:gd name="f235" fmla="val f226"/>
                <a:gd name="f236" fmla="*/ f227 f7 1"/>
                <a:gd name="f237" fmla="val f228"/>
                <a:gd name="f238" fmla="*/ f229 f7 1"/>
                <a:gd name="f239" fmla="*/ f230 f7 1"/>
                <a:gd name="f240" fmla="*/ f231 f1 1"/>
                <a:gd name="f241" fmla="+- 0 0 f232"/>
                <a:gd name="f242" fmla="val f233"/>
                <a:gd name="f243" fmla="*/ f234 f7 1"/>
                <a:gd name="f244" fmla="*/ f236 1 f1"/>
                <a:gd name="f245" fmla="+- 0 0 f235"/>
                <a:gd name="f246" fmla="val f235"/>
                <a:gd name="f247" fmla="*/ f238 1 f1"/>
                <a:gd name="f248" fmla="+- 0 0 f237"/>
                <a:gd name="f249" fmla="val f237"/>
                <a:gd name="f250" fmla="*/ f239 1 f1"/>
                <a:gd name="f251" fmla="*/ f240 1 f7"/>
                <a:gd name="f252" fmla="*/ f241 f1 1"/>
                <a:gd name="f253" fmla="*/ f243 1 f1"/>
                <a:gd name="f254" fmla="+- 0 0 f242"/>
                <a:gd name="f255" fmla="val f242"/>
                <a:gd name="f256" fmla="+- 0 0 f244"/>
                <a:gd name="f257" fmla="*/ f245 f1 1"/>
                <a:gd name="f258" fmla="+- 0 0 f246"/>
                <a:gd name="f259" fmla="+- 0 0 f247"/>
                <a:gd name="f260" fmla="*/ f248 f1 1"/>
                <a:gd name="f261" fmla="+- 0 0 f249"/>
                <a:gd name="f262" fmla="+- 0 0 f250"/>
                <a:gd name="f263" fmla="+- f251 0 f2"/>
                <a:gd name="f264" fmla="*/ f252 1 f7"/>
                <a:gd name="f265" fmla="+- 0 0 f253"/>
                <a:gd name="f266" fmla="*/ f254 f1 1"/>
                <a:gd name="f267" fmla="+- 0 0 f255"/>
                <a:gd name="f268" fmla="val f256"/>
                <a:gd name="f269" fmla="*/ f257 1 f7"/>
                <a:gd name="f270" fmla="*/ f258 f1 1"/>
                <a:gd name="f271" fmla="val f259"/>
                <a:gd name="f272" fmla="*/ f260 1 f7"/>
                <a:gd name="f273" fmla="*/ f261 f1 1"/>
                <a:gd name="f274" fmla="val f262"/>
                <a:gd name="f275" fmla="sin 1 f263"/>
                <a:gd name="f276" fmla="cos 1 f263"/>
                <a:gd name="f277" fmla="+- f264 0 f2"/>
                <a:gd name="f278" fmla="val f265"/>
                <a:gd name="f279" fmla="*/ f266 1 f7"/>
                <a:gd name="f280" fmla="*/ f267 f1 1"/>
                <a:gd name="f281" fmla="+- f269 0 f2"/>
                <a:gd name="f282" fmla="+- f268 0 f235"/>
                <a:gd name="f283" fmla="*/ f270 1 f7"/>
                <a:gd name="f284" fmla="+- f272 0 f2"/>
                <a:gd name="f285" fmla="+- f271 0 f237"/>
                <a:gd name="f286" fmla="*/ f273 1 f7"/>
                <a:gd name="f287" fmla="+- 0 0 f275"/>
                <a:gd name="f288" fmla="+- 0 0 f276"/>
                <a:gd name="f289" fmla="+- f274 0 f222"/>
                <a:gd name="f290" fmla="cos 1 f277"/>
                <a:gd name="f291" fmla="sin 1 f277"/>
                <a:gd name="f292" fmla="+- f279 0 f2"/>
                <a:gd name="f293" fmla="+- f278 0 f242"/>
                <a:gd name="f294" fmla="*/ f280 1 f7"/>
                <a:gd name="f295" fmla="sin 1 f281"/>
                <a:gd name="f296" fmla="cos 1 f281"/>
                <a:gd name="f297" fmla="?: f282 0 f25"/>
                <a:gd name="f298" fmla="+- f283 0 f2"/>
                <a:gd name="f299" fmla="sin 1 f284"/>
                <a:gd name="f300" fmla="cos 1 f284"/>
                <a:gd name="f301" fmla="?: f285 0 f25"/>
                <a:gd name="f302" fmla="+- f286 0 f2"/>
                <a:gd name="f303" fmla="*/ f67 f287 1"/>
                <a:gd name="f304" fmla="*/ f67 f288 1"/>
                <a:gd name="f305" fmla="?: f289 0 f25"/>
                <a:gd name="f306" fmla="+- 0 0 f290"/>
                <a:gd name="f307" fmla="+- 0 0 f291"/>
                <a:gd name="f308" fmla="sin 1 f292"/>
                <a:gd name="f309" fmla="cos 1 f292"/>
                <a:gd name="f310" fmla="?: f293 0 f25"/>
                <a:gd name="f311" fmla="+- f294 0 f2"/>
                <a:gd name="f312" fmla="+- 0 0 f295"/>
                <a:gd name="f313" fmla="+- 0 0 f296"/>
                <a:gd name="f314" fmla="+- f268 f297 0"/>
                <a:gd name="f315" fmla="cos 1 f298"/>
                <a:gd name="f316" fmla="sin 1 f298"/>
                <a:gd name="f317" fmla="+- 0 0 f299"/>
                <a:gd name="f318" fmla="+- 0 0 f300"/>
                <a:gd name="f319" fmla="+- f271 f301 0"/>
                <a:gd name="f320" fmla="cos 1 f302"/>
                <a:gd name="f321" fmla="sin 1 f302"/>
                <a:gd name="f322" fmla="+- f55 0 f303"/>
                <a:gd name="f323" fmla="+- f77 0 f304"/>
                <a:gd name="f324" fmla="+- f274 f305 0"/>
                <a:gd name="f325" fmla="*/ f12 f306 1"/>
                <a:gd name="f326" fmla="*/ f96 f307 1"/>
                <a:gd name="f327" fmla="*/ f96 f306 1"/>
                <a:gd name="f328" fmla="+- 0 0 f308"/>
                <a:gd name="f329" fmla="+- 0 0 f309"/>
                <a:gd name="f330" fmla="+- f278 f310 0"/>
                <a:gd name="f331" fmla="cos 1 f311"/>
                <a:gd name="f332" fmla="sin 1 f311"/>
                <a:gd name="f333" fmla="*/ f67 f312 1"/>
                <a:gd name="f334" fmla="*/ f67 f313 1"/>
                <a:gd name="f335" fmla="+- f314 0 f235"/>
                <a:gd name="f336" fmla="+- 0 0 f315"/>
                <a:gd name="f337" fmla="+- 0 0 f316"/>
                <a:gd name="f338" fmla="*/ f67 f317 1"/>
                <a:gd name="f339" fmla="*/ f67 f318 1"/>
                <a:gd name="f340" fmla="+- f319 0 f237"/>
                <a:gd name="f341" fmla="+- 0 0 f320"/>
                <a:gd name="f342" fmla="+- 0 0 f321"/>
                <a:gd name="f343" fmla="+- f324 0 f222"/>
                <a:gd name="f344" fmla="+- f326 f322 0"/>
                <a:gd name="f345" fmla="+- f327 f323 0"/>
                <a:gd name="f346" fmla="*/ f67 f328 1"/>
                <a:gd name="f347" fmla="*/ f67 f329 1"/>
                <a:gd name="f348" fmla="+- f330 0 f242"/>
                <a:gd name="f349" fmla="+- 0 0 f331"/>
                <a:gd name="f350" fmla="+- 0 0 f332"/>
                <a:gd name="f351" fmla="+- 0 0 f333"/>
                <a:gd name="f352" fmla="+- f57 0 f334"/>
                <a:gd name="f353" fmla="+- f335 0 f82"/>
                <a:gd name="f354" fmla="*/ f12 f336 1"/>
                <a:gd name="f355" fmla="*/ f96 f337 1"/>
                <a:gd name="f356" fmla="*/ f96 f336 1"/>
                <a:gd name="f357" fmla="+- f76 0 f338"/>
                <a:gd name="f358" fmla="+- 0 0 f339"/>
                <a:gd name="f359" fmla="+- f340 0 f82"/>
                <a:gd name="f360" fmla="*/ f12 f341 1"/>
                <a:gd name="f361" fmla="*/ f96 f342 1"/>
                <a:gd name="f362" fmla="*/ f96 f341 1"/>
                <a:gd name="f363" fmla="+- f343 0 f82"/>
                <a:gd name="f364" fmla="+- f57 0 f346"/>
                <a:gd name="f365" fmla="+- f56 0 f347"/>
                <a:gd name="f366" fmla="+- f348 0 f82"/>
                <a:gd name="f367" fmla="*/ f12 f349 1"/>
                <a:gd name="f368" fmla="*/ f96 f350 1"/>
                <a:gd name="f369" fmla="*/ f96 f349 1"/>
                <a:gd name="f370" fmla="+- f353 0 f25"/>
                <a:gd name="f371" fmla="+- f355 f351 0"/>
                <a:gd name="f372" fmla="+- f356 f352 0"/>
                <a:gd name="f373" fmla="+- f359 0 f25"/>
                <a:gd name="f374" fmla="+- f361 f357 0"/>
                <a:gd name="f375" fmla="+- f362 f358 0"/>
                <a:gd name="f376" fmla="+- f363 0 f25"/>
                <a:gd name="f377" fmla="+- f366 0 f25"/>
                <a:gd name="f378" fmla="+- f368 f364 0"/>
                <a:gd name="f379" fmla="+- f369 f365 0"/>
                <a:gd name="f380" fmla="?: f370 f25 f353"/>
                <a:gd name="f381" fmla="?: f373 f25 f359"/>
                <a:gd name="f382" fmla="?: f376 f25 f363"/>
                <a:gd name="f383" fmla="?: f377 f25 f366"/>
                <a:gd name="f384" fmla="*/ f380 1 4"/>
                <a:gd name="f385" fmla="*/ f381 1 4"/>
                <a:gd name="f386" fmla="*/ f382 1 4"/>
                <a:gd name="f387" fmla="*/ f383 1 4"/>
                <a:gd name="f388" fmla="+- f246 f384 0"/>
                <a:gd name="f389" fmla="+- 0 0 f384"/>
                <a:gd name="f390" fmla="*/ f384 1 2"/>
                <a:gd name="f391" fmla="+- f249 f385 0"/>
                <a:gd name="f392" fmla="+- 0 0 f385"/>
                <a:gd name="f393" fmla="*/ f385 1 2"/>
                <a:gd name="f394" fmla="+- f232 f386 0"/>
                <a:gd name="f395" fmla="+- 0 0 f386"/>
                <a:gd name="f396" fmla="*/ f386 1 2"/>
                <a:gd name="f397" fmla="+- f255 f387 0"/>
                <a:gd name="f398" fmla="+- 0 0 f387"/>
                <a:gd name="f399" fmla="*/ f387 1 2"/>
                <a:gd name="f400" fmla="*/ f389 f1 1"/>
                <a:gd name="f401" fmla="+- 0 0 f390"/>
                <a:gd name="f402" fmla="+- 0 0 f388"/>
                <a:gd name="f403" fmla="+- f388 f384 0"/>
                <a:gd name="f404" fmla="*/ f392 f1 1"/>
                <a:gd name="f405" fmla="+- 0 0 f393"/>
                <a:gd name="f406" fmla="+- 0 0 f391"/>
                <a:gd name="f407" fmla="+- f391 f385 0"/>
                <a:gd name="f408" fmla="*/ f395 f1 1"/>
                <a:gd name="f409" fmla="+- 0 0 f396"/>
                <a:gd name="f410" fmla="+- 0 0 f394"/>
                <a:gd name="f411" fmla="+- f394 f386 0"/>
                <a:gd name="f412" fmla="*/ f398 f1 1"/>
                <a:gd name="f413" fmla="+- 0 0 f399"/>
                <a:gd name="f414" fmla="+- 0 0 f397"/>
                <a:gd name="f415" fmla="+- f397 f387 0"/>
                <a:gd name="f416" fmla="*/ f400 1 f7"/>
                <a:gd name="f417" fmla="*/ f401 f1 1"/>
                <a:gd name="f418" fmla="*/ f402 f1 1"/>
                <a:gd name="f419" fmla="+- 0 0 f403"/>
                <a:gd name="f420" fmla="+- f403 f384 0"/>
                <a:gd name="f421" fmla="*/ f404 1 f7"/>
                <a:gd name="f422" fmla="*/ f405 f1 1"/>
                <a:gd name="f423" fmla="*/ f406 f1 1"/>
                <a:gd name="f424" fmla="+- 0 0 f407"/>
                <a:gd name="f425" fmla="+- f407 f385 0"/>
                <a:gd name="f426" fmla="*/ f408 1 f7"/>
                <a:gd name="f427" fmla="*/ f409 f1 1"/>
                <a:gd name="f428" fmla="*/ f410 f1 1"/>
                <a:gd name="f429" fmla="+- 0 0 f411"/>
                <a:gd name="f430" fmla="+- f411 f386 0"/>
                <a:gd name="f431" fmla="*/ f412 1 f7"/>
                <a:gd name="f432" fmla="*/ f413 f1 1"/>
                <a:gd name="f433" fmla="*/ f414 f1 1"/>
                <a:gd name="f434" fmla="+- 0 0 f415"/>
                <a:gd name="f435" fmla="+- f415 f387 0"/>
                <a:gd name="f436" fmla="+- f416 0 f2"/>
                <a:gd name="f437" fmla="*/ f417 1 f7"/>
                <a:gd name="f438" fmla="*/ f418 1 f7"/>
                <a:gd name="f439" fmla="*/ f419 f1 1"/>
                <a:gd name="f440" fmla="+- 0 0 f420"/>
                <a:gd name="f441" fmla="+- f420 f384 0"/>
                <a:gd name="f442" fmla="+- f421 0 f2"/>
                <a:gd name="f443" fmla="*/ f422 1 f7"/>
                <a:gd name="f444" fmla="*/ f423 1 f7"/>
                <a:gd name="f445" fmla="*/ f424 f1 1"/>
                <a:gd name="f446" fmla="+- 0 0 f425"/>
                <a:gd name="f447" fmla="+- f425 f385 0"/>
                <a:gd name="f448" fmla="+- f426 0 f2"/>
                <a:gd name="f449" fmla="*/ f427 1 f7"/>
                <a:gd name="f450" fmla="*/ f428 1 f7"/>
                <a:gd name="f451" fmla="*/ f429 f1 1"/>
                <a:gd name="f452" fmla="+- 0 0 f430"/>
                <a:gd name="f453" fmla="+- f430 f386 0"/>
                <a:gd name="f454" fmla="+- f431 0 f2"/>
                <a:gd name="f455" fmla="*/ f432 1 f7"/>
                <a:gd name="f456" fmla="*/ f433 1 f7"/>
                <a:gd name="f457" fmla="*/ f434 f1 1"/>
                <a:gd name="f458" fmla="+- 0 0 f435"/>
                <a:gd name="f459" fmla="+- f435 f387 0"/>
                <a:gd name="f460" fmla="cos 1 f436"/>
                <a:gd name="f461" fmla="+- f437 0 f2"/>
                <a:gd name="f462" fmla="+- f438 0 f2"/>
                <a:gd name="f463" fmla="*/ f439 1 f7"/>
                <a:gd name="f464" fmla="*/ f440 f1 1"/>
                <a:gd name="f465" fmla="+- 0 0 f441"/>
                <a:gd name="f466" fmla="cos 1 f442"/>
                <a:gd name="f467" fmla="+- f443 0 f2"/>
                <a:gd name="f468" fmla="+- f444 0 f2"/>
                <a:gd name="f469" fmla="*/ f445 1 f7"/>
                <a:gd name="f470" fmla="*/ f446 f1 1"/>
                <a:gd name="f471" fmla="+- 0 0 f447"/>
                <a:gd name="f472" fmla="cos 1 f448"/>
                <a:gd name="f473" fmla="+- f449 0 f2"/>
                <a:gd name="f474" fmla="+- f450 0 f2"/>
                <a:gd name="f475" fmla="*/ f451 1 f7"/>
                <a:gd name="f476" fmla="*/ f452 f1 1"/>
                <a:gd name="f477" fmla="+- 0 0 f453"/>
                <a:gd name="f478" fmla="cos 1 f454"/>
                <a:gd name="f479" fmla="+- f455 0 f2"/>
                <a:gd name="f480" fmla="+- f456 0 f2"/>
                <a:gd name="f481" fmla="*/ f457 1 f7"/>
                <a:gd name="f482" fmla="*/ f458 f1 1"/>
                <a:gd name="f483" fmla="+- 0 0 f459"/>
                <a:gd name="f484" fmla="+- 0 0 f460"/>
                <a:gd name="f485" fmla="tan 1 f461"/>
                <a:gd name="f486" fmla="cos 1 f462"/>
                <a:gd name="f487" fmla="sin 1 f462"/>
                <a:gd name="f488" fmla="+- f463 0 f2"/>
                <a:gd name="f489" fmla="*/ f464 1 f7"/>
                <a:gd name="f490" fmla="*/ f465 f1 1"/>
                <a:gd name="f491" fmla="+- 0 0 f466"/>
                <a:gd name="f492" fmla="tan 1 f467"/>
                <a:gd name="f493" fmla="cos 1 f468"/>
                <a:gd name="f494" fmla="sin 1 f468"/>
                <a:gd name="f495" fmla="+- f469 0 f2"/>
                <a:gd name="f496" fmla="*/ f470 1 f7"/>
                <a:gd name="f497" fmla="*/ f471 f1 1"/>
                <a:gd name="f498" fmla="+- 0 0 f472"/>
                <a:gd name="f499" fmla="tan 1 f473"/>
                <a:gd name="f500" fmla="cos 1 f474"/>
                <a:gd name="f501" fmla="sin 1 f474"/>
                <a:gd name="f502" fmla="+- f475 0 f2"/>
                <a:gd name="f503" fmla="*/ f476 1 f7"/>
                <a:gd name="f504" fmla="*/ f477 f1 1"/>
                <a:gd name="f505" fmla="+- 0 0 f478"/>
                <a:gd name="f506" fmla="tan 1 f479"/>
                <a:gd name="f507" fmla="cos 1 f480"/>
                <a:gd name="f508" fmla="sin 1 f480"/>
                <a:gd name="f509" fmla="+- f481 0 f2"/>
                <a:gd name="f510" fmla="*/ f482 1 f7"/>
                <a:gd name="f511" fmla="*/ f483 f1 1"/>
                <a:gd name="f512" fmla="*/ 1 1 f485"/>
                <a:gd name="f513" fmla="+- 0 0 f486"/>
                <a:gd name="f514" fmla="+- 0 0 f487"/>
                <a:gd name="f515" fmla="cos 1 f488"/>
                <a:gd name="f516" fmla="sin 1 f488"/>
                <a:gd name="f517" fmla="+- f489 0 f2"/>
                <a:gd name="f518" fmla="*/ f490 1 f7"/>
                <a:gd name="f519" fmla="*/ 1 1 f492"/>
                <a:gd name="f520" fmla="+- 0 0 f493"/>
                <a:gd name="f521" fmla="+- 0 0 f494"/>
                <a:gd name="f522" fmla="cos 1 f495"/>
                <a:gd name="f523" fmla="sin 1 f495"/>
                <a:gd name="f524" fmla="+- f496 0 f2"/>
                <a:gd name="f525" fmla="*/ f497 1 f7"/>
                <a:gd name="f526" fmla="*/ 1 1 f499"/>
                <a:gd name="f527" fmla="+- 0 0 f500"/>
                <a:gd name="f528" fmla="+- 0 0 f501"/>
                <a:gd name="f529" fmla="cos 1 f502"/>
                <a:gd name="f530" fmla="sin 1 f502"/>
                <a:gd name="f531" fmla="+- f503 0 f2"/>
                <a:gd name="f532" fmla="*/ f504 1 f7"/>
                <a:gd name="f533" fmla="*/ 1 1 f506"/>
                <a:gd name="f534" fmla="+- 0 0 f507"/>
                <a:gd name="f535" fmla="+- 0 0 f508"/>
                <a:gd name="f536" fmla="cos 1 f509"/>
                <a:gd name="f537" fmla="sin 1 f509"/>
                <a:gd name="f538" fmla="+- f510 0 f2"/>
                <a:gd name="f539" fmla="*/ f511 1 f7"/>
                <a:gd name="f540" fmla="*/ f512 f512 1"/>
                <a:gd name="f541" fmla="*/ f12 f513 1"/>
                <a:gd name="f542" fmla="*/ f96 f514 1"/>
                <a:gd name="f543" fmla="*/ f96 f513 1"/>
                <a:gd name="f544" fmla="+- 0 0 f515"/>
                <a:gd name="f545" fmla="+- 0 0 f516"/>
                <a:gd name="f546" fmla="cos 1 f517"/>
                <a:gd name="f547" fmla="sin 1 f517"/>
                <a:gd name="f548" fmla="+- f518 0 f2"/>
                <a:gd name="f549" fmla="*/ f519 f519 1"/>
                <a:gd name="f550" fmla="*/ f12 f520 1"/>
                <a:gd name="f551" fmla="*/ f96 f521 1"/>
                <a:gd name="f552" fmla="*/ f96 f520 1"/>
                <a:gd name="f553" fmla="+- 0 0 f522"/>
                <a:gd name="f554" fmla="+- 0 0 f523"/>
                <a:gd name="f555" fmla="cos 1 f524"/>
                <a:gd name="f556" fmla="sin 1 f524"/>
                <a:gd name="f557" fmla="+- f525 0 f2"/>
                <a:gd name="f558" fmla="*/ f526 f526 1"/>
                <a:gd name="f559" fmla="*/ f12 f527 1"/>
                <a:gd name="f560" fmla="*/ f96 f528 1"/>
                <a:gd name="f561" fmla="*/ f96 f527 1"/>
                <a:gd name="f562" fmla="+- 0 0 f529"/>
                <a:gd name="f563" fmla="+- 0 0 f530"/>
                <a:gd name="f564" fmla="cos 1 f531"/>
                <a:gd name="f565" fmla="sin 1 f531"/>
                <a:gd name="f566" fmla="+- f532 0 f2"/>
                <a:gd name="f567" fmla="*/ f533 f533 1"/>
                <a:gd name="f568" fmla="*/ f12 f534 1"/>
                <a:gd name="f569" fmla="*/ f96 f535 1"/>
                <a:gd name="f570" fmla="*/ f96 f534 1"/>
                <a:gd name="f571" fmla="+- 0 0 f536"/>
                <a:gd name="f572" fmla="+- 0 0 f537"/>
                <a:gd name="f573" fmla="cos 1 f538"/>
                <a:gd name="f574" fmla="sin 1 f538"/>
                <a:gd name="f575" fmla="+- f539 0 f2"/>
                <a:gd name="f576" fmla="*/ 3 f540 1"/>
                <a:gd name="f577" fmla="+- f542 f351 0"/>
                <a:gd name="f578" fmla="+- f543 f352 0"/>
                <a:gd name="f579" fmla="*/ f12 f544 1"/>
                <a:gd name="f580" fmla="*/ f96 f545 1"/>
                <a:gd name="f581" fmla="*/ f96 f544 1"/>
                <a:gd name="f582" fmla="+- 0 0 f546"/>
                <a:gd name="f583" fmla="+- 0 0 f547"/>
                <a:gd name="f584" fmla="cos 1 f548"/>
                <a:gd name="f585" fmla="sin 1 f548"/>
                <a:gd name="f586" fmla="*/ 3 f549 1"/>
                <a:gd name="f587" fmla="+- f551 f357 0"/>
                <a:gd name="f588" fmla="+- f552 f358 0"/>
                <a:gd name="f589" fmla="*/ f12 f553 1"/>
                <a:gd name="f590" fmla="*/ f96 f554 1"/>
                <a:gd name="f591" fmla="*/ f96 f553 1"/>
                <a:gd name="f592" fmla="+- 0 0 f555"/>
                <a:gd name="f593" fmla="+- 0 0 f556"/>
                <a:gd name="f594" fmla="cos 1 f557"/>
                <a:gd name="f595" fmla="sin 1 f557"/>
                <a:gd name="f596" fmla="*/ 3 f558 1"/>
                <a:gd name="f597" fmla="+- f560 f322 0"/>
                <a:gd name="f598" fmla="+- f561 f323 0"/>
                <a:gd name="f599" fmla="*/ f12 f562 1"/>
                <a:gd name="f600" fmla="*/ f96 f563 1"/>
                <a:gd name="f601" fmla="*/ f96 f562 1"/>
                <a:gd name="f602" fmla="+- 0 0 f564"/>
                <a:gd name="f603" fmla="+- 0 0 f565"/>
                <a:gd name="f604" fmla="cos 1 f566"/>
                <a:gd name="f605" fmla="sin 1 f566"/>
                <a:gd name="f606" fmla="*/ 3 f567 1"/>
                <a:gd name="f607" fmla="+- f569 f364 0"/>
                <a:gd name="f608" fmla="+- f570 f365 0"/>
                <a:gd name="f609" fmla="*/ f12 f571 1"/>
                <a:gd name="f610" fmla="*/ f96 f572 1"/>
                <a:gd name="f611" fmla="*/ f96 f571 1"/>
                <a:gd name="f612" fmla="+- 0 0 f573"/>
                <a:gd name="f613" fmla="+- 0 0 f574"/>
                <a:gd name="f614" fmla="cos 1 f575"/>
                <a:gd name="f615" fmla="sin 1 f575"/>
                <a:gd name="f616" fmla="+- 4 f576 0"/>
                <a:gd name="f617" fmla="+- f580 f351 0"/>
                <a:gd name="f618" fmla="+- f581 f352 0"/>
                <a:gd name="f619" fmla="*/ f12 f582 1"/>
                <a:gd name="f620" fmla="*/ f96 f583 1"/>
                <a:gd name="f621" fmla="*/ f96 f582 1"/>
                <a:gd name="f622" fmla="+- 0 0 f584"/>
                <a:gd name="f623" fmla="+- 0 0 f585"/>
                <a:gd name="f624" fmla="+- 4 f586 0"/>
                <a:gd name="f625" fmla="+- f590 f357 0"/>
                <a:gd name="f626" fmla="+- f591 f358 0"/>
                <a:gd name="f627" fmla="*/ f12 f592 1"/>
                <a:gd name="f628" fmla="*/ f96 f593 1"/>
                <a:gd name="f629" fmla="*/ f96 f592 1"/>
                <a:gd name="f630" fmla="+- 0 0 f594"/>
                <a:gd name="f631" fmla="+- 0 0 f595"/>
                <a:gd name="f632" fmla="+- 4 f596 0"/>
                <a:gd name="f633" fmla="+- f600 f322 0"/>
                <a:gd name="f634" fmla="+- f601 f323 0"/>
                <a:gd name="f635" fmla="*/ f12 f602 1"/>
                <a:gd name="f636" fmla="*/ f96 f603 1"/>
                <a:gd name="f637" fmla="*/ f96 f602 1"/>
                <a:gd name="f638" fmla="+- 0 0 f604"/>
                <a:gd name="f639" fmla="+- 0 0 f605"/>
                <a:gd name="f640" fmla="+- 4 f606 0"/>
                <a:gd name="f641" fmla="+- f610 f364 0"/>
                <a:gd name="f642" fmla="+- f611 f365 0"/>
                <a:gd name="f643" fmla="*/ f12 f612 1"/>
                <a:gd name="f644" fmla="*/ f96 f613 1"/>
                <a:gd name="f645" fmla="*/ f96 f612 1"/>
                <a:gd name="f646" fmla="+- 0 0 f614"/>
                <a:gd name="f647" fmla="+- 0 0 f615"/>
                <a:gd name="f648" fmla="*/ f577 f46 1"/>
                <a:gd name="f649" fmla="*/ f578 f46 1"/>
                <a:gd name="f650" fmla="*/ f587 f46 1"/>
                <a:gd name="f651" fmla="*/ f588 f46 1"/>
                <a:gd name="f652" fmla="*/ f597 f46 1"/>
                <a:gd name="f653" fmla="*/ f598 f46 1"/>
                <a:gd name="f654" fmla="*/ f607 f46 1"/>
                <a:gd name="f655" fmla="*/ f608 f46 1"/>
                <a:gd name="f656" fmla="sqrt f616"/>
                <a:gd name="f657" fmla="+- f620 f351 0"/>
                <a:gd name="f658" fmla="+- f621 f352 0"/>
                <a:gd name="f659" fmla="*/ f12 f622 1"/>
                <a:gd name="f660" fmla="*/ f96 f623 1"/>
                <a:gd name="f661" fmla="*/ f96 f622 1"/>
                <a:gd name="f662" fmla="sqrt f624"/>
                <a:gd name="f663" fmla="+- f628 f357 0"/>
                <a:gd name="f664" fmla="+- f629 f358 0"/>
                <a:gd name="f665" fmla="*/ f12 f630 1"/>
                <a:gd name="f666" fmla="*/ f96 f631 1"/>
                <a:gd name="f667" fmla="*/ f96 f630 1"/>
                <a:gd name="f668" fmla="sqrt f632"/>
                <a:gd name="f669" fmla="+- f636 f322 0"/>
                <a:gd name="f670" fmla="+- f637 f323 0"/>
                <a:gd name="f671" fmla="*/ f12 f638 1"/>
                <a:gd name="f672" fmla="*/ f96 f639 1"/>
                <a:gd name="f673" fmla="*/ f96 f638 1"/>
                <a:gd name="f674" fmla="sqrt f640"/>
                <a:gd name="f675" fmla="+- f644 f364 0"/>
                <a:gd name="f676" fmla="+- f645 f365 0"/>
                <a:gd name="f677" fmla="*/ f12 f646 1"/>
                <a:gd name="f678" fmla="*/ f96 f647 1"/>
                <a:gd name="f679" fmla="*/ f96 f646 1"/>
                <a:gd name="f680" fmla="*/ f617 f46 1"/>
                <a:gd name="f681" fmla="*/ f618 f46 1"/>
                <a:gd name="f682" fmla="*/ f625 f46 1"/>
                <a:gd name="f683" fmla="*/ f626 f46 1"/>
                <a:gd name="f684" fmla="*/ f633 f46 1"/>
                <a:gd name="f685" fmla="*/ f634 f46 1"/>
                <a:gd name="f686" fmla="*/ f641 f46 1"/>
                <a:gd name="f687" fmla="*/ f642 f46 1"/>
                <a:gd name="f688" fmla="+- f656 0 1"/>
                <a:gd name="f689" fmla="+- f660 f351 0"/>
                <a:gd name="f690" fmla="+- f661 f352 0"/>
                <a:gd name="f691" fmla="+- f662 0 1"/>
                <a:gd name="f692" fmla="+- f666 f357 0"/>
                <a:gd name="f693" fmla="+- f667 f358 0"/>
                <a:gd name="f694" fmla="+- f668 0 1"/>
                <a:gd name="f695" fmla="+- f672 f322 0"/>
                <a:gd name="f696" fmla="+- f673 f323 0"/>
                <a:gd name="f697" fmla="+- f674 0 1"/>
                <a:gd name="f698" fmla="+- f678 f364 0"/>
                <a:gd name="f699" fmla="+- f679 f365 0"/>
                <a:gd name="f700" fmla="*/ f657 f46 1"/>
                <a:gd name="f701" fmla="*/ f658 f46 1"/>
                <a:gd name="f702" fmla="*/ f663 f46 1"/>
                <a:gd name="f703" fmla="*/ f664 f46 1"/>
                <a:gd name="f704" fmla="*/ f669 f46 1"/>
                <a:gd name="f705" fmla="*/ f670 f46 1"/>
                <a:gd name="f706" fmla="*/ f675 f46 1"/>
                <a:gd name="f707" fmla="*/ f676 f46 1"/>
                <a:gd name="f708" fmla="*/ f484 f688 1"/>
                <a:gd name="f709" fmla="*/ f491 f691 1"/>
                <a:gd name="f710" fmla="*/ f498 f694 1"/>
                <a:gd name="f711" fmla="*/ f505 f697 1"/>
                <a:gd name="f712" fmla="*/ f689 f46 1"/>
                <a:gd name="f713" fmla="*/ f690 f46 1"/>
                <a:gd name="f714" fmla="*/ f692 f46 1"/>
                <a:gd name="f715" fmla="*/ f693 f46 1"/>
                <a:gd name="f716" fmla="*/ f695 f46 1"/>
                <a:gd name="f717" fmla="*/ f696 f46 1"/>
                <a:gd name="f718" fmla="*/ f698 f46 1"/>
                <a:gd name="f719" fmla="*/ f699 f46 1"/>
                <a:gd name="f720" fmla="*/ f708 1 3"/>
                <a:gd name="f721" fmla="*/ f709 1 3"/>
                <a:gd name="f722" fmla="*/ f710 1 3"/>
                <a:gd name="f723" fmla="*/ f711 1 3"/>
                <a:gd name="f724" fmla="*/ f720 f96 1"/>
                <a:gd name="f725" fmla="*/ f721 f96 1"/>
                <a:gd name="f726" fmla="*/ f722 f96 1"/>
                <a:gd name="f727" fmla="*/ f723 f96 1"/>
                <a:gd name="f728" fmla="*/ f724 f354 1"/>
                <a:gd name="f729" fmla="*/ f724 f337 1"/>
                <a:gd name="f730" fmla="*/ f724 f541 1"/>
                <a:gd name="f731" fmla="*/ f724 f514 1"/>
                <a:gd name="f732" fmla="*/ f724 f579 1"/>
                <a:gd name="f733" fmla="*/ f724 f545 1"/>
                <a:gd name="f734" fmla="*/ f724 f619 1"/>
                <a:gd name="f735" fmla="*/ f724 f583 1"/>
                <a:gd name="f736" fmla="*/ f724 f659 1"/>
                <a:gd name="f737" fmla="*/ f724 f623 1"/>
                <a:gd name="f738" fmla="*/ f725 f360 1"/>
                <a:gd name="f739" fmla="*/ f725 f342 1"/>
                <a:gd name="f740" fmla="*/ f725 f550 1"/>
                <a:gd name="f741" fmla="*/ f725 f521 1"/>
                <a:gd name="f742" fmla="*/ f725 f589 1"/>
                <a:gd name="f743" fmla="*/ f725 f554 1"/>
                <a:gd name="f744" fmla="*/ f725 f627 1"/>
                <a:gd name="f745" fmla="*/ f725 f593 1"/>
                <a:gd name="f746" fmla="*/ f725 f665 1"/>
                <a:gd name="f747" fmla="*/ f725 f631 1"/>
                <a:gd name="f748" fmla="*/ f726 f325 1"/>
                <a:gd name="f749" fmla="*/ f726 f307 1"/>
                <a:gd name="f750" fmla="*/ f726 f559 1"/>
                <a:gd name="f751" fmla="*/ f726 f528 1"/>
                <a:gd name="f752" fmla="*/ f726 f599 1"/>
                <a:gd name="f753" fmla="*/ f726 f563 1"/>
                <a:gd name="f754" fmla="*/ f726 f635 1"/>
                <a:gd name="f755" fmla="*/ f726 f603 1"/>
                <a:gd name="f756" fmla="*/ f726 f671 1"/>
                <a:gd name="f757" fmla="*/ f726 f639 1"/>
                <a:gd name="f758" fmla="*/ f727 f367 1"/>
                <a:gd name="f759" fmla="*/ f727 f350 1"/>
                <a:gd name="f760" fmla="*/ f727 f568 1"/>
                <a:gd name="f761" fmla="*/ f727 f535 1"/>
                <a:gd name="f762" fmla="*/ f727 f609 1"/>
                <a:gd name="f763" fmla="*/ f727 f572 1"/>
                <a:gd name="f764" fmla="*/ f727 f643 1"/>
                <a:gd name="f765" fmla="*/ f727 f613 1"/>
                <a:gd name="f766" fmla="*/ f727 f677 1"/>
                <a:gd name="f767" fmla="*/ f727 f647 1"/>
                <a:gd name="f768" fmla="+- f371 f728 0"/>
                <a:gd name="f769" fmla="+- f372 f729 0"/>
                <a:gd name="f770" fmla="+- f577 0 f730"/>
                <a:gd name="f771" fmla="+- f578 0 f731"/>
                <a:gd name="f772" fmla="+- f577 f730 0"/>
                <a:gd name="f773" fmla="+- f578 f731 0"/>
                <a:gd name="f774" fmla="+- f617 0 f732"/>
                <a:gd name="f775" fmla="+- f618 0 f733"/>
                <a:gd name="f776" fmla="+- f617 f732 0"/>
                <a:gd name="f777" fmla="+- f618 f733 0"/>
                <a:gd name="f778" fmla="+- f657 0 f734"/>
                <a:gd name="f779" fmla="+- f658 0 f735"/>
                <a:gd name="f780" fmla="+- f657 f734 0"/>
                <a:gd name="f781" fmla="+- f658 f735 0"/>
                <a:gd name="f782" fmla="+- f689 0 f736"/>
                <a:gd name="f783" fmla="+- f690 0 f737"/>
                <a:gd name="f784" fmla="+- f374 f738 0"/>
                <a:gd name="f785" fmla="+- f375 f739 0"/>
                <a:gd name="f786" fmla="+- f587 0 f740"/>
                <a:gd name="f787" fmla="+- f588 0 f741"/>
                <a:gd name="f788" fmla="+- f587 f740 0"/>
                <a:gd name="f789" fmla="+- f588 f741 0"/>
                <a:gd name="f790" fmla="+- f625 0 f742"/>
                <a:gd name="f791" fmla="+- f626 0 f743"/>
                <a:gd name="f792" fmla="+- f625 f742 0"/>
                <a:gd name="f793" fmla="+- f626 f743 0"/>
                <a:gd name="f794" fmla="+- f663 0 f744"/>
                <a:gd name="f795" fmla="+- f664 0 f745"/>
                <a:gd name="f796" fmla="+- f663 f744 0"/>
                <a:gd name="f797" fmla="+- f664 f745 0"/>
                <a:gd name="f798" fmla="+- f692 0 f746"/>
                <a:gd name="f799" fmla="+- f693 0 f747"/>
                <a:gd name="f800" fmla="+- f344 f748 0"/>
                <a:gd name="f801" fmla="+- f345 f749 0"/>
                <a:gd name="f802" fmla="+- f597 0 f750"/>
                <a:gd name="f803" fmla="+- f598 0 f751"/>
                <a:gd name="f804" fmla="+- f597 f750 0"/>
                <a:gd name="f805" fmla="+- f598 f751 0"/>
                <a:gd name="f806" fmla="+- f633 0 f752"/>
                <a:gd name="f807" fmla="+- f634 0 f753"/>
                <a:gd name="f808" fmla="+- f633 f752 0"/>
                <a:gd name="f809" fmla="+- f634 f753 0"/>
                <a:gd name="f810" fmla="+- f669 0 f754"/>
                <a:gd name="f811" fmla="+- f670 0 f755"/>
                <a:gd name="f812" fmla="+- f669 f754 0"/>
                <a:gd name="f813" fmla="+- f670 f755 0"/>
                <a:gd name="f814" fmla="+- f695 0 f756"/>
                <a:gd name="f815" fmla="+- f696 0 f757"/>
                <a:gd name="f816" fmla="+- f378 f758 0"/>
                <a:gd name="f817" fmla="+- f379 f759 0"/>
                <a:gd name="f818" fmla="+- f607 0 f760"/>
                <a:gd name="f819" fmla="+- f608 0 f761"/>
                <a:gd name="f820" fmla="+- f607 f760 0"/>
                <a:gd name="f821" fmla="+- f608 f761 0"/>
                <a:gd name="f822" fmla="+- f641 0 f762"/>
                <a:gd name="f823" fmla="+- f642 0 f763"/>
                <a:gd name="f824" fmla="+- f641 f762 0"/>
                <a:gd name="f825" fmla="+- f642 f763 0"/>
                <a:gd name="f826" fmla="+- f675 0 f764"/>
                <a:gd name="f827" fmla="+- f676 0 f765"/>
                <a:gd name="f828" fmla="+- f675 f764 0"/>
                <a:gd name="f829" fmla="+- f676 f765 0"/>
                <a:gd name="f830" fmla="+- f698 0 f766"/>
                <a:gd name="f831" fmla="+- f699 0 f767"/>
                <a:gd name="f832" fmla="*/ f768 f46 1"/>
                <a:gd name="f833" fmla="*/ f769 f46 1"/>
                <a:gd name="f834" fmla="*/ f770 f46 1"/>
                <a:gd name="f835" fmla="*/ f771 f46 1"/>
                <a:gd name="f836" fmla="*/ f772 f46 1"/>
                <a:gd name="f837" fmla="*/ f773 f46 1"/>
                <a:gd name="f838" fmla="*/ f774 f46 1"/>
                <a:gd name="f839" fmla="*/ f775 f46 1"/>
                <a:gd name="f840" fmla="*/ f776 f46 1"/>
                <a:gd name="f841" fmla="*/ f777 f46 1"/>
                <a:gd name="f842" fmla="*/ f778 f46 1"/>
                <a:gd name="f843" fmla="*/ f779 f46 1"/>
                <a:gd name="f844" fmla="*/ f780 f46 1"/>
                <a:gd name="f845" fmla="*/ f781 f46 1"/>
                <a:gd name="f846" fmla="*/ f782 f46 1"/>
                <a:gd name="f847" fmla="*/ f783 f46 1"/>
                <a:gd name="f848" fmla="*/ f784 f46 1"/>
                <a:gd name="f849" fmla="*/ f785 f46 1"/>
                <a:gd name="f850" fmla="*/ f786 f46 1"/>
                <a:gd name="f851" fmla="*/ f787 f46 1"/>
                <a:gd name="f852" fmla="*/ f788 f46 1"/>
                <a:gd name="f853" fmla="*/ f789 f46 1"/>
                <a:gd name="f854" fmla="*/ f790 f46 1"/>
                <a:gd name="f855" fmla="*/ f791 f46 1"/>
                <a:gd name="f856" fmla="*/ f792 f46 1"/>
                <a:gd name="f857" fmla="*/ f793 f46 1"/>
                <a:gd name="f858" fmla="*/ f794 f46 1"/>
                <a:gd name="f859" fmla="*/ f795 f46 1"/>
                <a:gd name="f860" fmla="*/ f796 f46 1"/>
                <a:gd name="f861" fmla="*/ f797 f46 1"/>
                <a:gd name="f862" fmla="*/ f798 f46 1"/>
                <a:gd name="f863" fmla="*/ f799 f46 1"/>
                <a:gd name="f864" fmla="*/ f800 f46 1"/>
                <a:gd name="f865" fmla="*/ f801 f46 1"/>
                <a:gd name="f866" fmla="*/ f802 f46 1"/>
                <a:gd name="f867" fmla="*/ f803 f46 1"/>
                <a:gd name="f868" fmla="*/ f804 f46 1"/>
                <a:gd name="f869" fmla="*/ f805 f46 1"/>
                <a:gd name="f870" fmla="*/ f806 f46 1"/>
                <a:gd name="f871" fmla="*/ f807 f46 1"/>
                <a:gd name="f872" fmla="*/ f808 f46 1"/>
                <a:gd name="f873" fmla="*/ f809 f46 1"/>
                <a:gd name="f874" fmla="*/ f810 f46 1"/>
                <a:gd name="f875" fmla="*/ f811 f46 1"/>
                <a:gd name="f876" fmla="*/ f812 f46 1"/>
                <a:gd name="f877" fmla="*/ f813 f46 1"/>
                <a:gd name="f878" fmla="*/ f814 f46 1"/>
                <a:gd name="f879" fmla="*/ f815 f46 1"/>
                <a:gd name="f880" fmla="*/ f816 f46 1"/>
                <a:gd name="f881" fmla="*/ f817 f46 1"/>
                <a:gd name="f882" fmla="*/ f818 f46 1"/>
                <a:gd name="f883" fmla="*/ f819 f46 1"/>
                <a:gd name="f884" fmla="*/ f820 f46 1"/>
                <a:gd name="f885" fmla="*/ f821 f46 1"/>
                <a:gd name="f886" fmla="*/ f822 f46 1"/>
                <a:gd name="f887" fmla="*/ f823 f46 1"/>
                <a:gd name="f888" fmla="*/ f824 f46 1"/>
                <a:gd name="f889" fmla="*/ f825 f46 1"/>
                <a:gd name="f890" fmla="*/ f826 f46 1"/>
                <a:gd name="f891" fmla="*/ f827 f46 1"/>
                <a:gd name="f892" fmla="*/ f828 f46 1"/>
                <a:gd name="f893" fmla="*/ f829 f46 1"/>
                <a:gd name="f894" fmla="*/ f830 f46 1"/>
                <a:gd name="f895" fmla="*/ f831 f4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2" t="f203" r="f216" b="f217"/>
              <a:pathLst>
                <a:path>
                  <a:moveTo>
                    <a:pt x="f63" y="f73"/>
                  </a:moveTo>
                  <a:cubicBezTo>
                    <a:pt x="f832" y="f833"/>
                    <a:pt x="f834" y="f835"/>
                    <a:pt x="f648" y="f649"/>
                  </a:cubicBezTo>
                  <a:cubicBezTo>
                    <a:pt x="f836" y="f837"/>
                    <a:pt x="f838" y="f839"/>
                    <a:pt x="f680" y="f681"/>
                  </a:cubicBezTo>
                  <a:cubicBezTo>
                    <a:pt x="f840" y="f841"/>
                    <a:pt x="f842" y="f843"/>
                    <a:pt x="f700" y="f701"/>
                  </a:cubicBezTo>
                  <a:cubicBezTo>
                    <a:pt x="f844" y="f845"/>
                    <a:pt x="f846" y="f847"/>
                    <a:pt x="f712" y="f713"/>
                  </a:cubicBezTo>
                  <a:lnTo>
                    <a:pt x="f104" y="f63"/>
                  </a:lnTo>
                  <a:cubicBezTo>
                    <a:pt x="f848" y="f849"/>
                    <a:pt x="f850" y="f851"/>
                    <a:pt x="f650" y="f651"/>
                  </a:cubicBezTo>
                  <a:cubicBezTo>
                    <a:pt x="f852" y="f853"/>
                    <a:pt x="f854" y="f855"/>
                    <a:pt x="f682" y="f683"/>
                  </a:cubicBezTo>
                  <a:cubicBezTo>
                    <a:pt x="f856" y="f857"/>
                    <a:pt x="f858" y="f859"/>
                    <a:pt x="f702" y="f703"/>
                  </a:cubicBezTo>
                  <a:cubicBezTo>
                    <a:pt x="f860" y="f861"/>
                    <a:pt x="f862" y="f863"/>
                    <a:pt x="f714" y="f715"/>
                  </a:cubicBezTo>
                  <a:lnTo>
                    <a:pt x="f74" y="f105"/>
                  </a:lnTo>
                  <a:cubicBezTo>
                    <a:pt x="f864" y="f865"/>
                    <a:pt x="f866" y="f867"/>
                    <a:pt x="f652" y="f653"/>
                  </a:cubicBezTo>
                  <a:cubicBezTo>
                    <a:pt x="f868" y="f869"/>
                    <a:pt x="f870" y="f871"/>
                    <a:pt x="f684" y="f685"/>
                  </a:cubicBezTo>
                  <a:cubicBezTo>
                    <a:pt x="f872" y="f873"/>
                    <a:pt x="f874" y="f875"/>
                    <a:pt x="f704" y="f705"/>
                  </a:cubicBezTo>
                  <a:cubicBezTo>
                    <a:pt x="f876" y="f877"/>
                    <a:pt x="f878" y="f879"/>
                    <a:pt x="f716" y="f717"/>
                  </a:cubicBezTo>
                  <a:lnTo>
                    <a:pt x="f73" y="f75"/>
                  </a:lnTo>
                  <a:cubicBezTo>
                    <a:pt x="f880" y="f881"/>
                    <a:pt x="f882" y="f883"/>
                    <a:pt x="f654" y="f655"/>
                  </a:cubicBezTo>
                  <a:cubicBezTo>
                    <a:pt x="f884" y="f885"/>
                    <a:pt x="f886" y="f887"/>
                    <a:pt x="f686" y="f687"/>
                  </a:cubicBezTo>
                  <a:cubicBezTo>
                    <a:pt x="f888" y="f889"/>
                    <a:pt x="f890" y="f891"/>
                    <a:pt x="f706" y="f707"/>
                  </a:cubicBezTo>
                  <a:cubicBezTo>
                    <a:pt x="f892" y="f893"/>
                    <a:pt x="f894" y="f895"/>
                    <a:pt x="f718" y="f719"/>
                  </a:cubicBezTo>
                  <a:close/>
                </a:path>
              </a:pathLst>
            </a:custGeom>
            <a:solidFill>
              <a:srgbClr val="9999FF"/>
            </a:solidFill>
            <a:ln w="25400">
              <a:solidFill>
                <a:srgbClr val="CCCCFF"/>
              </a:solidFill>
              <a:prstDash val="solid"/>
            </a:ln>
          </p:spPr>
          <p:txBody>
            <a:bodyPr wrap="square" lIns="91440" tIns="45720" rIns="91440" bIns="45720" anchor="ctr"/>
            <a:lstStyle/>
            <a:p>
              <a:pPr marL="0" marR="0" lvl="0" indent="0" algn="ctr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2400" b="1" spc="0">
                  <a:solidFill>
                    <a:srgbClr val="FFFFFF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каток</a:t>
              </a:r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2699791" y="1124743"/>
            <a:ext cx="4005064" cy="4005064"/>
            <a:chOff x="2699791" y="1124743"/>
            <a:chExt cx="4005064" cy="4005064"/>
          </a:xfrm>
        </p:grpSpPr>
        <p:sp>
          <p:nvSpPr>
            <p:cNvPr id="22" name="Полилиния 21"/>
            <p:cNvSpPr/>
            <p:nvPr/>
          </p:nvSpPr>
          <p:spPr>
            <a:xfrm>
              <a:off x="2699791" y="1124743"/>
              <a:ext cx="4005064" cy="400506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1600"/>
                <a:gd name="f4" fmla="*/ f0 1 21600"/>
                <a:gd name="f5" fmla="*/ f1 1 21600"/>
                <a:gd name="f6" fmla="val f3"/>
                <a:gd name="f7" fmla="val f3"/>
                <a:gd name="f8" fmla="*/ f2 1 1"/>
                <a:gd name="f9" fmla="*/ f8 1 f3"/>
                <a:gd name="f10" fmla="*/ f8 1 f3"/>
                <a:gd name="f11" fmla="*/ f6 1 1"/>
                <a:gd name="f12" fmla="*/ f7 1 1"/>
                <a:gd name="f13" fmla="*/ f11 1 f3"/>
                <a:gd name="f14" fmla="*/ f12 1 f3"/>
                <a:gd name="f15" fmla="*/ f9 f3 1"/>
                <a:gd name="f16" fmla="*/ f10 f3 1"/>
                <a:gd name="f17" fmla="*/ f13 f3 1"/>
                <a:gd name="f18" fmla="*/ f14 f3 1"/>
                <a:gd name="f19" fmla="*/ f15 f4 1"/>
                <a:gd name="f20" fmla="*/ f16 f5 1"/>
                <a:gd name="f21" fmla="*/ f17 f4 1"/>
                <a:gd name="f22" fmla="*/ f18 f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0" r="f21" b="f22"/>
              <a:pathLst>
                <a:path w="21600" h="21600">
                  <a:moveTo>
                    <a:pt x="f2" y="f2"/>
                  </a:moveTo>
                  <a:lnTo>
                    <a:pt x="f3" y="f2"/>
                  </a:lnTo>
                  <a:lnTo>
                    <a:pt x="f3" y="f3"/>
                  </a:lnTo>
                  <a:lnTo>
                    <a:pt x="f2" y="f3"/>
                  </a:lnTo>
                  <a:close/>
                </a:path>
              </a:pathLst>
            </a:custGeom>
            <a:blipFill>
              <a:blip r:embed="rId4"/>
              <a:stretch>
                <a:fillRect/>
              </a:stretch>
            </a:blipFill>
            <a:ln>
              <a:noFill/>
              <a:prstDash val="solid"/>
            </a:ln>
          </p:spPr>
          <p:txBody>
            <a:bodyPr wrap="square" lIns="45720" tIns="45720" rIns="45720" bIns="45720"/>
            <a:lstStyle/>
            <a:p>
              <a:pPr marR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ru-RU" sz="12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XO Thames"/>
              </a:endParaRPr>
            </a:p>
          </p:txBody>
        </p:sp>
        <p:sp>
          <p:nvSpPr>
            <p:cNvPr id="23" name="Полилиния 22"/>
            <p:cNvSpPr/>
            <p:nvPr/>
          </p:nvSpPr>
          <p:spPr>
            <a:xfrm>
              <a:off x="3419872" y="2924943"/>
              <a:ext cx="1728191" cy="193899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1600"/>
                <a:gd name="f4" fmla="*/ f0 1 21600"/>
                <a:gd name="f5" fmla="*/ f1 1 21600"/>
                <a:gd name="f6" fmla="val f3"/>
                <a:gd name="f7" fmla="val f3"/>
                <a:gd name="f8" fmla="*/ f2 1 1"/>
                <a:gd name="f9" fmla="*/ f8 1 f3"/>
                <a:gd name="f10" fmla="*/ f8 1 f3"/>
                <a:gd name="f11" fmla="*/ f6 1 1"/>
                <a:gd name="f12" fmla="*/ f7 1 1"/>
                <a:gd name="f13" fmla="*/ f11 1 f3"/>
                <a:gd name="f14" fmla="*/ f12 1 f3"/>
                <a:gd name="f15" fmla="*/ f9 f3 1"/>
                <a:gd name="f16" fmla="*/ f10 f3 1"/>
                <a:gd name="f17" fmla="*/ f13 f3 1"/>
                <a:gd name="f18" fmla="*/ f14 f3 1"/>
                <a:gd name="f19" fmla="*/ f15 f4 1"/>
                <a:gd name="f20" fmla="*/ f16 f5 1"/>
                <a:gd name="f21" fmla="*/ f17 f4 1"/>
                <a:gd name="f22" fmla="*/ f18 f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0" r="f21" b="f22"/>
              <a:pathLst>
                <a:path w="21600" h="21600">
                  <a:moveTo>
                    <a:pt x="f2" y="f2"/>
                  </a:moveTo>
                  <a:lnTo>
                    <a:pt x="f3" y="f2"/>
                  </a:lnTo>
                  <a:lnTo>
                    <a:pt x="f3" y="f3"/>
                  </a:lnTo>
                  <a:lnTo>
                    <a:pt x="f2" y="f3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wrap="square" lIns="91440" tIns="45720" rIns="91440" bIns="45720" anchor="ctr">
              <a:spAutoFit/>
            </a:bodyPr>
            <a:lstStyle/>
            <a:p>
              <a:pPr marL="0" marR="0" lvl="0" indent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500" spc="0">
                  <a:solidFill>
                    <a:srgbClr val="6600FF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В морях и реках обитает,</a:t>
              </a:r>
            </a:p>
            <a:p>
              <a:pPr marL="0" marR="0" lvl="0" indent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500" spc="0">
                  <a:solidFill>
                    <a:srgbClr val="6600FF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Но часто по небу летает.</a:t>
              </a:r>
              <a:r>
                <a:rPr lang="ru-RU" sz="1200" spc="0">
                  <a:solidFill>
                    <a:srgbClr val="000000"/>
                  </a:solidFill>
                  <a:highlight>
                    <a:scrgbClr r="0" g="0" b="0">
                      <a:alpha val="0"/>
                    </a:scrgbClr>
                  </a:highlight>
                  <a:latin typeface="XO Thames"/>
                </a:rPr>
                <a:t/>
              </a:r>
              <a:br>
                <a:rPr lang="ru-RU" sz="1200" spc="0">
                  <a:solidFill>
                    <a:srgbClr val="000000"/>
                  </a:solidFill>
                  <a:highlight>
                    <a:scrgbClr r="0" g="0" b="0">
                      <a:alpha val="0"/>
                    </a:scrgbClr>
                  </a:highlight>
                  <a:latin typeface="XO Thames"/>
                </a:rPr>
              </a:br>
              <a:r>
                <a:rPr lang="ru-RU" sz="1500" spc="0">
                  <a:solidFill>
                    <a:srgbClr val="6600FF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А как наскучит ей летать,</a:t>
              </a:r>
            </a:p>
            <a:p>
              <a:pPr marL="0" marR="0" lvl="0" indent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500" spc="0">
                  <a:solidFill>
                    <a:srgbClr val="6600FF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На землю падает опять. .</a:t>
              </a:r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3591271" y="144015"/>
            <a:ext cx="1988840" cy="1988840"/>
            <a:chOff x="3591271" y="144015"/>
            <a:chExt cx="1988840" cy="1988840"/>
          </a:xfrm>
        </p:grpSpPr>
        <p:sp>
          <p:nvSpPr>
            <p:cNvPr id="25" name="Полилиния 24"/>
            <p:cNvSpPr/>
            <p:nvPr/>
          </p:nvSpPr>
          <p:spPr>
            <a:xfrm>
              <a:off x="3591271" y="144015"/>
              <a:ext cx="1988840" cy="198884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1600"/>
                <a:gd name="f4" fmla="*/ f0 1 21600"/>
                <a:gd name="f5" fmla="*/ f1 1 21600"/>
                <a:gd name="f6" fmla="val f3"/>
                <a:gd name="f7" fmla="val f3"/>
                <a:gd name="f8" fmla="*/ f2 1 1"/>
                <a:gd name="f9" fmla="*/ f8 1 f3"/>
                <a:gd name="f10" fmla="*/ f8 1 f3"/>
                <a:gd name="f11" fmla="*/ f6 1 1"/>
                <a:gd name="f12" fmla="*/ f7 1 1"/>
                <a:gd name="f13" fmla="*/ f11 1 f3"/>
                <a:gd name="f14" fmla="*/ f12 1 f3"/>
                <a:gd name="f15" fmla="*/ f9 f3 1"/>
                <a:gd name="f16" fmla="*/ f10 f3 1"/>
                <a:gd name="f17" fmla="*/ f13 f3 1"/>
                <a:gd name="f18" fmla="*/ f14 f3 1"/>
                <a:gd name="f19" fmla="*/ f15 f4 1"/>
                <a:gd name="f20" fmla="*/ f16 f5 1"/>
                <a:gd name="f21" fmla="*/ f17 f4 1"/>
                <a:gd name="f22" fmla="*/ f18 f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0" r="f21" b="f22"/>
              <a:pathLst>
                <a:path w="21600" h="21600">
                  <a:moveTo>
                    <a:pt x="f2" y="f2"/>
                  </a:moveTo>
                  <a:lnTo>
                    <a:pt x="f3" y="f2"/>
                  </a:lnTo>
                  <a:lnTo>
                    <a:pt x="f3" y="f3"/>
                  </a:lnTo>
                  <a:lnTo>
                    <a:pt x="f2" y="f3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  <a:ln>
              <a:noFill/>
              <a:prstDash val="solid"/>
            </a:ln>
          </p:spPr>
          <p:txBody>
            <a:bodyPr wrap="square" lIns="45720" tIns="45720" rIns="45720" bIns="45720"/>
            <a:lstStyle/>
            <a:p>
              <a:pPr marR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ru-RU" sz="12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XO Thames"/>
              </a:endParaRPr>
            </a:p>
          </p:txBody>
        </p:sp>
        <p:sp>
          <p:nvSpPr>
            <p:cNvPr id="26" name="Полилиния 25"/>
            <p:cNvSpPr/>
            <p:nvPr/>
          </p:nvSpPr>
          <p:spPr>
            <a:xfrm>
              <a:off x="3879303" y="792087"/>
              <a:ext cx="1368151" cy="792088"/>
            </a:xfrm>
            <a:custGeom>
              <a:avLst>
                <a:gd name="f15" fmla="val 16667"/>
              </a:avLst>
              <a:gdLst>
                <a:gd name="f1" fmla="val 10800000"/>
                <a:gd name="f2" fmla="val 5400000"/>
                <a:gd name="f3" fmla="val w"/>
                <a:gd name="f4" fmla="val h"/>
                <a:gd name="f5" fmla="val ss"/>
                <a:gd name="f6" fmla="val 0"/>
                <a:gd name="f7" fmla="*/ 5419351 1 1725033"/>
                <a:gd name="f8" fmla="val 21600"/>
                <a:gd name="f9" fmla="*/ 1 1 2"/>
                <a:gd name="f10" fmla="+- 21600000 0 1"/>
                <a:gd name="f11" fmla="*/ 1 1 4"/>
                <a:gd name="f12" fmla="+- 0 0 1"/>
                <a:gd name="f13" fmla="*/ 3 1 4"/>
                <a:gd name="f14" fmla="*/ 0 1 60000"/>
                <a:gd name="f15" fmla="val 16667"/>
                <a:gd name="f16" fmla="abs f3"/>
                <a:gd name="f17" fmla="abs f4"/>
                <a:gd name="f18" fmla="abs f5"/>
                <a:gd name="f19" fmla="+- f15 0 50000"/>
                <a:gd name="f20" fmla="+- 0 0 f15"/>
                <a:gd name="f21" fmla="min f8 f8"/>
                <a:gd name="f22" fmla="*/ 21600000 f9 1"/>
                <a:gd name="f23" fmla="*/ f10 1 60000"/>
                <a:gd name="f24" fmla="*/ 21600000 f11 1"/>
                <a:gd name="f25" fmla="*/ 2 f7 1"/>
                <a:gd name="f26" fmla="*/ 21600000 f13 1"/>
                <a:gd name="f27" fmla="*/ f14 f7 1"/>
                <a:gd name="f28" fmla="?: f16 f3 1"/>
                <a:gd name="f29" fmla="?: f17 f4 1"/>
                <a:gd name="f30" fmla="?: f18 f5 1"/>
                <a:gd name="f31" fmla="?: f19 50000 f15"/>
                <a:gd name="f32" fmla="*/ f22 1 60000"/>
                <a:gd name="f33" fmla="*/ f24 1 60000"/>
                <a:gd name="f34" fmla="*/ f26 1 60000"/>
                <a:gd name="f35" fmla="*/ f27 1 180"/>
                <a:gd name="f36" fmla="*/ f28 1 21600"/>
                <a:gd name="f37" fmla="*/ f29 1 21600"/>
                <a:gd name="f38" fmla="*/ 21600 f28 1"/>
                <a:gd name="f39" fmla="*/ 21600 f29 1"/>
                <a:gd name="f40" fmla="?: f20 0 f31"/>
                <a:gd name="f41" fmla="*/ f32 f7 1"/>
                <a:gd name="f42" fmla="+- f33 0 f23"/>
                <a:gd name="f43" fmla="*/ f34 f7 1"/>
                <a:gd name="f44" fmla="+- 0 0 f35"/>
                <a:gd name="f45" fmla="*/ f33 f7 1"/>
                <a:gd name="f46" fmla="min f37 f36"/>
                <a:gd name="f47" fmla="*/ f38 1 f30"/>
                <a:gd name="f48" fmla="*/ f39 1 f30"/>
                <a:gd name="f49" fmla="*/ f21 f40 1"/>
                <a:gd name="f50" fmla="*/ f41 1 180"/>
                <a:gd name="f51" fmla="?: f42 f23 f33"/>
                <a:gd name="f52" fmla="*/ f43 1 180"/>
                <a:gd name="f53" fmla="*/ f44 f1 1"/>
                <a:gd name="f54" fmla="*/ f45 1 180"/>
                <a:gd name="f55" fmla="val f47"/>
                <a:gd name="f56" fmla="val f48"/>
                <a:gd name="f57" fmla="*/ f49 1 100000"/>
                <a:gd name="f58" fmla="*/ f51 f7 1"/>
                <a:gd name="f59" fmla="+- 0 0 f50"/>
                <a:gd name="f60" fmla="+- 0 0 f52"/>
                <a:gd name="f61" fmla="*/ f53 1 f7"/>
                <a:gd name="f62" fmla="+- 0 0 f54"/>
                <a:gd name="f63" fmla="*/ f6 f46 1"/>
                <a:gd name="f64" fmla="+- f55 0 0"/>
                <a:gd name="f65" fmla="+- f56 0 0"/>
                <a:gd name="f66" fmla="*/ f57 29289 1"/>
                <a:gd name="f67" fmla="val f57"/>
                <a:gd name="f68" fmla="*/ f58 1 180"/>
                <a:gd name="f69" fmla="*/ f59 f1 1"/>
                <a:gd name="f70" fmla="*/ f60 f1 1"/>
                <a:gd name="f71" fmla="+- f61 0 f2"/>
                <a:gd name="f72" fmla="*/ f62 f1 1"/>
                <a:gd name="f73" fmla="*/ f57 f46 1"/>
                <a:gd name="f74" fmla="*/ f55 f46 1"/>
                <a:gd name="f75" fmla="*/ f56 f46 1"/>
                <a:gd name="f76" fmla="+- f64 0 f57"/>
                <a:gd name="f77" fmla="+- f65 0 f57"/>
                <a:gd name="f78" fmla="*/ f66 1 100000"/>
                <a:gd name="f79" fmla="*/ 2 f67 1"/>
                <a:gd name="f80" fmla="+- f50 f68 0"/>
                <a:gd name="f81" fmla="*/ f69 1 f7"/>
                <a:gd name="f82" fmla="?: f68 0 f25"/>
                <a:gd name="f83" fmla="+- f52 f68 0"/>
                <a:gd name="f84" fmla="*/ f70 1 f7"/>
                <a:gd name="f85" fmla="+- f35 f68 0"/>
                <a:gd name="f86" fmla="cos 1 f71"/>
                <a:gd name="f87" fmla="sin 1 f71"/>
                <a:gd name="f88" fmla="+- f54 f68 0"/>
                <a:gd name="f89" fmla="*/ f72 1 f7"/>
                <a:gd name="f90" fmla="+- f64 0 f78"/>
                <a:gd name="f91" fmla="+- f65 0 f78"/>
                <a:gd name="f92" fmla="*/ f78 f8 1"/>
                <a:gd name="f93" fmla="*/ f78 f8 1"/>
                <a:gd name="f94" fmla="+- f81 0 f2"/>
                <a:gd name="f95" fmla="+- 0 0 f80"/>
                <a:gd name="f96" fmla="*/ f79 1 2"/>
                <a:gd name="f97" fmla="+- f84 0 f2"/>
                <a:gd name="f98" fmla="+- 0 0 f83"/>
                <a:gd name="f99" fmla="+- 0 0 f86"/>
                <a:gd name="f100" fmla="+- 0 0 f87"/>
                <a:gd name="f101" fmla="+- 0 0 f85"/>
                <a:gd name="f102" fmla="+- f89 0 f2"/>
                <a:gd name="f103" fmla="+- 0 0 f88"/>
                <a:gd name="f104" fmla="*/ f76 f46 1"/>
                <a:gd name="f105" fmla="*/ f77 f46 1"/>
                <a:gd name="f106" fmla="*/ f92 1 f55"/>
                <a:gd name="f107" fmla="*/ f90 f8 1"/>
                <a:gd name="f108" fmla="*/ f93 1 f56"/>
                <a:gd name="f109" fmla="*/ f91 f8 1"/>
                <a:gd name="f110" fmla="cos 1 f94"/>
                <a:gd name="f111" fmla="sin 1 f94"/>
                <a:gd name="f112" fmla="*/ f95 f1 1"/>
                <a:gd name="f113" fmla="cos 1 f97"/>
                <a:gd name="f114" fmla="sin 1 f97"/>
                <a:gd name="f115" fmla="*/ f98 f1 1"/>
                <a:gd name="f116" fmla="*/ f99 1 f79"/>
                <a:gd name="f117" fmla="*/ f100 1 f79"/>
                <a:gd name="f118" fmla="*/ f101 f1 1"/>
                <a:gd name="f119" fmla="cos 1 f102"/>
                <a:gd name="f120" fmla="sin 1 f102"/>
                <a:gd name="f121" fmla="*/ f103 f1 1"/>
                <a:gd name="f122" fmla="*/ f107 1 f55"/>
                <a:gd name="f123" fmla="*/ f109 1 f56"/>
                <a:gd name="f124" fmla="val f106"/>
                <a:gd name="f125" fmla="val f108"/>
                <a:gd name="f126" fmla="+- 0 0 f110"/>
                <a:gd name="f127" fmla="+- 0 0 f111"/>
                <a:gd name="f128" fmla="*/ f112 1 f7"/>
                <a:gd name="f129" fmla="+- 0 0 f113"/>
                <a:gd name="f130" fmla="+- 0 0 f114"/>
                <a:gd name="f131" fmla="*/ f115 1 f7"/>
                <a:gd name="f132" fmla="+- 0 0 f116"/>
                <a:gd name="f133" fmla="+- 0 0 f117"/>
                <a:gd name="f134" fmla="*/ f118 1 f7"/>
                <a:gd name="f135" fmla="+- 0 0 f119"/>
                <a:gd name="f136" fmla="+- 0 0 f120"/>
                <a:gd name="f137" fmla="*/ f121 1 f7"/>
                <a:gd name="f138" fmla="val f122"/>
                <a:gd name="f139" fmla="val f123"/>
                <a:gd name="f140" fmla="*/ f124 1 1"/>
                <a:gd name="f141" fmla="*/ f125 1 1"/>
                <a:gd name="f142" fmla="*/ f126 1 f79"/>
                <a:gd name="f143" fmla="*/ f127 1 f79"/>
                <a:gd name="f144" fmla="+- f128 0 f2"/>
                <a:gd name="f145" fmla="*/ f129 1 f79"/>
                <a:gd name="f146" fmla="*/ f130 1 f79"/>
                <a:gd name="f147" fmla="+- f131 0 f2"/>
                <a:gd name="f148" fmla="at2 f132 f133"/>
                <a:gd name="f149" fmla="+- f134 0 f2"/>
                <a:gd name="f150" fmla="*/ f135 1 f79"/>
                <a:gd name="f151" fmla="*/ f136 1 f79"/>
                <a:gd name="f152" fmla="+- f137 0 f2"/>
                <a:gd name="f153" fmla="*/ f140 1 f8"/>
                <a:gd name="f154" fmla="*/ f141 1 f8"/>
                <a:gd name="f155" fmla="*/ f138 1 1"/>
                <a:gd name="f156" fmla="*/ f139 1 1"/>
                <a:gd name="f157" fmla="+- 0 0 f142"/>
                <a:gd name="f158" fmla="+- 0 0 f143"/>
                <a:gd name="f159" fmla="cos 1 f144"/>
                <a:gd name="f160" fmla="sin 1 f144"/>
                <a:gd name="f161" fmla="+- 0 0 f145"/>
                <a:gd name="f162" fmla="+- 0 0 f146"/>
                <a:gd name="f163" fmla="cos 1 f147"/>
                <a:gd name="f164" fmla="sin 1 f147"/>
                <a:gd name="f165" fmla="+- f148 f2 0"/>
                <a:gd name="f166" fmla="cos 1 f149"/>
                <a:gd name="f167" fmla="sin 1 f149"/>
                <a:gd name="f168" fmla="+- 0 0 f150"/>
                <a:gd name="f169" fmla="+- 0 0 f151"/>
                <a:gd name="f170" fmla="cos 1 f152"/>
                <a:gd name="f171" fmla="sin 1 f152"/>
                <a:gd name="f172" fmla="*/ f155 1 f8"/>
                <a:gd name="f173" fmla="*/ f156 1 f8"/>
                <a:gd name="f174" fmla="at2 f157 f158"/>
                <a:gd name="f175" fmla="+- 0 0 f159"/>
                <a:gd name="f176" fmla="+- 0 0 f160"/>
                <a:gd name="f177" fmla="at2 f161 f162"/>
                <a:gd name="f178" fmla="+- 0 0 f163"/>
                <a:gd name="f179" fmla="+- 0 0 f164"/>
                <a:gd name="f180" fmla="*/ f165 f7 1"/>
                <a:gd name="f181" fmla="+- 0 0 f166"/>
                <a:gd name="f182" fmla="+- 0 0 f167"/>
                <a:gd name="f183" fmla="at2 f168 f169"/>
                <a:gd name="f184" fmla="+- 0 0 f170"/>
                <a:gd name="f185" fmla="+- 0 0 f171"/>
                <a:gd name="f186" fmla="*/ f153 f55 1"/>
                <a:gd name="f187" fmla="*/ f154 f56 1"/>
                <a:gd name="f188" fmla="+- f174 f2 0"/>
                <a:gd name="f189" fmla="*/ f175 1 f79"/>
                <a:gd name="f190" fmla="*/ f176 1 f79"/>
                <a:gd name="f191" fmla="+- f177 f2 0"/>
                <a:gd name="f192" fmla="*/ f178 1 f79"/>
                <a:gd name="f193" fmla="*/ f179 1 f79"/>
                <a:gd name="f194" fmla="*/ f180 1 f1"/>
                <a:gd name="f195" fmla="*/ f181 1 f79"/>
                <a:gd name="f196" fmla="*/ f182 1 f79"/>
                <a:gd name="f197" fmla="+- f183 f2 0"/>
                <a:gd name="f198" fmla="*/ f184 1 f79"/>
                <a:gd name="f199" fmla="*/ f185 1 f79"/>
                <a:gd name="f200" fmla="*/ f172 f55 1"/>
                <a:gd name="f201" fmla="*/ f173 f56 1"/>
                <a:gd name="f202" fmla="*/ f186 f46 1"/>
                <a:gd name="f203" fmla="*/ f187 f46 1"/>
                <a:gd name="f204" fmla="*/ f188 f7 1"/>
                <a:gd name="f205" fmla="+- 0 0 f189"/>
                <a:gd name="f206" fmla="+- 0 0 f190"/>
                <a:gd name="f207" fmla="*/ f191 f7 1"/>
                <a:gd name="f208" fmla="+- 0 0 f192"/>
                <a:gd name="f209" fmla="+- 0 0 f193"/>
                <a:gd name="f210" fmla="+- 0 0 f194"/>
                <a:gd name="f211" fmla="+- 0 0 f195"/>
                <a:gd name="f212" fmla="+- 0 0 f196"/>
                <a:gd name="f213" fmla="*/ f197 f7 1"/>
                <a:gd name="f214" fmla="+- 0 0 f198"/>
                <a:gd name="f215" fmla="+- 0 0 f199"/>
                <a:gd name="f216" fmla="*/ f200 f46 1"/>
                <a:gd name="f217" fmla="*/ f201 f46 1"/>
                <a:gd name="f218" fmla="*/ f204 1 f1"/>
                <a:gd name="f219" fmla="at2 f205 f206"/>
                <a:gd name="f220" fmla="*/ f207 1 f1"/>
                <a:gd name="f221" fmla="at2 f208 f209"/>
                <a:gd name="f222" fmla="val f210"/>
                <a:gd name="f223" fmla="at2 f211 f212"/>
                <a:gd name="f224" fmla="*/ f213 1 f1"/>
                <a:gd name="f225" fmla="at2 f214 f215"/>
                <a:gd name="f226" fmla="+- 0 0 f218"/>
                <a:gd name="f227" fmla="+- f219 f2 0"/>
                <a:gd name="f228" fmla="+- 0 0 f220"/>
                <a:gd name="f229" fmla="+- f221 f2 0"/>
                <a:gd name="f230" fmla="+- f223 f2 0"/>
                <a:gd name="f231" fmla="+- 0 0 f222"/>
                <a:gd name="f232" fmla="val f222"/>
                <a:gd name="f233" fmla="+- 0 0 f224"/>
                <a:gd name="f234" fmla="+- f225 f2 0"/>
                <a:gd name="f235" fmla="val f226"/>
                <a:gd name="f236" fmla="*/ f227 f7 1"/>
                <a:gd name="f237" fmla="val f228"/>
                <a:gd name="f238" fmla="*/ f229 f7 1"/>
                <a:gd name="f239" fmla="*/ f230 f7 1"/>
                <a:gd name="f240" fmla="*/ f231 f1 1"/>
                <a:gd name="f241" fmla="+- 0 0 f232"/>
                <a:gd name="f242" fmla="val f233"/>
                <a:gd name="f243" fmla="*/ f234 f7 1"/>
                <a:gd name="f244" fmla="*/ f236 1 f1"/>
                <a:gd name="f245" fmla="+- 0 0 f235"/>
                <a:gd name="f246" fmla="val f235"/>
                <a:gd name="f247" fmla="*/ f238 1 f1"/>
                <a:gd name="f248" fmla="+- 0 0 f237"/>
                <a:gd name="f249" fmla="val f237"/>
                <a:gd name="f250" fmla="*/ f239 1 f1"/>
                <a:gd name="f251" fmla="*/ f240 1 f7"/>
                <a:gd name="f252" fmla="*/ f241 f1 1"/>
                <a:gd name="f253" fmla="*/ f243 1 f1"/>
                <a:gd name="f254" fmla="+- 0 0 f242"/>
                <a:gd name="f255" fmla="val f242"/>
                <a:gd name="f256" fmla="+- 0 0 f244"/>
                <a:gd name="f257" fmla="*/ f245 f1 1"/>
                <a:gd name="f258" fmla="+- 0 0 f246"/>
                <a:gd name="f259" fmla="+- 0 0 f247"/>
                <a:gd name="f260" fmla="*/ f248 f1 1"/>
                <a:gd name="f261" fmla="+- 0 0 f249"/>
                <a:gd name="f262" fmla="+- 0 0 f250"/>
                <a:gd name="f263" fmla="+- f251 0 f2"/>
                <a:gd name="f264" fmla="*/ f252 1 f7"/>
                <a:gd name="f265" fmla="+- 0 0 f253"/>
                <a:gd name="f266" fmla="*/ f254 f1 1"/>
                <a:gd name="f267" fmla="+- 0 0 f255"/>
                <a:gd name="f268" fmla="val f256"/>
                <a:gd name="f269" fmla="*/ f257 1 f7"/>
                <a:gd name="f270" fmla="*/ f258 f1 1"/>
                <a:gd name="f271" fmla="val f259"/>
                <a:gd name="f272" fmla="*/ f260 1 f7"/>
                <a:gd name="f273" fmla="*/ f261 f1 1"/>
                <a:gd name="f274" fmla="val f262"/>
                <a:gd name="f275" fmla="sin 1 f263"/>
                <a:gd name="f276" fmla="cos 1 f263"/>
                <a:gd name="f277" fmla="+- f264 0 f2"/>
                <a:gd name="f278" fmla="val f265"/>
                <a:gd name="f279" fmla="*/ f266 1 f7"/>
                <a:gd name="f280" fmla="*/ f267 f1 1"/>
                <a:gd name="f281" fmla="+- f269 0 f2"/>
                <a:gd name="f282" fmla="+- f268 0 f235"/>
                <a:gd name="f283" fmla="*/ f270 1 f7"/>
                <a:gd name="f284" fmla="+- f272 0 f2"/>
                <a:gd name="f285" fmla="+- f271 0 f237"/>
                <a:gd name="f286" fmla="*/ f273 1 f7"/>
                <a:gd name="f287" fmla="+- 0 0 f275"/>
                <a:gd name="f288" fmla="+- 0 0 f276"/>
                <a:gd name="f289" fmla="+- f274 0 f222"/>
                <a:gd name="f290" fmla="cos 1 f277"/>
                <a:gd name="f291" fmla="sin 1 f277"/>
                <a:gd name="f292" fmla="+- f279 0 f2"/>
                <a:gd name="f293" fmla="+- f278 0 f242"/>
                <a:gd name="f294" fmla="*/ f280 1 f7"/>
                <a:gd name="f295" fmla="sin 1 f281"/>
                <a:gd name="f296" fmla="cos 1 f281"/>
                <a:gd name="f297" fmla="?: f282 0 f25"/>
                <a:gd name="f298" fmla="+- f283 0 f2"/>
                <a:gd name="f299" fmla="sin 1 f284"/>
                <a:gd name="f300" fmla="cos 1 f284"/>
                <a:gd name="f301" fmla="?: f285 0 f25"/>
                <a:gd name="f302" fmla="+- f286 0 f2"/>
                <a:gd name="f303" fmla="*/ f67 f287 1"/>
                <a:gd name="f304" fmla="*/ f67 f288 1"/>
                <a:gd name="f305" fmla="?: f289 0 f25"/>
                <a:gd name="f306" fmla="+- 0 0 f290"/>
                <a:gd name="f307" fmla="+- 0 0 f291"/>
                <a:gd name="f308" fmla="sin 1 f292"/>
                <a:gd name="f309" fmla="cos 1 f292"/>
                <a:gd name="f310" fmla="?: f293 0 f25"/>
                <a:gd name="f311" fmla="+- f294 0 f2"/>
                <a:gd name="f312" fmla="+- 0 0 f295"/>
                <a:gd name="f313" fmla="+- 0 0 f296"/>
                <a:gd name="f314" fmla="+- f268 f297 0"/>
                <a:gd name="f315" fmla="cos 1 f298"/>
                <a:gd name="f316" fmla="sin 1 f298"/>
                <a:gd name="f317" fmla="+- 0 0 f299"/>
                <a:gd name="f318" fmla="+- 0 0 f300"/>
                <a:gd name="f319" fmla="+- f271 f301 0"/>
                <a:gd name="f320" fmla="cos 1 f302"/>
                <a:gd name="f321" fmla="sin 1 f302"/>
                <a:gd name="f322" fmla="+- f55 0 f303"/>
                <a:gd name="f323" fmla="+- f77 0 f304"/>
                <a:gd name="f324" fmla="+- f274 f305 0"/>
                <a:gd name="f325" fmla="*/ f12 f306 1"/>
                <a:gd name="f326" fmla="*/ f96 f307 1"/>
                <a:gd name="f327" fmla="*/ f96 f306 1"/>
                <a:gd name="f328" fmla="+- 0 0 f308"/>
                <a:gd name="f329" fmla="+- 0 0 f309"/>
                <a:gd name="f330" fmla="+- f278 f310 0"/>
                <a:gd name="f331" fmla="cos 1 f311"/>
                <a:gd name="f332" fmla="sin 1 f311"/>
                <a:gd name="f333" fmla="*/ f67 f312 1"/>
                <a:gd name="f334" fmla="*/ f67 f313 1"/>
                <a:gd name="f335" fmla="+- f314 0 f235"/>
                <a:gd name="f336" fmla="+- 0 0 f315"/>
                <a:gd name="f337" fmla="+- 0 0 f316"/>
                <a:gd name="f338" fmla="*/ f67 f317 1"/>
                <a:gd name="f339" fmla="*/ f67 f318 1"/>
                <a:gd name="f340" fmla="+- f319 0 f237"/>
                <a:gd name="f341" fmla="+- 0 0 f320"/>
                <a:gd name="f342" fmla="+- 0 0 f321"/>
                <a:gd name="f343" fmla="+- f324 0 f222"/>
                <a:gd name="f344" fmla="+- f326 f322 0"/>
                <a:gd name="f345" fmla="+- f327 f323 0"/>
                <a:gd name="f346" fmla="*/ f67 f328 1"/>
                <a:gd name="f347" fmla="*/ f67 f329 1"/>
                <a:gd name="f348" fmla="+- f330 0 f242"/>
                <a:gd name="f349" fmla="+- 0 0 f331"/>
                <a:gd name="f350" fmla="+- 0 0 f332"/>
                <a:gd name="f351" fmla="+- 0 0 f333"/>
                <a:gd name="f352" fmla="+- f57 0 f334"/>
                <a:gd name="f353" fmla="+- f335 0 f82"/>
                <a:gd name="f354" fmla="*/ f12 f336 1"/>
                <a:gd name="f355" fmla="*/ f96 f337 1"/>
                <a:gd name="f356" fmla="*/ f96 f336 1"/>
                <a:gd name="f357" fmla="+- f76 0 f338"/>
                <a:gd name="f358" fmla="+- 0 0 f339"/>
                <a:gd name="f359" fmla="+- f340 0 f82"/>
                <a:gd name="f360" fmla="*/ f12 f341 1"/>
                <a:gd name="f361" fmla="*/ f96 f342 1"/>
                <a:gd name="f362" fmla="*/ f96 f341 1"/>
                <a:gd name="f363" fmla="+- f343 0 f82"/>
                <a:gd name="f364" fmla="+- f57 0 f346"/>
                <a:gd name="f365" fmla="+- f56 0 f347"/>
                <a:gd name="f366" fmla="+- f348 0 f82"/>
                <a:gd name="f367" fmla="*/ f12 f349 1"/>
                <a:gd name="f368" fmla="*/ f96 f350 1"/>
                <a:gd name="f369" fmla="*/ f96 f349 1"/>
                <a:gd name="f370" fmla="+- f353 0 f25"/>
                <a:gd name="f371" fmla="+- f355 f351 0"/>
                <a:gd name="f372" fmla="+- f356 f352 0"/>
                <a:gd name="f373" fmla="+- f359 0 f25"/>
                <a:gd name="f374" fmla="+- f361 f357 0"/>
                <a:gd name="f375" fmla="+- f362 f358 0"/>
                <a:gd name="f376" fmla="+- f363 0 f25"/>
                <a:gd name="f377" fmla="+- f366 0 f25"/>
                <a:gd name="f378" fmla="+- f368 f364 0"/>
                <a:gd name="f379" fmla="+- f369 f365 0"/>
                <a:gd name="f380" fmla="?: f370 f25 f353"/>
                <a:gd name="f381" fmla="?: f373 f25 f359"/>
                <a:gd name="f382" fmla="?: f376 f25 f363"/>
                <a:gd name="f383" fmla="?: f377 f25 f366"/>
                <a:gd name="f384" fmla="*/ f380 1 4"/>
                <a:gd name="f385" fmla="*/ f381 1 4"/>
                <a:gd name="f386" fmla="*/ f382 1 4"/>
                <a:gd name="f387" fmla="*/ f383 1 4"/>
                <a:gd name="f388" fmla="+- f246 f384 0"/>
                <a:gd name="f389" fmla="+- 0 0 f384"/>
                <a:gd name="f390" fmla="*/ f384 1 2"/>
                <a:gd name="f391" fmla="+- f249 f385 0"/>
                <a:gd name="f392" fmla="+- 0 0 f385"/>
                <a:gd name="f393" fmla="*/ f385 1 2"/>
                <a:gd name="f394" fmla="+- f232 f386 0"/>
                <a:gd name="f395" fmla="+- 0 0 f386"/>
                <a:gd name="f396" fmla="*/ f386 1 2"/>
                <a:gd name="f397" fmla="+- f255 f387 0"/>
                <a:gd name="f398" fmla="+- 0 0 f387"/>
                <a:gd name="f399" fmla="*/ f387 1 2"/>
                <a:gd name="f400" fmla="*/ f389 f1 1"/>
                <a:gd name="f401" fmla="+- 0 0 f390"/>
                <a:gd name="f402" fmla="+- 0 0 f388"/>
                <a:gd name="f403" fmla="+- f388 f384 0"/>
                <a:gd name="f404" fmla="*/ f392 f1 1"/>
                <a:gd name="f405" fmla="+- 0 0 f393"/>
                <a:gd name="f406" fmla="+- 0 0 f391"/>
                <a:gd name="f407" fmla="+- f391 f385 0"/>
                <a:gd name="f408" fmla="*/ f395 f1 1"/>
                <a:gd name="f409" fmla="+- 0 0 f396"/>
                <a:gd name="f410" fmla="+- 0 0 f394"/>
                <a:gd name="f411" fmla="+- f394 f386 0"/>
                <a:gd name="f412" fmla="*/ f398 f1 1"/>
                <a:gd name="f413" fmla="+- 0 0 f399"/>
                <a:gd name="f414" fmla="+- 0 0 f397"/>
                <a:gd name="f415" fmla="+- f397 f387 0"/>
                <a:gd name="f416" fmla="*/ f400 1 f7"/>
                <a:gd name="f417" fmla="*/ f401 f1 1"/>
                <a:gd name="f418" fmla="*/ f402 f1 1"/>
                <a:gd name="f419" fmla="+- 0 0 f403"/>
                <a:gd name="f420" fmla="+- f403 f384 0"/>
                <a:gd name="f421" fmla="*/ f404 1 f7"/>
                <a:gd name="f422" fmla="*/ f405 f1 1"/>
                <a:gd name="f423" fmla="*/ f406 f1 1"/>
                <a:gd name="f424" fmla="+- 0 0 f407"/>
                <a:gd name="f425" fmla="+- f407 f385 0"/>
                <a:gd name="f426" fmla="*/ f408 1 f7"/>
                <a:gd name="f427" fmla="*/ f409 f1 1"/>
                <a:gd name="f428" fmla="*/ f410 f1 1"/>
                <a:gd name="f429" fmla="+- 0 0 f411"/>
                <a:gd name="f430" fmla="+- f411 f386 0"/>
                <a:gd name="f431" fmla="*/ f412 1 f7"/>
                <a:gd name="f432" fmla="*/ f413 f1 1"/>
                <a:gd name="f433" fmla="*/ f414 f1 1"/>
                <a:gd name="f434" fmla="+- 0 0 f415"/>
                <a:gd name="f435" fmla="+- f415 f387 0"/>
                <a:gd name="f436" fmla="+- f416 0 f2"/>
                <a:gd name="f437" fmla="*/ f417 1 f7"/>
                <a:gd name="f438" fmla="*/ f418 1 f7"/>
                <a:gd name="f439" fmla="*/ f419 f1 1"/>
                <a:gd name="f440" fmla="+- 0 0 f420"/>
                <a:gd name="f441" fmla="+- f420 f384 0"/>
                <a:gd name="f442" fmla="+- f421 0 f2"/>
                <a:gd name="f443" fmla="*/ f422 1 f7"/>
                <a:gd name="f444" fmla="*/ f423 1 f7"/>
                <a:gd name="f445" fmla="*/ f424 f1 1"/>
                <a:gd name="f446" fmla="+- 0 0 f425"/>
                <a:gd name="f447" fmla="+- f425 f385 0"/>
                <a:gd name="f448" fmla="+- f426 0 f2"/>
                <a:gd name="f449" fmla="*/ f427 1 f7"/>
                <a:gd name="f450" fmla="*/ f428 1 f7"/>
                <a:gd name="f451" fmla="*/ f429 f1 1"/>
                <a:gd name="f452" fmla="+- 0 0 f430"/>
                <a:gd name="f453" fmla="+- f430 f386 0"/>
                <a:gd name="f454" fmla="+- f431 0 f2"/>
                <a:gd name="f455" fmla="*/ f432 1 f7"/>
                <a:gd name="f456" fmla="*/ f433 1 f7"/>
                <a:gd name="f457" fmla="*/ f434 f1 1"/>
                <a:gd name="f458" fmla="+- 0 0 f435"/>
                <a:gd name="f459" fmla="+- f435 f387 0"/>
                <a:gd name="f460" fmla="cos 1 f436"/>
                <a:gd name="f461" fmla="+- f437 0 f2"/>
                <a:gd name="f462" fmla="+- f438 0 f2"/>
                <a:gd name="f463" fmla="*/ f439 1 f7"/>
                <a:gd name="f464" fmla="*/ f440 f1 1"/>
                <a:gd name="f465" fmla="+- 0 0 f441"/>
                <a:gd name="f466" fmla="cos 1 f442"/>
                <a:gd name="f467" fmla="+- f443 0 f2"/>
                <a:gd name="f468" fmla="+- f444 0 f2"/>
                <a:gd name="f469" fmla="*/ f445 1 f7"/>
                <a:gd name="f470" fmla="*/ f446 f1 1"/>
                <a:gd name="f471" fmla="+- 0 0 f447"/>
                <a:gd name="f472" fmla="cos 1 f448"/>
                <a:gd name="f473" fmla="+- f449 0 f2"/>
                <a:gd name="f474" fmla="+- f450 0 f2"/>
                <a:gd name="f475" fmla="*/ f451 1 f7"/>
                <a:gd name="f476" fmla="*/ f452 f1 1"/>
                <a:gd name="f477" fmla="+- 0 0 f453"/>
                <a:gd name="f478" fmla="cos 1 f454"/>
                <a:gd name="f479" fmla="+- f455 0 f2"/>
                <a:gd name="f480" fmla="+- f456 0 f2"/>
                <a:gd name="f481" fmla="*/ f457 1 f7"/>
                <a:gd name="f482" fmla="*/ f458 f1 1"/>
                <a:gd name="f483" fmla="+- 0 0 f459"/>
                <a:gd name="f484" fmla="+- 0 0 f460"/>
                <a:gd name="f485" fmla="tan 1 f461"/>
                <a:gd name="f486" fmla="cos 1 f462"/>
                <a:gd name="f487" fmla="sin 1 f462"/>
                <a:gd name="f488" fmla="+- f463 0 f2"/>
                <a:gd name="f489" fmla="*/ f464 1 f7"/>
                <a:gd name="f490" fmla="*/ f465 f1 1"/>
                <a:gd name="f491" fmla="+- 0 0 f466"/>
                <a:gd name="f492" fmla="tan 1 f467"/>
                <a:gd name="f493" fmla="cos 1 f468"/>
                <a:gd name="f494" fmla="sin 1 f468"/>
                <a:gd name="f495" fmla="+- f469 0 f2"/>
                <a:gd name="f496" fmla="*/ f470 1 f7"/>
                <a:gd name="f497" fmla="*/ f471 f1 1"/>
                <a:gd name="f498" fmla="+- 0 0 f472"/>
                <a:gd name="f499" fmla="tan 1 f473"/>
                <a:gd name="f500" fmla="cos 1 f474"/>
                <a:gd name="f501" fmla="sin 1 f474"/>
                <a:gd name="f502" fmla="+- f475 0 f2"/>
                <a:gd name="f503" fmla="*/ f476 1 f7"/>
                <a:gd name="f504" fmla="*/ f477 f1 1"/>
                <a:gd name="f505" fmla="+- 0 0 f478"/>
                <a:gd name="f506" fmla="tan 1 f479"/>
                <a:gd name="f507" fmla="cos 1 f480"/>
                <a:gd name="f508" fmla="sin 1 f480"/>
                <a:gd name="f509" fmla="+- f481 0 f2"/>
                <a:gd name="f510" fmla="*/ f482 1 f7"/>
                <a:gd name="f511" fmla="*/ f483 f1 1"/>
                <a:gd name="f512" fmla="*/ 1 1 f485"/>
                <a:gd name="f513" fmla="+- 0 0 f486"/>
                <a:gd name="f514" fmla="+- 0 0 f487"/>
                <a:gd name="f515" fmla="cos 1 f488"/>
                <a:gd name="f516" fmla="sin 1 f488"/>
                <a:gd name="f517" fmla="+- f489 0 f2"/>
                <a:gd name="f518" fmla="*/ f490 1 f7"/>
                <a:gd name="f519" fmla="*/ 1 1 f492"/>
                <a:gd name="f520" fmla="+- 0 0 f493"/>
                <a:gd name="f521" fmla="+- 0 0 f494"/>
                <a:gd name="f522" fmla="cos 1 f495"/>
                <a:gd name="f523" fmla="sin 1 f495"/>
                <a:gd name="f524" fmla="+- f496 0 f2"/>
                <a:gd name="f525" fmla="*/ f497 1 f7"/>
                <a:gd name="f526" fmla="*/ 1 1 f499"/>
                <a:gd name="f527" fmla="+- 0 0 f500"/>
                <a:gd name="f528" fmla="+- 0 0 f501"/>
                <a:gd name="f529" fmla="cos 1 f502"/>
                <a:gd name="f530" fmla="sin 1 f502"/>
                <a:gd name="f531" fmla="+- f503 0 f2"/>
                <a:gd name="f532" fmla="*/ f504 1 f7"/>
                <a:gd name="f533" fmla="*/ 1 1 f506"/>
                <a:gd name="f534" fmla="+- 0 0 f507"/>
                <a:gd name="f535" fmla="+- 0 0 f508"/>
                <a:gd name="f536" fmla="cos 1 f509"/>
                <a:gd name="f537" fmla="sin 1 f509"/>
                <a:gd name="f538" fmla="+- f510 0 f2"/>
                <a:gd name="f539" fmla="*/ f511 1 f7"/>
                <a:gd name="f540" fmla="*/ f512 f512 1"/>
                <a:gd name="f541" fmla="*/ f12 f513 1"/>
                <a:gd name="f542" fmla="*/ f96 f514 1"/>
                <a:gd name="f543" fmla="*/ f96 f513 1"/>
                <a:gd name="f544" fmla="+- 0 0 f515"/>
                <a:gd name="f545" fmla="+- 0 0 f516"/>
                <a:gd name="f546" fmla="cos 1 f517"/>
                <a:gd name="f547" fmla="sin 1 f517"/>
                <a:gd name="f548" fmla="+- f518 0 f2"/>
                <a:gd name="f549" fmla="*/ f519 f519 1"/>
                <a:gd name="f550" fmla="*/ f12 f520 1"/>
                <a:gd name="f551" fmla="*/ f96 f521 1"/>
                <a:gd name="f552" fmla="*/ f96 f520 1"/>
                <a:gd name="f553" fmla="+- 0 0 f522"/>
                <a:gd name="f554" fmla="+- 0 0 f523"/>
                <a:gd name="f555" fmla="cos 1 f524"/>
                <a:gd name="f556" fmla="sin 1 f524"/>
                <a:gd name="f557" fmla="+- f525 0 f2"/>
                <a:gd name="f558" fmla="*/ f526 f526 1"/>
                <a:gd name="f559" fmla="*/ f12 f527 1"/>
                <a:gd name="f560" fmla="*/ f96 f528 1"/>
                <a:gd name="f561" fmla="*/ f96 f527 1"/>
                <a:gd name="f562" fmla="+- 0 0 f529"/>
                <a:gd name="f563" fmla="+- 0 0 f530"/>
                <a:gd name="f564" fmla="cos 1 f531"/>
                <a:gd name="f565" fmla="sin 1 f531"/>
                <a:gd name="f566" fmla="+- f532 0 f2"/>
                <a:gd name="f567" fmla="*/ f533 f533 1"/>
                <a:gd name="f568" fmla="*/ f12 f534 1"/>
                <a:gd name="f569" fmla="*/ f96 f535 1"/>
                <a:gd name="f570" fmla="*/ f96 f534 1"/>
                <a:gd name="f571" fmla="+- 0 0 f536"/>
                <a:gd name="f572" fmla="+- 0 0 f537"/>
                <a:gd name="f573" fmla="cos 1 f538"/>
                <a:gd name="f574" fmla="sin 1 f538"/>
                <a:gd name="f575" fmla="+- f539 0 f2"/>
                <a:gd name="f576" fmla="*/ 3 f540 1"/>
                <a:gd name="f577" fmla="+- f542 f351 0"/>
                <a:gd name="f578" fmla="+- f543 f352 0"/>
                <a:gd name="f579" fmla="*/ f12 f544 1"/>
                <a:gd name="f580" fmla="*/ f96 f545 1"/>
                <a:gd name="f581" fmla="*/ f96 f544 1"/>
                <a:gd name="f582" fmla="+- 0 0 f546"/>
                <a:gd name="f583" fmla="+- 0 0 f547"/>
                <a:gd name="f584" fmla="cos 1 f548"/>
                <a:gd name="f585" fmla="sin 1 f548"/>
                <a:gd name="f586" fmla="*/ 3 f549 1"/>
                <a:gd name="f587" fmla="+- f551 f357 0"/>
                <a:gd name="f588" fmla="+- f552 f358 0"/>
                <a:gd name="f589" fmla="*/ f12 f553 1"/>
                <a:gd name="f590" fmla="*/ f96 f554 1"/>
                <a:gd name="f591" fmla="*/ f96 f553 1"/>
                <a:gd name="f592" fmla="+- 0 0 f555"/>
                <a:gd name="f593" fmla="+- 0 0 f556"/>
                <a:gd name="f594" fmla="cos 1 f557"/>
                <a:gd name="f595" fmla="sin 1 f557"/>
                <a:gd name="f596" fmla="*/ 3 f558 1"/>
                <a:gd name="f597" fmla="+- f560 f322 0"/>
                <a:gd name="f598" fmla="+- f561 f323 0"/>
                <a:gd name="f599" fmla="*/ f12 f562 1"/>
                <a:gd name="f600" fmla="*/ f96 f563 1"/>
                <a:gd name="f601" fmla="*/ f96 f562 1"/>
                <a:gd name="f602" fmla="+- 0 0 f564"/>
                <a:gd name="f603" fmla="+- 0 0 f565"/>
                <a:gd name="f604" fmla="cos 1 f566"/>
                <a:gd name="f605" fmla="sin 1 f566"/>
                <a:gd name="f606" fmla="*/ 3 f567 1"/>
                <a:gd name="f607" fmla="+- f569 f364 0"/>
                <a:gd name="f608" fmla="+- f570 f365 0"/>
                <a:gd name="f609" fmla="*/ f12 f571 1"/>
                <a:gd name="f610" fmla="*/ f96 f572 1"/>
                <a:gd name="f611" fmla="*/ f96 f571 1"/>
                <a:gd name="f612" fmla="+- 0 0 f573"/>
                <a:gd name="f613" fmla="+- 0 0 f574"/>
                <a:gd name="f614" fmla="cos 1 f575"/>
                <a:gd name="f615" fmla="sin 1 f575"/>
                <a:gd name="f616" fmla="+- 4 f576 0"/>
                <a:gd name="f617" fmla="+- f580 f351 0"/>
                <a:gd name="f618" fmla="+- f581 f352 0"/>
                <a:gd name="f619" fmla="*/ f12 f582 1"/>
                <a:gd name="f620" fmla="*/ f96 f583 1"/>
                <a:gd name="f621" fmla="*/ f96 f582 1"/>
                <a:gd name="f622" fmla="+- 0 0 f584"/>
                <a:gd name="f623" fmla="+- 0 0 f585"/>
                <a:gd name="f624" fmla="+- 4 f586 0"/>
                <a:gd name="f625" fmla="+- f590 f357 0"/>
                <a:gd name="f626" fmla="+- f591 f358 0"/>
                <a:gd name="f627" fmla="*/ f12 f592 1"/>
                <a:gd name="f628" fmla="*/ f96 f593 1"/>
                <a:gd name="f629" fmla="*/ f96 f592 1"/>
                <a:gd name="f630" fmla="+- 0 0 f594"/>
                <a:gd name="f631" fmla="+- 0 0 f595"/>
                <a:gd name="f632" fmla="+- 4 f596 0"/>
                <a:gd name="f633" fmla="+- f600 f322 0"/>
                <a:gd name="f634" fmla="+- f601 f323 0"/>
                <a:gd name="f635" fmla="*/ f12 f602 1"/>
                <a:gd name="f636" fmla="*/ f96 f603 1"/>
                <a:gd name="f637" fmla="*/ f96 f602 1"/>
                <a:gd name="f638" fmla="+- 0 0 f604"/>
                <a:gd name="f639" fmla="+- 0 0 f605"/>
                <a:gd name="f640" fmla="+- 4 f606 0"/>
                <a:gd name="f641" fmla="+- f610 f364 0"/>
                <a:gd name="f642" fmla="+- f611 f365 0"/>
                <a:gd name="f643" fmla="*/ f12 f612 1"/>
                <a:gd name="f644" fmla="*/ f96 f613 1"/>
                <a:gd name="f645" fmla="*/ f96 f612 1"/>
                <a:gd name="f646" fmla="+- 0 0 f614"/>
                <a:gd name="f647" fmla="+- 0 0 f615"/>
                <a:gd name="f648" fmla="*/ f577 f46 1"/>
                <a:gd name="f649" fmla="*/ f578 f46 1"/>
                <a:gd name="f650" fmla="*/ f587 f46 1"/>
                <a:gd name="f651" fmla="*/ f588 f46 1"/>
                <a:gd name="f652" fmla="*/ f597 f46 1"/>
                <a:gd name="f653" fmla="*/ f598 f46 1"/>
                <a:gd name="f654" fmla="*/ f607 f46 1"/>
                <a:gd name="f655" fmla="*/ f608 f46 1"/>
                <a:gd name="f656" fmla="sqrt f616"/>
                <a:gd name="f657" fmla="+- f620 f351 0"/>
                <a:gd name="f658" fmla="+- f621 f352 0"/>
                <a:gd name="f659" fmla="*/ f12 f622 1"/>
                <a:gd name="f660" fmla="*/ f96 f623 1"/>
                <a:gd name="f661" fmla="*/ f96 f622 1"/>
                <a:gd name="f662" fmla="sqrt f624"/>
                <a:gd name="f663" fmla="+- f628 f357 0"/>
                <a:gd name="f664" fmla="+- f629 f358 0"/>
                <a:gd name="f665" fmla="*/ f12 f630 1"/>
                <a:gd name="f666" fmla="*/ f96 f631 1"/>
                <a:gd name="f667" fmla="*/ f96 f630 1"/>
                <a:gd name="f668" fmla="sqrt f632"/>
                <a:gd name="f669" fmla="+- f636 f322 0"/>
                <a:gd name="f670" fmla="+- f637 f323 0"/>
                <a:gd name="f671" fmla="*/ f12 f638 1"/>
                <a:gd name="f672" fmla="*/ f96 f639 1"/>
                <a:gd name="f673" fmla="*/ f96 f638 1"/>
                <a:gd name="f674" fmla="sqrt f640"/>
                <a:gd name="f675" fmla="+- f644 f364 0"/>
                <a:gd name="f676" fmla="+- f645 f365 0"/>
                <a:gd name="f677" fmla="*/ f12 f646 1"/>
                <a:gd name="f678" fmla="*/ f96 f647 1"/>
                <a:gd name="f679" fmla="*/ f96 f646 1"/>
                <a:gd name="f680" fmla="*/ f617 f46 1"/>
                <a:gd name="f681" fmla="*/ f618 f46 1"/>
                <a:gd name="f682" fmla="*/ f625 f46 1"/>
                <a:gd name="f683" fmla="*/ f626 f46 1"/>
                <a:gd name="f684" fmla="*/ f633 f46 1"/>
                <a:gd name="f685" fmla="*/ f634 f46 1"/>
                <a:gd name="f686" fmla="*/ f641 f46 1"/>
                <a:gd name="f687" fmla="*/ f642 f46 1"/>
                <a:gd name="f688" fmla="+- f656 0 1"/>
                <a:gd name="f689" fmla="+- f660 f351 0"/>
                <a:gd name="f690" fmla="+- f661 f352 0"/>
                <a:gd name="f691" fmla="+- f662 0 1"/>
                <a:gd name="f692" fmla="+- f666 f357 0"/>
                <a:gd name="f693" fmla="+- f667 f358 0"/>
                <a:gd name="f694" fmla="+- f668 0 1"/>
                <a:gd name="f695" fmla="+- f672 f322 0"/>
                <a:gd name="f696" fmla="+- f673 f323 0"/>
                <a:gd name="f697" fmla="+- f674 0 1"/>
                <a:gd name="f698" fmla="+- f678 f364 0"/>
                <a:gd name="f699" fmla="+- f679 f365 0"/>
                <a:gd name="f700" fmla="*/ f657 f46 1"/>
                <a:gd name="f701" fmla="*/ f658 f46 1"/>
                <a:gd name="f702" fmla="*/ f663 f46 1"/>
                <a:gd name="f703" fmla="*/ f664 f46 1"/>
                <a:gd name="f704" fmla="*/ f669 f46 1"/>
                <a:gd name="f705" fmla="*/ f670 f46 1"/>
                <a:gd name="f706" fmla="*/ f675 f46 1"/>
                <a:gd name="f707" fmla="*/ f676 f46 1"/>
                <a:gd name="f708" fmla="*/ f484 f688 1"/>
                <a:gd name="f709" fmla="*/ f491 f691 1"/>
                <a:gd name="f710" fmla="*/ f498 f694 1"/>
                <a:gd name="f711" fmla="*/ f505 f697 1"/>
                <a:gd name="f712" fmla="*/ f689 f46 1"/>
                <a:gd name="f713" fmla="*/ f690 f46 1"/>
                <a:gd name="f714" fmla="*/ f692 f46 1"/>
                <a:gd name="f715" fmla="*/ f693 f46 1"/>
                <a:gd name="f716" fmla="*/ f695 f46 1"/>
                <a:gd name="f717" fmla="*/ f696 f46 1"/>
                <a:gd name="f718" fmla="*/ f698 f46 1"/>
                <a:gd name="f719" fmla="*/ f699 f46 1"/>
                <a:gd name="f720" fmla="*/ f708 1 3"/>
                <a:gd name="f721" fmla="*/ f709 1 3"/>
                <a:gd name="f722" fmla="*/ f710 1 3"/>
                <a:gd name="f723" fmla="*/ f711 1 3"/>
                <a:gd name="f724" fmla="*/ f720 f96 1"/>
                <a:gd name="f725" fmla="*/ f721 f96 1"/>
                <a:gd name="f726" fmla="*/ f722 f96 1"/>
                <a:gd name="f727" fmla="*/ f723 f96 1"/>
                <a:gd name="f728" fmla="*/ f724 f354 1"/>
                <a:gd name="f729" fmla="*/ f724 f337 1"/>
                <a:gd name="f730" fmla="*/ f724 f541 1"/>
                <a:gd name="f731" fmla="*/ f724 f514 1"/>
                <a:gd name="f732" fmla="*/ f724 f579 1"/>
                <a:gd name="f733" fmla="*/ f724 f545 1"/>
                <a:gd name="f734" fmla="*/ f724 f619 1"/>
                <a:gd name="f735" fmla="*/ f724 f583 1"/>
                <a:gd name="f736" fmla="*/ f724 f659 1"/>
                <a:gd name="f737" fmla="*/ f724 f623 1"/>
                <a:gd name="f738" fmla="*/ f725 f360 1"/>
                <a:gd name="f739" fmla="*/ f725 f342 1"/>
                <a:gd name="f740" fmla="*/ f725 f550 1"/>
                <a:gd name="f741" fmla="*/ f725 f521 1"/>
                <a:gd name="f742" fmla="*/ f725 f589 1"/>
                <a:gd name="f743" fmla="*/ f725 f554 1"/>
                <a:gd name="f744" fmla="*/ f725 f627 1"/>
                <a:gd name="f745" fmla="*/ f725 f593 1"/>
                <a:gd name="f746" fmla="*/ f725 f665 1"/>
                <a:gd name="f747" fmla="*/ f725 f631 1"/>
                <a:gd name="f748" fmla="*/ f726 f325 1"/>
                <a:gd name="f749" fmla="*/ f726 f307 1"/>
                <a:gd name="f750" fmla="*/ f726 f559 1"/>
                <a:gd name="f751" fmla="*/ f726 f528 1"/>
                <a:gd name="f752" fmla="*/ f726 f599 1"/>
                <a:gd name="f753" fmla="*/ f726 f563 1"/>
                <a:gd name="f754" fmla="*/ f726 f635 1"/>
                <a:gd name="f755" fmla="*/ f726 f603 1"/>
                <a:gd name="f756" fmla="*/ f726 f671 1"/>
                <a:gd name="f757" fmla="*/ f726 f639 1"/>
                <a:gd name="f758" fmla="*/ f727 f367 1"/>
                <a:gd name="f759" fmla="*/ f727 f350 1"/>
                <a:gd name="f760" fmla="*/ f727 f568 1"/>
                <a:gd name="f761" fmla="*/ f727 f535 1"/>
                <a:gd name="f762" fmla="*/ f727 f609 1"/>
                <a:gd name="f763" fmla="*/ f727 f572 1"/>
                <a:gd name="f764" fmla="*/ f727 f643 1"/>
                <a:gd name="f765" fmla="*/ f727 f613 1"/>
                <a:gd name="f766" fmla="*/ f727 f677 1"/>
                <a:gd name="f767" fmla="*/ f727 f647 1"/>
                <a:gd name="f768" fmla="+- f371 f728 0"/>
                <a:gd name="f769" fmla="+- f372 f729 0"/>
                <a:gd name="f770" fmla="+- f577 0 f730"/>
                <a:gd name="f771" fmla="+- f578 0 f731"/>
                <a:gd name="f772" fmla="+- f577 f730 0"/>
                <a:gd name="f773" fmla="+- f578 f731 0"/>
                <a:gd name="f774" fmla="+- f617 0 f732"/>
                <a:gd name="f775" fmla="+- f618 0 f733"/>
                <a:gd name="f776" fmla="+- f617 f732 0"/>
                <a:gd name="f777" fmla="+- f618 f733 0"/>
                <a:gd name="f778" fmla="+- f657 0 f734"/>
                <a:gd name="f779" fmla="+- f658 0 f735"/>
                <a:gd name="f780" fmla="+- f657 f734 0"/>
                <a:gd name="f781" fmla="+- f658 f735 0"/>
                <a:gd name="f782" fmla="+- f689 0 f736"/>
                <a:gd name="f783" fmla="+- f690 0 f737"/>
                <a:gd name="f784" fmla="+- f374 f738 0"/>
                <a:gd name="f785" fmla="+- f375 f739 0"/>
                <a:gd name="f786" fmla="+- f587 0 f740"/>
                <a:gd name="f787" fmla="+- f588 0 f741"/>
                <a:gd name="f788" fmla="+- f587 f740 0"/>
                <a:gd name="f789" fmla="+- f588 f741 0"/>
                <a:gd name="f790" fmla="+- f625 0 f742"/>
                <a:gd name="f791" fmla="+- f626 0 f743"/>
                <a:gd name="f792" fmla="+- f625 f742 0"/>
                <a:gd name="f793" fmla="+- f626 f743 0"/>
                <a:gd name="f794" fmla="+- f663 0 f744"/>
                <a:gd name="f795" fmla="+- f664 0 f745"/>
                <a:gd name="f796" fmla="+- f663 f744 0"/>
                <a:gd name="f797" fmla="+- f664 f745 0"/>
                <a:gd name="f798" fmla="+- f692 0 f746"/>
                <a:gd name="f799" fmla="+- f693 0 f747"/>
                <a:gd name="f800" fmla="+- f344 f748 0"/>
                <a:gd name="f801" fmla="+- f345 f749 0"/>
                <a:gd name="f802" fmla="+- f597 0 f750"/>
                <a:gd name="f803" fmla="+- f598 0 f751"/>
                <a:gd name="f804" fmla="+- f597 f750 0"/>
                <a:gd name="f805" fmla="+- f598 f751 0"/>
                <a:gd name="f806" fmla="+- f633 0 f752"/>
                <a:gd name="f807" fmla="+- f634 0 f753"/>
                <a:gd name="f808" fmla="+- f633 f752 0"/>
                <a:gd name="f809" fmla="+- f634 f753 0"/>
                <a:gd name="f810" fmla="+- f669 0 f754"/>
                <a:gd name="f811" fmla="+- f670 0 f755"/>
                <a:gd name="f812" fmla="+- f669 f754 0"/>
                <a:gd name="f813" fmla="+- f670 f755 0"/>
                <a:gd name="f814" fmla="+- f695 0 f756"/>
                <a:gd name="f815" fmla="+- f696 0 f757"/>
                <a:gd name="f816" fmla="+- f378 f758 0"/>
                <a:gd name="f817" fmla="+- f379 f759 0"/>
                <a:gd name="f818" fmla="+- f607 0 f760"/>
                <a:gd name="f819" fmla="+- f608 0 f761"/>
                <a:gd name="f820" fmla="+- f607 f760 0"/>
                <a:gd name="f821" fmla="+- f608 f761 0"/>
                <a:gd name="f822" fmla="+- f641 0 f762"/>
                <a:gd name="f823" fmla="+- f642 0 f763"/>
                <a:gd name="f824" fmla="+- f641 f762 0"/>
                <a:gd name="f825" fmla="+- f642 f763 0"/>
                <a:gd name="f826" fmla="+- f675 0 f764"/>
                <a:gd name="f827" fmla="+- f676 0 f765"/>
                <a:gd name="f828" fmla="+- f675 f764 0"/>
                <a:gd name="f829" fmla="+- f676 f765 0"/>
                <a:gd name="f830" fmla="+- f698 0 f766"/>
                <a:gd name="f831" fmla="+- f699 0 f767"/>
                <a:gd name="f832" fmla="*/ f768 f46 1"/>
                <a:gd name="f833" fmla="*/ f769 f46 1"/>
                <a:gd name="f834" fmla="*/ f770 f46 1"/>
                <a:gd name="f835" fmla="*/ f771 f46 1"/>
                <a:gd name="f836" fmla="*/ f772 f46 1"/>
                <a:gd name="f837" fmla="*/ f773 f46 1"/>
                <a:gd name="f838" fmla="*/ f774 f46 1"/>
                <a:gd name="f839" fmla="*/ f775 f46 1"/>
                <a:gd name="f840" fmla="*/ f776 f46 1"/>
                <a:gd name="f841" fmla="*/ f777 f46 1"/>
                <a:gd name="f842" fmla="*/ f778 f46 1"/>
                <a:gd name="f843" fmla="*/ f779 f46 1"/>
                <a:gd name="f844" fmla="*/ f780 f46 1"/>
                <a:gd name="f845" fmla="*/ f781 f46 1"/>
                <a:gd name="f846" fmla="*/ f782 f46 1"/>
                <a:gd name="f847" fmla="*/ f783 f46 1"/>
                <a:gd name="f848" fmla="*/ f784 f46 1"/>
                <a:gd name="f849" fmla="*/ f785 f46 1"/>
                <a:gd name="f850" fmla="*/ f786 f46 1"/>
                <a:gd name="f851" fmla="*/ f787 f46 1"/>
                <a:gd name="f852" fmla="*/ f788 f46 1"/>
                <a:gd name="f853" fmla="*/ f789 f46 1"/>
                <a:gd name="f854" fmla="*/ f790 f46 1"/>
                <a:gd name="f855" fmla="*/ f791 f46 1"/>
                <a:gd name="f856" fmla="*/ f792 f46 1"/>
                <a:gd name="f857" fmla="*/ f793 f46 1"/>
                <a:gd name="f858" fmla="*/ f794 f46 1"/>
                <a:gd name="f859" fmla="*/ f795 f46 1"/>
                <a:gd name="f860" fmla="*/ f796 f46 1"/>
                <a:gd name="f861" fmla="*/ f797 f46 1"/>
                <a:gd name="f862" fmla="*/ f798 f46 1"/>
                <a:gd name="f863" fmla="*/ f799 f46 1"/>
                <a:gd name="f864" fmla="*/ f800 f46 1"/>
                <a:gd name="f865" fmla="*/ f801 f46 1"/>
                <a:gd name="f866" fmla="*/ f802 f46 1"/>
                <a:gd name="f867" fmla="*/ f803 f46 1"/>
                <a:gd name="f868" fmla="*/ f804 f46 1"/>
                <a:gd name="f869" fmla="*/ f805 f46 1"/>
                <a:gd name="f870" fmla="*/ f806 f46 1"/>
                <a:gd name="f871" fmla="*/ f807 f46 1"/>
                <a:gd name="f872" fmla="*/ f808 f46 1"/>
                <a:gd name="f873" fmla="*/ f809 f46 1"/>
                <a:gd name="f874" fmla="*/ f810 f46 1"/>
                <a:gd name="f875" fmla="*/ f811 f46 1"/>
                <a:gd name="f876" fmla="*/ f812 f46 1"/>
                <a:gd name="f877" fmla="*/ f813 f46 1"/>
                <a:gd name="f878" fmla="*/ f814 f46 1"/>
                <a:gd name="f879" fmla="*/ f815 f46 1"/>
                <a:gd name="f880" fmla="*/ f816 f46 1"/>
                <a:gd name="f881" fmla="*/ f817 f46 1"/>
                <a:gd name="f882" fmla="*/ f818 f46 1"/>
                <a:gd name="f883" fmla="*/ f819 f46 1"/>
                <a:gd name="f884" fmla="*/ f820 f46 1"/>
                <a:gd name="f885" fmla="*/ f821 f46 1"/>
                <a:gd name="f886" fmla="*/ f822 f46 1"/>
                <a:gd name="f887" fmla="*/ f823 f46 1"/>
                <a:gd name="f888" fmla="*/ f824 f46 1"/>
                <a:gd name="f889" fmla="*/ f825 f46 1"/>
                <a:gd name="f890" fmla="*/ f826 f46 1"/>
                <a:gd name="f891" fmla="*/ f827 f46 1"/>
                <a:gd name="f892" fmla="*/ f828 f46 1"/>
                <a:gd name="f893" fmla="*/ f829 f46 1"/>
                <a:gd name="f894" fmla="*/ f830 f46 1"/>
                <a:gd name="f895" fmla="*/ f831 f4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2" t="f203" r="f216" b="f217"/>
              <a:pathLst>
                <a:path>
                  <a:moveTo>
                    <a:pt x="f63" y="f73"/>
                  </a:moveTo>
                  <a:cubicBezTo>
                    <a:pt x="f832" y="f833"/>
                    <a:pt x="f834" y="f835"/>
                    <a:pt x="f648" y="f649"/>
                  </a:cubicBezTo>
                  <a:cubicBezTo>
                    <a:pt x="f836" y="f837"/>
                    <a:pt x="f838" y="f839"/>
                    <a:pt x="f680" y="f681"/>
                  </a:cubicBezTo>
                  <a:cubicBezTo>
                    <a:pt x="f840" y="f841"/>
                    <a:pt x="f842" y="f843"/>
                    <a:pt x="f700" y="f701"/>
                  </a:cubicBezTo>
                  <a:cubicBezTo>
                    <a:pt x="f844" y="f845"/>
                    <a:pt x="f846" y="f847"/>
                    <a:pt x="f712" y="f713"/>
                  </a:cubicBezTo>
                  <a:lnTo>
                    <a:pt x="f104" y="f63"/>
                  </a:lnTo>
                  <a:cubicBezTo>
                    <a:pt x="f848" y="f849"/>
                    <a:pt x="f850" y="f851"/>
                    <a:pt x="f650" y="f651"/>
                  </a:cubicBezTo>
                  <a:cubicBezTo>
                    <a:pt x="f852" y="f853"/>
                    <a:pt x="f854" y="f855"/>
                    <a:pt x="f682" y="f683"/>
                  </a:cubicBezTo>
                  <a:cubicBezTo>
                    <a:pt x="f856" y="f857"/>
                    <a:pt x="f858" y="f859"/>
                    <a:pt x="f702" y="f703"/>
                  </a:cubicBezTo>
                  <a:cubicBezTo>
                    <a:pt x="f860" y="f861"/>
                    <a:pt x="f862" y="f863"/>
                    <a:pt x="f714" y="f715"/>
                  </a:cubicBezTo>
                  <a:lnTo>
                    <a:pt x="f74" y="f105"/>
                  </a:lnTo>
                  <a:cubicBezTo>
                    <a:pt x="f864" y="f865"/>
                    <a:pt x="f866" y="f867"/>
                    <a:pt x="f652" y="f653"/>
                  </a:cubicBezTo>
                  <a:cubicBezTo>
                    <a:pt x="f868" y="f869"/>
                    <a:pt x="f870" y="f871"/>
                    <a:pt x="f684" y="f685"/>
                  </a:cubicBezTo>
                  <a:cubicBezTo>
                    <a:pt x="f872" y="f873"/>
                    <a:pt x="f874" y="f875"/>
                    <a:pt x="f704" y="f705"/>
                  </a:cubicBezTo>
                  <a:cubicBezTo>
                    <a:pt x="f876" y="f877"/>
                    <a:pt x="f878" y="f879"/>
                    <a:pt x="f716" y="f717"/>
                  </a:cubicBezTo>
                  <a:lnTo>
                    <a:pt x="f73" y="f75"/>
                  </a:lnTo>
                  <a:cubicBezTo>
                    <a:pt x="f880" y="f881"/>
                    <a:pt x="f882" y="f883"/>
                    <a:pt x="f654" y="f655"/>
                  </a:cubicBezTo>
                  <a:cubicBezTo>
                    <a:pt x="f884" y="f885"/>
                    <a:pt x="f886" y="f887"/>
                    <a:pt x="f686" y="f687"/>
                  </a:cubicBezTo>
                  <a:cubicBezTo>
                    <a:pt x="f888" y="f889"/>
                    <a:pt x="f890" y="f891"/>
                    <a:pt x="f706" y="f707"/>
                  </a:cubicBezTo>
                  <a:cubicBezTo>
                    <a:pt x="f892" y="f893"/>
                    <a:pt x="f894" y="f895"/>
                    <a:pt x="f718" y="f719"/>
                  </a:cubicBezTo>
                  <a:close/>
                </a:path>
              </a:pathLst>
            </a:custGeom>
            <a:solidFill>
              <a:srgbClr val="9999FF"/>
            </a:solidFill>
            <a:ln w="25400">
              <a:solidFill>
                <a:srgbClr val="CCCCFF"/>
              </a:solidFill>
              <a:prstDash val="solid"/>
            </a:ln>
          </p:spPr>
          <p:txBody>
            <a:bodyPr wrap="square" lIns="91440" tIns="45720" rIns="91440" bIns="45720" anchor="ctr"/>
            <a:lstStyle/>
            <a:p>
              <a:pPr marL="0" marR="0" lvl="0" indent="0" algn="ctr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2400" b="1" spc="0">
                  <a:solidFill>
                    <a:srgbClr val="FFFFFF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гололёд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лилиния 1"/>
          <p:cNvSpPr/>
          <p:nvPr/>
        </p:nvSpPr>
        <p:spPr>
          <a:xfrm>
            <a:off x="-1" y="-1"/>
            <a:ext cx="9144001" cy="6858001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3"/>
              <a:gd name="f7" fmla="val f3"/>
              <a:gd name="f8" fmla="*/ f2 1 1"/>
              <a:gd name="f9" fmla="*/ f8 1 f3"/>
              <a:gd name="f10" fmla="*/ f8 1 f3"/>
              <a:gd name="f11" fmla="*/ f6 1 1"/>
              <a:gd name="f12" fmla="*/ f7 1 1"/>
              <a:gd name="f13" fmla="*/ f11 1 f3"/>
              <a:gd name="f14" fmla="*/ f12 1 f3"/>
              <a:gd name="f15" fmla="*/ f9 f3 1"/>
              <a:gd name="f16" fmla="*/ f10 f3 1"/>
              <a:gd name="f17" fmla="*/ f13 f3 1"/>
              <a:gd name="f18" fmla="*/ f14 f3 1"/>
              <a:gd name="f19" fmla="*/ f15 f4 1"/>
              <a:gd name="f20" fmla="*/ f16 f5 1"/>
              <a:gd name="f21" fmla="*/ f17 f4 1"/>
              <a:gd name="f22" fmla="*/ f1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" t="f20" r="f21" b="f2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>
            <a:noFill/>
            <a:prstDash val="solid"/>
          </a:ln>
        </p:spPr>
        <p:txBody>
          <a:bodyPr wrap="square" lIns="45720" tIns="45720" rIns="45720" bIns="45720"/>
          <a:lstStyle/>
          <a:p>
            <a:pPr marR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ru-RU" sz="1200" spc="0">
              <a:solidFill>
                <a:srgbClr val="000000"/>
              </a:solidFill>
              <a:highlight>
                <a:scrgbClr r="0" g="0" b="0">
                  <a:alpha val="0"/>
                </a:scrgbClr>
              </a:highlight>
              <a:latin typeface="XO Thames"/>
            </a:endParaRPr>
          </a:p>
        </p:txBody>
      </p:sp>
      <p:sp>
        <p:nvSpPr>
          <p:cNvPr id="3" name="Полилиния 2"/>
          <p:cNvSpPr/>
          <p:nvPr/>
        </p:nvSpPr>
        <p:spPr>
          <a:xfrm>
            <a:off x="8316495" y="6273360"/>
            <a:ext cx="719999" cy="395999"/>
          </a:xfrm>
          <a:custGeom>
            <a:avLst>
              <a:gd name="f7" fmla="val 50000"/>
              <a:gd name="f8" fmla="val 50000"/>
            </a:avLst>
            <a:gdLst>
              <a:gd name="f2" fmla="val w"/>
              <a:gd name="f3" fmla="val h"/>
              <a:gd name="f4" fmla="val ss"/>
              <a:gd name="f5" fmla="val 0"/>
              <a:gd name="f6" fmla="val 21600"/>
              <a:gd name="f7" fmla="val 50000"/>
              <a:gd name="f8" fmla="val 50000"/>
              <a:gd name="f9" fmla="abs f2"/>
              <a:gd name="f10" fmla="abs f3"/>
              <a:gd name="f11" fmla="abs f4"/>
              <a:gd name="f12" fmla="min f6 f6"/>
              <a:gd name="f13" fmla="+- f7 0 100000"/>
              <a:gd name="f14" fmla="+- 0 0 f7"/>
              <a:gd name="f15" fmla="+- 0 0 f8"/>
              <a:gd name="f16" fmla="*/ f5 1 1"/>
              <a:gd name="f17" fmla="?: f9 f2 1"/>
              <a:gd name="f18" fmla="?: f10 f3 1"/>
              <a:gd name="f19" fmla="?: f11 f4 1"/>
              <a:gd name="f20" fmla="?: f13 100000 f7"/>
              <a:gd name="f21" fmla="*/ f16 1 f6"/>
              <a:gd name="f22" fmla="*/ f17 1 21600"/>
              <a:gd name="f23" fmla="*/ f18 1 21600"/>
              <a:gd name="f24" fmla="*/ 21600 f17 1"/>
              <a:gd name="f25" fmla="*/ 21600 f18 1"/>
              <a:gd name="f26" fmla="?: f14 0 f20"/>
              <a:gd name="f27" fmla="min f23 f22"/>
              <a:gd name="f28" fmla="*/ f24 1 f19"/>
              <a:gd name="f29" fmla="*/ f25 1 f19"/>
              <a:gd name="f30" fmla="val f28"/>
              <a:gd name="f31" fmla="val f29"/>
              <a:gd name="f32" fmla="*/ f5 f27 1"/>
              <a:gd name="f33" fmla="*/ f31 1 1"/>
              <a:gd name="f34" fmla="*/ 100000 f30 1"/>
              <a:gd name="f35" fmla="+- f30 0 0"/>
              <a:gd name="f36" fmla="*/ f31 f26 1"/>
              <a:gd name="f37" fmla="*/ f21 f30 1"/>
              <a:gd name="f38" fmla="*/ f30 f27 1"/>
              <a:gd name="f39" fmla="*/ f31 f27 1"/>
              <a:gd name="f40" fmla="*/ f33 1 2"/>
              <a:gd name="f41" fmla="*/ f34 1 f12"/>
              <a:gd name="f42" fmla="*/ f36 1 200000"/>
              <a:gd name="f43" fmla="*/ f37 f27 1"/>
              <a:gd name="f44" fmla="+- f8 0 f41"/>
              <a:gd name="f45" fmla="+- f40 0 0"/>
              <a:gd name="f46" fmla="+- f40 f42 0"/>
              <a:gd name="f47" fmla="*/ f40 f27 1"/>
              <a:gd name="f48" fmla="?: f44 f41 f8"/>
              <a:gd name="f49" fmla="+- f45 0 f42"/>
              <a:gd name="f50" fmla="+- f46 0 0"/>
              <a:gd name="f51" fmla="?: f15 0 f48"/>
              <a:gd name="f52" fmla="*/ f49 f6 1"/>
              <a:gd name="f53" fmla="*/ f50 f6 1"/>
              <a:gd name="f54" fmla="*/ f49 f27 1"/>
              <a:gd name="f55" fmla="*/ f50 f27 1"/>
              <a:gd name="f56" fmla="*/ f12 f51 1"/>
              <a:gd name="f57" fmla="*/ f52 1 f31"/>
              <a:gd name="f58" fmla="*/ f53 1 f31"/>
              <a:gd name="f59" fmla="*/ f56 1 100000"/>
              <a:gd name="f60" fmla="val f57"/>
              <a:gd name="f61" fmla="val f58"/>
              <a:gd name="f62" fmla="+- f35 0 f59"/>
              <a:gd name="f63" fmla="*/ f49 f59 1"/>
              <a:gd name="f64" fmla="*/ f60 1 1"/>
              <a:gd name="f65" fmla="*/ f61 1 1"/>
              <a:gd name="f66" fmla="*/ f63 1 f40"/>
              <a:gd name="f67" fmla="*/ f64 1 f6"/>
              <a:gd name="f68" fmla="*/ f65 1 f6"/>
              <a:gd name="f69" fmla="*/ f62 f27 1"/>
              <a:gd name="f70" fmla="+- f62 f66 0"/>
              <a:gd name="f71" fmla="*/ f67 f31 1"/>
              <a:gd name="f72" fmla="*/ f68 f31 1"/>
              <a:gd name="f73" fmla="+- f70 0 0"/>
              <a:gd name="f74" fmla="*/ f71 f27 1"/>
              <a:gd name="f75" fmla="*/ f72 f27 1"/>
              <a:gd name="f76" fmla="*/ f73 f6 1"/>
              <a:gd name="f77" fmla="*/ f76 1 f30"/>
              <a:gd name="f78" fmla="val f77"/>
              <a:gd name="f79" fmla="*/ f78 1 1"/>
              <a:gd name="f80" fmla="*/ f79 1 f6"/>
              <a:gd name="f81" fmla="*/ f80 f30 1"/>
              <a:gd name="f82" fmla="*/ f81 f2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43" t="f74" r="f82" b="f75"/>
            <a:pathLst>
              <a:path>
                <a:moveTo>
                  <a:pt x="f32" y="f54"/>
                </a:moveTo>
                <a:lnTo>
                  <a:pt x="f69" y="f54"/>
                </a:lnTo>
                <a:lnTo>
                  <a:pt x="f69" y="f32"/>
                </a:lnTo>
                <a:lnTo>
                  <a:pt x="f38" y="f47"/>
                </a:lnTo>
                <a:lnTo>
                  <a:pt x="f69" y="f39"/>
                </a:lnTo>
                <a:lnTo>
                  <a:pt x="f69" y="f55"/>
                </a:lnTo>
                <a:lnTo>
                  <a:pt x="f32" y="f55"/>
                </a:lnTo>
                <a:close/>
              </a:path>
            </a:pathLst>
          </a:custGeom>
          <a:solidFill>
            <a:srgbClr val="9999FF"/>
          </a:solidFill>
          <a:ln w="25400">
            <a:solidFill>
              <a:srgbClr val="9966FF"/>
            </a:solidFill>
            <a:prstDash val="solid"/>
          </a:ln>
        </p:spPr>
        <p:txBody>
          <a:bodyPr wrap="square" lIns="91440" tIns="45720" rIns="91440" bIns="45720" anchor="ctr"/>
          <a:lstStyle/>
          <a:p>
            <a:pPr marL="0" marR="0" lv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rgbClr val="FFFFFF"/>
                </a:solidFill>
                <a:latin typeface="Calibri"/>
              </a:defRPr>
            </a:pPr>
            <a:endParaRPr lang="ru-RU" sz="1800" spc="0">
              <a:solidFill>
                <a:srgbClr val="FFFFFF"/>
              </a:solidFill>
              <a:highlight>
                <a:scrgbClr r="0" g="0" b="0">
                  <a:alpha val="0"/>
                </a:scrgbClr>
              </a:highlight>
              <a:latin typeface="Calibri"/>
            </a:endParaRPr>
          </a:p>
        </p:txBody>
      </p:sp>
      <p:pic>
        <p:nvPicPr>
          <p:cNvPr id="4" name=""/>
          <p:cNvPicPr>
            <a:picLocks noChangeAspect="1"/>
          </p:cNvPicPr>
          <p:nvPr/>
        </p:nvPicPr>
        <p:blipFill>
          <a:blip r:embed="rId3"/>
          <a:srcRect r="11832"/>
          <a:stretch>
            <a:fillRect/>
          </a:stretch>
        </p:blipFill>
        <p:spPr>
          <a:xfrm>
            <a:off x="4888259" y="0"/>
            <a:ext cx="4292253" cy="3239999"/>
          </a:xfrm>
          <a:prstGeom prst="rect">
            <a:avLst/>
          </a:prstGeom>
          <a:ln>
            <a:noFill/>
          </a:ln>
        </p:spPr>
      </p:pic>
      <p:grpSp>
        <p:nvGrpSpPr>
          <p:cNvPr id="5" name="Группа 4"/>
          <p:cNvGrpSpPr/>
          <p:nvPr/>
        </p:nvGrpSpPr>
        <p:grpSpPr>
          <a:xfrm>
            <a:off x="360039" y="1872209"/>
            <a:ext cx="5724128" cy="4293096"/>
            <a:chOff x="360039" y="1872209"/>
            <a:chExt cx="5724128" cy="4293096"/>
          </a:xfrm>
        </p:grpSpPr>
        <p:pic>
          <p:nvPicPr>
            <p:cNvPr id="6" name="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20995555">
              <a:off x="360039" y="1872209"/>
              <a:ext cx="5724128" cy="4293096"/>
            </a:xfrm>
            <a:prstGeom prst="rect">
              <a:avLst/>
            </a:prstGeom>
            <a:ln>
              <a:noFill/>
            </a:ln>
          </p:spPr>
        </p:pic>
        <p:sp>
          <p:nvSpPr>
            <p:cNvPr id="7" name="TextBox 6"/>
            <p:cNvSpPr txBox="1"/>
            <p:nvPr/>
          </p:nvSpPr>
          <p:spPr>
            <a:xfrm rot="21007604">
              <a:off x="1310928" y="2520222"/>
              <a:ext cx="4625949" cy="267765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>
              <a:spAutoFit/>
            </a:bodyPr>
            <a:lstStyle>
              <a:defPPr marL="0" lvl="0" indent="0" algn="l">
                <a:buNone/>
                <a:defRPr sz="1800" spc="0">
                  <a:solidFill>
                    <a:srgbClr val="000000"/>
                  </a:solidFill>
                  <a:highlight>
                    <a:scrgbClr r="0" g="0" b="0">
                      <a:alpha val="0"/>
                    </a:scrgbClr>
                  </a:highlight>
                  <a:latin typeface="Calibri"/>
                </a:defRPr>
              </a:defPPr>
              <a:lvl1pPr marL="0" lvl="0" indent="0" algn="l">
                <a:buChar char=" "/>
                <a:defRPr sz="1800" spc="0">
                  <a:solidFill>
                    <a:srgbClr val="000000"/>
                  </a:solidFill>
                  <a:highlight>
                    <a:scrgbClr r="0" g="0" b="0">
                      <a:alpha val="0"/>
                    </a:scrgbClr>
                  </a:highlight>
                  <a:latin typeface="Calibri"/>
                </a:defRPr>
              </a:lvl1pPr>
              <a:lvl2pPr marL="0" lvl="1" indent="0" algn="l">
                <a:buChar char=" "/>
                <a:defRPr sz="1800" spc="0">
                  <a:solidFill>
                    <a:srgbClr val="000000"/>
                  </a:solidFill>
                  <a:highlight>
                    <a:scrgbClr r="0" g="0" b="0">
                      <a:alpha val="0"/>
                    </a:scrgbClr>
                  </a:highlight>
                  <a:latin typeface="Calibri"/>
                </a:defRPr>
              </a:lvl2pPr>
              <a:lvl3pPr marL="0" lvl="2" indent="0" algn="l">
                <a:buChar char=" "/>
                <a:defRPr sz="1800" spc="0">
                  <a:solidFill>
                    <a:srgbClr val="000000"/>
                  </a:solidFill>
                  <a:highlight>
                    <a:scrgbClr r="0" g="0" b="0">
                      <a:alpha val="0"/>
                    </a:scrgbClr>
                  </a:highlight>
                  <a:latin typeface="Calibri"/>
                </a:defRPr>
              </a:lvl3pPr>
              <a:lvl4pPr marL="0" lvl="3" indent="0" algn="l">
                <a:buChar char=" "/>
                <a:defRPr sz="1800" spc="0">
                  <a:solidFill>
                    <a:srgbClr val="000000"/>
                  </a:solidFill>
                  <a:highlight>
                    <a:scrgbClr r="0" g="0" b="0">
                      <a:alpha val="0"/>
                    </a:scrgbClr>
                  </a:highlight>
                  <a:latin typeface="Calibri"/>
                </a:defRPr>
              </a:lvl4pPr>
              <a:lvl5pPr marL="0" lvl="4" indent="0" algn="l">
                <a:buChar char=" "/>
                <a:defRPr sz="1800" spc="0">
                  <a:solidFill>
                    <a:srgbClr val="000000"/>
                  </a:solidFill>
                  <a:highlight>
                    <a:scrgbClr r="0" g="0" b="0">
                      <a:alpha val="0"/>
                    </a:scrgbClr>
                  </a:highlight>
                  <a:latin typeface="Calibri"/>
                </a:defRPr>
              </a:lvl5pPr>
              <a:lvl6pPr marL="0" lvl="5" indent="0" algn="l">
                <a:buChar char=" "/>
                <a:defRPr sz="1800" spc="0">
                  <a:solidFill>
                    <a:srgbClr val="000000"/>
                  </a:solidFill>
                  <a:highlight>
                    <a:scrgbClr r="0" g="0" b="0">
                      <a:alpha val="0"/>
                    </a:scrgbClr>
                  </a:highlight>
                  <a:latin typeface="Calibri"/>
                </a:defRPr>
              </a:lvl6pPr>
              <a:lvl7pPr marL="0" lvl="6" indent="0" algn="l">
                <a:buChar char=" "/>
                <a:defRPr sz="1800" spc="0">
                  <a:solidFill>
                    <a:srgbClr val="000000"/>
                  </a:solidFill>
                  <a:highlight>
                    <a:scrgbClr r="0" g="0" b="0">
                      <a:alpha val="0"/>
                    </a:scrgbClr>
                  </a:highlight>
                  <a:latin typeface="Calibri"/>
                </a:defRPr>
              </a:lvl7pPr>
              <a:lvl8pPr marL="0" lvl="7" indent="0" algn="l">
                <a:buChar char=" "/>
                <a:defRPr sz="1800" spc="0">
                  <a:solidFill>
                    <a:srgbClr val="000000"/>
                  </a:solidFill>
                  <a:highlight>
                    <a:scrgbClr r="0" g="0" b="0">
                      <a:alpha val="0"/>
                    </a:scrgbClr>
                  </a:highlight>
                  <a:latin typeface="Calibri"/>
                </a:defRPr>
              </a:lvl8pPr>
              <a:lvl9pPr marL="0" lvl="8" indent="0" algn="l">
                <a:buChar char=" "/>
                <a:defRPr sz="1800" spc="0">
                  <a:solidFill>
                    <a:srgbClr val="000000"/>
                  </a:solidFill>
                  <a:highlight>
                    <a:scrgbClr r="0" g="0" b="0">
                      <a:alpha val="0"/>
                    </a:scrgbClr>
                  </a:highlight>
                  <a:latin typeface="Calibri"/>
                </a:defRPr>
              </a:lvl9pPr>
            </a:lstStyle>
            <a:p>
              <a:pPr marR="0" lvl="0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SzPct val="100000"/>
                <a:buFont typeface="Wingdings"/>
                <a:buChar char="ü"/>
              </a:pPr>
              <a:r>
                <a:rPr lang="ru-RU" sz="2400" spc="0">
                  <a:solidFill>
                    <a:srgbClr val="6600FF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Не выходите на замёрзшие водоёмы.</a:t>
              </a:r>
            </a:p>
            <a:p>
              <a:pPr marR="0" lvl="0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SzPct val="100000"/>
                <a:buFont typeface="Wingdings"/>
                <a:buChar char="ü"/>
              </a:pPr>
              <a:r>
                <a:rPr lang="ru-RU" sz="2400" spc="0">
                  <a:solidFill>
                    <a:srgbClr val="000000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Не проверяйте прочность льда ногой.</a:t>
              </a:r>
            </a:p>
            <a:p>
              <a:pPr marR="0" lvl="0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SzPct val="100000"/>
                <a:buFont typeface="Wingdings"/>
                <a:buChar char="ü"/>
              </a:pPr>
              <a:r>
                <a:rPr lang="ru-RU" sz="2400" spc="0">
                  <a:solidFill>
                    <a:srgbClr val="6600FF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Будьте осторожны: под снегом могут быть полыньи, трещины.</a:t>
              </a:r>
            </a:p>
            <a:p>
              <a:pPr marR="0" lvl="0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sz="2400">
                  <a:solidFill>
                    <a:srgbClr val="FF0000"/>
                  </a:solidFill>
                  <a:latin typeface="Times New Roman"/>
                </a:defRPr>
              </a:pPr>
              <a:endParaRPr lang="ru-RU" sz="2400" spc="0">
                <a:solidFill>
                  <a:srgbClr val="FF0000"/>
                </a:solidFill>
                <a:highlight>
                  <a:scrgbClr r="0" g="0" b="0">
                    <a:alpha val="0"/>
                  </a:scrgbClr>
                </a:highlight>
                <a:latin typeface="Times New Roman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179511" y="404663"/>
            <a:ext cx="4392488" cy="64633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 spc="50">
                <a:solidFill>
                  <a:srgbClr val="C02622"/>
                </a:solidFill>
                <a:highlight>
                  <a:scrgbClr r="0" g="0" b="0">
                    <a:alpha val="0"/>
                  </a:scrgbClr>
                </a:highlight>
                <a:latin typeface="Monotype Corsiva"/>
              </a:rPr>
              <a:t>У водоёмов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лилиния 1"/>
          <p:cNvSpPr/>
          <p:nvPr/>
        </p:nvSpPr>
        <p:spPr>
          <a:xfrm>
            <a:off x="-1" y="-1"/>
            <a:ext cx="9144001" cy="6858001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3"/>
              <a:gd name="f7" fmla="val f3"/>
              <a:gd name="f8" fmla="*/ f2 1 1"/>
              <a:gd name="f9" fmla="*/ f8 1 f3"/>
              <a:gd name="f10" fmla="*/ f8 1 f3"/>
              <a:gd name="f11" fmla="*/ f6 1 1"/>
              <a:gd name="f12" fmla="*/ f7 1 1"/>
              <a:gd name="f13" fmla="*/ f11 1 f3"/>
              <a:gd name="f14" fmla="*/ f12 1 f3"/>
              <a:gd name="f15" fmla="*/ f9 f3 1"/>
              <a:gd name="f16" fmla="*/ f10 f3 1"/>
              <a:gd name="f17" fmla="*/ f13 f3 1"/>
              <a:gd name="f18" fmla="*/ f14 f3 1"/>
              <a:gd name="f19" fmla="*/ f15 f4 1"/>
              <a:gd name="f20" fmla="*/ f16 f5 1"/>
              <a:gd name="f21" fmla="*/ f17 f4 1"/>
              <a:gd name="f22" fmla="*/ f1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9" t="f20" r="f21" b="f2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>
            <a:noFill/>
            <a:prstDash val="solid"/>
          </a:ln>
        </p:spPr>
        <p:txBody>
          <a:bodyPr wrap="square" lIns="45720" tIns="45720" rIns="45720" bIns="45720"/>
          <a:lstStyle/>
          <a:p>
            <a:pPr marR="0" algn="l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ru-RU" sz="1200" spc="0">
              <a:solidFill>
                <a:srgbClr val="000000"/>
              </a:solidFill>
              <a:highlight>
                <a:scrgbClr r="0" g="0" b="0">
                  <a:alpha val="0"/>
                </a:scrgbClr>
              </a:highlight>
              <a:latin typeface="XO Thames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539551" y="404663"/>
            <a:ext cx="1988840" cy="1988840"/>
            <a:chOff x="539551" y="404663"/>
            <a:chExt cx="1988840" cy="1988840"/>
          </a:xfrm>
        </p:grpSpPr>
        <p:sp>
          <p:nvSpPr>
            <p:cNvPr id="4" name="Полилиния 3"/>
            <p:cNvSpPr/>
            <p:nvPr/>
          </p:nvSpPr>
          <p:spPr>
            <a:xfrm>
              <a:off x="539551" y="404663"/>
              <a:ext cx="1988840" cy="198884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1600"/>
                <a:gd name="f4" fmla="*/ f0 1 21600"/>
                <a:gd name="f5" fmla="*/ f1 1 21600"/>
                <a:gd name="f6" fmla="val f3"/>
                <a:gd name="f7" fmla="val f3"/>
                <a:gd name="f8" fmla="*/ f2 1 1"/>
                <a:gd name="f9" fmla="*/ f8 1 f3"/>
                <a:gd name="f10" fmla="*/ f8 1 f3"/>
                <a:gd name="f11" fmla="*/ f6 1 1"/>
                <a:gd name="f12" fmla="*/ f7 1 1"/>
                <a:gd name="f13" fmla="*/ f11 1 f3"/>
                <a:gd name="f14" fmla="*/ f12 1 f3"/>
                <a:gd name="f15" fmla="*/ f9 f3 1"/>
                <a:gd name="f16" fmla="*/ f10 f3 1"/>
                <a:gd name="f17" fmla="*/ f13 f3 1"/>
                <a:gd name="f18" fmla="*/ f14 f3 1"/>
                <a:gd name="f19" fmla="*/ f15 f4 1"/>
                <a:gd name="f20" fmla="*/ f16 f5 1"/>
                <a:gd name="f21" fmla="*/ f17 f4 1"/>
                <a:gd name="f22" fmla="*/ f18 f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0" r="f21" b="f22"/>
              <a:pathLst>
                <a:path w="21600" h="21600">
                  <a:moveTo>
                    <a:pt x="f2" y="f2"/>
                  </a:moveTo>
                  <a:lnTo>
                    <a:pt x="f3" y="f2"/>
                  </a:lnTo>
                  <a:lnTo>
                    <a:pt x="f3" y="f3"/>
                  </a:lnTo>
                  <a:lnTo>
                    <a:pt x="f2" y="f3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  <a:ln>
              <a:noFill/>
              <a:prstDash val="solid"/>
            </a:ln>
          </p:spPr>
          <p:txBody>
            <a:bodyPr wrap="square" lIns="45720" tIns="45720" rIns="45720" bIns="45720"/>
            <a:lstStyle/>
            <a:p>
              <a:pPr marR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ru-RU" sz="12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XO Thames"/>
              </a:endParaRPr>
            </a:p>
          </p:txBody>
        </p:sp>
        <p:sp>
          <p:nvSpPr>
            <p:cNvPr id="5" name="Полилиния 4"/>
            <p:cNvSpPr/>
            <p:nvPr/>
          </p:nvSpPr>
          <p:spPr>
            <a:xfrm>
              <a:off x="827584" y="1052736"/>
              <a:ext cx="1368151" cy="792087"/>
            </a:xfrm>
            <a:custGeom>
              <a:avLst>
                <a:gd name="f15" fmla="val 16667"/>
              </a:avLst>
              <a:gdLst>
                <a:gd name="f1" fmla="val 10800000"/>
                <a:gd name="f2" fmla="val 5400000"/>
                <a:gd name="f3" fmla="val w"/>
                <a:gd name="f4" fmla="val h"/>
                <a:gd name="f5" fmla="val ss"/>
                <a:gd name="f6" fmla="val 0"/>
                <a:gd name="f7" fmla="*/ 5419351 1 1725033"/>
                <a:gd name="f8" fmla="val 21600"/>
                <a:gd name="f9" fmla="*/ 1 1 2"/>
                <a:gd name="f10" fmla="+- 21600000 0 1"/>
                <a:gd name="f11" fmla="*/ 1 1 4"/>
                <a:gd name="f12" fmla="+- 0 0 1"/>
                <a:gd name="f13" fmla="*/ 3 1 4"/>
                <a:gd name="f14" fmla="*/ 0 1 60000"/>
                <a:gd name="f15" fmla="val 16667"/>
                <a:gd name="f16" fmla="abs f3"/>
                <a:gd name="f17" fmla="abs f4"/>
                <a:gd name="f18" fmla="abs f5"/>
                <a:gd name="f19" fmla="+- f15 0 50000"/>
                <a:gd name="f20" fmla="+- 0 0 f15"/>
                <a:gd name="f21" fmla="min f8 f8"/>
                <a:gd name="f22" fmla="*/ 21600000 f9 1"/>
                <a:gd name="f23" fmla="*/ f10 1 60000"/>
                <a:gd name="f24" fmla="*/ 21600000 f11 1"/>
                <a:gd name="f25" fmla="*/ 2 f7 1"/>
                <a:gd name="f26" fmla="*/ 21600000 f13 1"/>
                <a:gd name="f27" fmla="*/ f14 f7 1"/>
                <a:gd name="f28" fmla="?: f16 f3 1"/>
                <a:gd name="f29" fmla="?: f17 f4 1"/>
                <a:gd name="f30" fmla="?: f18 f5 1"/>
                <a:gd name="f31" fmla="?: f19 50000 f15"/>
                <a:gd name="f32" fmla="*/ f22 1 60000"/>
                <a:gd name="f33" fmla="*/ f24 1 60000"/>
                <a:gd name="f34" fmla="*/ f26 1 60000"/>
                <a:gd name="f35" fmla="*/ f27 1 180"/>
                <a:gd name="f36" fmla="*/ f28 1 21600"/>
                <a:gd name="f37" fmla="*/ f29 1 21600"/>
                <a:gd name="f38" fmla="*/ 21600 f28 1"/>
                <a:gd name="f39" fmla="*/ 21600 f29 1"/>
                <a:gd name="f40" fmla="?: f20 0 f31"/>
                <a:gd name="f41" fmla="*/ f32 f7 1"/>
                <a:gd name="f42" fmla="+- f33 0 f23"/>
                <a:gd name="f43" fmla="*/ f34 f7 1"/>
                <a:gd name="f44" fmla="+- 0 0 f35"/>
                <a:gd name="f45" fmla="*/ f33 f7 1"/>
                <a:gd name="f46" fmla="min f37 f36"/>
                <a:gd name="f47" fmla="*/ f38 1 f30"/>
                <a:gd name="f48" fmla="*/ f39 1 f30"/>
                <a:gd name="f49" fmla="*/ f21 f40 1"/>
                <a:gd name="f50" fmla="*/ f41 1 180"/>
                <a:gd name="f51" fmla="?: f42 f23 f33"/>
                <a:gd name="f52" fmla="*/ f43 1 180"/>
                <a:gd name="f53" fmla="*/ f44 f1 1"/>
                <a:gd name="f54" fmla="*/ f45 1 180"/>
                <a:gd name="f55" fmla="val f47"/>
                <a:gd name="f56" fmla="val f48"/>
                <a:gd name="f57" fmla="*/ f49 1 100000"/>
                <a:gd name="f58" fmla="*/ f51 f7 1"/>
                <a:gd name="f59" fmla="+- 0 0 f50"/>
                <a:gd name="f60" fmla="+- 0 0 f52"/>
                <a:gd name="f61" fmla="*/ f53 1 f7"/>
                <a:gd name="f62" fmla="+- 0 0 f54"/>
                <a:gd name="f63" fmla="*/ f6 f46 1"/>
                <a:gd name="f64" fmla="+- f55 0 0"/>
                <a:gd name="f65" fmla="+- f56 0 0"/>
                <a:gd name="f66" fmla="*/ f57 29289 1"/>
                <a:gd name="f67" fmla="val f57"/>
                <a:gd name="f68" fmla="*/ f58 1 180"/>
                <a:gd name="f69" fmla="*/ f59 f1 1"/>
                <a:gd name="f70" fmla="*/ f60 f1 1"/>
                <a:gd name="f71" fmla="+- f61 0 f2"/>
                <a:gd name="f72" fmla="*/ f62 f1 1"/>
                <a:gd name="f73" fmla="*/ f57 f46 1"/>
                <a:gd name="f74" fmla="*/ f55 f46 1"/>
                <a:gd name="f75" fmla="*/ f56 f46 1"/>
                <a:gd name="f76" fmla="+- f64 0 f57"/>
                <a:gd name="f77" fmla="+- f65 0 f57"/>
                <a:gd name="f78" fmla="*/ f66 1 100000"/>
                <a:gd name="f79" fmla="*/ 2 f67 1"/>
                <a:gd name="f80" fmla="+- f50 f68 0"/>
                <a:gd name="f81" fmla="*/ f69 1 f7"/>
                <a:gd name="f82" fmla="?: f68 0 f25"/>
                <a:gd name="f83" fmla="+- f52 f68 0"/>
                <a:gd name="f84" fmla="*/ f70 1 f7"/>
                <a:gd name="f85" fmla="+- f35 f68 0"/>
                <a:gd name="f86" fmla="cos 1 f71"/>
                <a:gd name="f87" fmla="sin 1 f71"/>
                <a:gd name="f88" fmla="+- f54 f68 0"/>
                <a:gd name="f89" fmla="*/ f72 1 f7"/>
                <a:gd name="f90" fmla="+- f64 0 f78"/>
                <a:gd name="f91" fmla="+- f65 0 f78"/>
                <a:gd name="f92" fmla="*/ f78 f8 1"/>
                <a:gd name="f93" fmla="*/ f78 f8 1"/>
                <a:gd name="f94" fmla="+- f81 0 f2"/>
                <a:gd name="f95" fmla="+- 0 0 f80"/>
                <a:gd name="f96" fmla="*/ f79 1 2"/>
                <a:gd name="f97" fmla="+- f84 0 f2"/>
                <a:gd name="f98" fmla="+- 0 0 f83"/>
                <a:gd name="f99" fmla="+- 0 0 f86"/>
                <a:gd name="f100" fmla="+- 0 0 f87"/>
                <a:gd name="f101" fmla="+- 0 0 f85"/>
                <a:gd name="f102" fmla="+- f89 0 f2"/>
                <a:gd name="f103" fmla="+- 0 0 f88"/>
                <a:gd name="f104" fmla="*/ f76 f46 1"/>
                <a:gd name="f105" fmla="*/ f77 f46 1"/>
                <a:gd name="f106" fmla="*/ f92 1 f55"/>
                <a:gd name="f107" fmla="*/ f90 f8 1"/>
                <a:gd name="f108" fmla="*/ f93 1 f56"/>
                <a:gd name="f109" fmla="*/ f91 f8 1"/>
                <a:gd name="f110" fmla="cos 1 f94"/>
                <a:gd name="f111" fmla="sin 1 f94"/>
                <a:gd name="f112" fmla="*/ f95 f1 1"/>
                <a:gd name="f113" fmla="cos 1 f97"/>
                <a:gd name="f114" fmla="sin 1 f97"/>
                <a:gd name="f115" fmla="*/ f98 f1 1"/>
                <a:gd name="f116" fmla="*/ f99 1 f79"/>
                <a:gd name="f117" fmla="*/ f100 1 f79"/>
                <a:gd name="f118" fmla="*/ f101 f1 1"/>
                <a:gd name="f119" fmla="cos 1 f102"/>
                <a:gd name="f120" fmla="sin 1 f102"/>
                <a:gd name="f121" fmla="*/ f103 f1 1"/>
                <a:gd name="f122" fmla="*/ f107 1 f55"/>
                <a:gd name="f123" fmla="*/ f109 1 f56"/>
                <a:gd name="f124" fmla="val f106"/>
                <a:gd name="f125" fmla="val f108"/>
                <a:gd name="f126" fmla="+- 0 0 f110"/>
                <a:gd name="f127" fmla="+- 0 0 f111"/>
                <a:gd name="f128" fmla="*/ f112 1 f7"/>
                <a:gd name="f129" fmla="+- 0 0 f113"/>
                <a:gd name="f130" fmla="+- 0 0 f114"/>
                <a:gd name="f131" fmla="*/ f115 1 f7"/>
                <a:gd name="f132" fmla="+- 0 0 f116"/>
                <a:gd name="f133" fmla="+- 0 0 f117"/>
                <a:gd name="f134" fmla="*/ f118 1 f7"/>
                <a:gd name="f135" fmla="+- 0 0 f119"/>
                <a:gd name="f136" fmla="+- 0 0 f120"/>
                <a:gd name="f137" fmla="*/ f121 1 f7"/>
                <a:gd name="f138" fmla="val f122"/>
                <a:gd name="f139" fmla="val f123"/>
                <a:gd name="f140" fmla="*/ f124 1 1"/>
                <a:gd name="f141" fmla="*/ f125 1 1"/>
                <a:gd name="f142" fmla="*/ f126 1 f79"/>
                <a:gd name="f143" fmla="*/ f127 1 f79"/>
                <a:gd name="f144" fmla="+- f128 0 f2"/>
                <a:gd name="f145" fmla="*/ f129 1 f79"/>
                <a:gd name="f146" fmla="*/ f130 1 f79"/>
                <a:gd name="f147" fmla="+- f131 0 f2"/>
                <a:gd name="f148" fmla="at2 f132 f133"/>
                <a:gd name="f149" fmla="+- f134 0 f2"/>
                <a:gd name="f150" fmla="*/ f135 1 f79"/>
                <a:gd name="f151" fmla="*/ f136 1 f79"/>
                <a:gd name="f152" fmla="+- f137 0 f2"/>
                <a:gd name="f153" fmla="*/ f140 1 f8"/>
                <a:gd name="f154" fmla="*/ f141 1 f8"/>
                <a:gd name="f155" fmla="*/ f138 1 1"/>
                <a:gd name="f156" fmla="*/ f139 1 1"/>
                <a:gd name="f157" fmla="+- 0 0 f142"/>
                <a:gd name="f158" fmla="+- 0 0 f143"/>
                <a:gd name="f159" fmla="cos 1 f144"/>
                <a:gd name="f160" fmla="sin 1 f144"/>
                <a:gd name="f161" fmla="+- 0 0 f145"/>
                <a:gd name="f162" fmla="+- 0 0 f146"/>
                <a:gd name="f163" fmla="cos 1 f147"/>
                <a:gd name="f164" fmla="sin 1 f147"/>
                <a:gd name="f165" fmla="+- f148 f2 0"/>
                <a:gd name="f166" fmla="cos 1 f149"/>
                <a:gd name="f167" fmla="sin 1 f149"/>
                <a:gd name="f168" fmla="+- 0 0 f150"/>
                <a:gd name="f169" fmla="+- 0 0 f151"/>
                <a:gd name="f170" fmla="cos 1 f152"/>
                <a:gd name="f171" fmla="sin 1 f152"/>
                <a:gd name="f172" fmla="*/ f155 1 f8"/>
                <a:gd name="f173" fmla="*/ f156 1 f8"/>
                <a:gd name="f174" fmla="at2 f157 f158"/>
                <a:gd name="f175" fmla="+- 0 0 f159"/>
                <a:gd name="f176" fmla="+- 0 0 f160"/>
                <a:gd name="f177" fmla="at2 f161 f162"/>
                <a:gd name="f178" fmla="+- 0 0 f163"/>
                <a:gd name="f179" fmla="+- 0 0 f164"/>
                <a:gd name="f180" fmla="*/ f165 f7 1"/>
                <a:gd name="f181" fmla="+- 0 0 f166"/>
                <a:gd name="f182" fmla="+- 0 0 f167"/>
                <a:gd name="f183" fmla="at2 f168 f169"/>
                <a:gd name="f184" fmla="+- 0 0 f170"/>
                <a:gd name="f185" fmla="+- 0 0 f171"/>
                <a:gd name="f186" fmla="*/ f153 f55 1"/>
                <a:gd name="f187" fmla="*/ f154 f56 1"/>
                <a:gd name="f188" fmla="+- f174 f2 0"/>
                <a:gd name="f189" fmla="*/ f175 1 f79"/>
                <a:gd name="f190" fmla="*/ f176 1 f79"/>
                <a:gd name="f191" fmla="+- f177 f2 0"/>
                <a:gd name="f192" fmla="*/ f178 1 f79"/>
                <a:gd name="f193" fmla="*/ f179 1 f79"/>
                <a:gd name="f194" fmla="*/ f180 1 f1"/>
                <a:gd name="f195" fmla="*/ f181 1 f79"/>
                <a:gd name="f196" fmla="*/ f182 1 f79"/>
                <a:gd name="f197" fmla="+- f183 f2 0"/>
                <a:gd name="f198" fmla="*/ f184 1 f79"/>
                <a:gd name="f199" fmla="*/ f185 1 f79"/>
                <a:gd name="f200" fmla="*/ f172 f55 1"/>
                <a:gd name="f201" fmla="*/ f173 f56 1"/>
                <a:gd name="f202" fmla="*/ f186 f46 1"/>
                <a:gd name="f203" fmla="*/ f187 f46 1"/>
                <a:gd name="f204" fmla="*/ f188 f7 1"/>
                <a:gd name="f205" fmla="+- 0 0 f189"/>
                <a:gd name="f206" fmla="+- 0 0 f190"/>
                <a:gd name="f207" fmla="*/ f191 f7 1"/>
                <a:gd name="f208" fmla="+- 0 0 f192"/>
                <a:gd name="f209" fmla="+- 0 0 f193"/>
                <a:gd name="f210" fmla="+- 0 0 f194"/>
                <a:gd name="f211" fmla="+- 0 0 f195"/>
                <a:gd name="f212" fmla="+- 0 0 f196"/>
                <a:gd name="f213" fmla="*/ f197 f7 1"/>
                <a:gd name="f214" fmla="+- 0 0 f198"/>
                <a:gd name="f215" fmla="+- 0 0 f199"/>
                <a:gd name="f216" fmla="*/ f200 f46 1"/>
                <a:gd name="f217" fmla="*/ f201 f46 1"/>
                <a:gd name="f218" fmla="*/ f204 1 f1"/>
                <a:gd name="f219" fmla="at2 f205 f206"/>
                <a:gd name="f220" fmla="*/ f207 1 f1"/>
                <a:gd name="f221" fmla="at2 f208 f209"/>
                <a:gd name="f222" fmla="val f210"/>
                <a:gd name="f223" fmla="at2 f211 f212"/>
                <a:gd name="f224" fmla="*/ f213 1 f1"/>
                <a:gd name="f225" fmla="at2 f214 f215"/>
                <a:gd name="f226" fmla="+- 0 0 f218"/>
                <a:gd name="f227" fmla="+- f219 f2 0"/>
                <a:gd name="f228" fmla="+- 0 0 f220"/>
                <a:gd name="f229" fmla="+- f221 f2 0"/>
                <a:gd name="f230" fmla="+- f223 f2 0"/>
                <a:gd name="f231" fmla="+- 0 0 f222"/>
                <a:gd name="f232" fmla="val f222"/>
                <a:gd name="f233" fmla="+- 0 0 f224"/>
                <a:gd name="f234" fmla="+- f225 f2 0"/>
                <a:gd name="f235" fmla="val f226"/>
                <a:gd name="f236" fmla="*/ f227 f7 1"/>
                <a:gd name="f237" fmla="val f228"/>
                <a:gd name="f238" fmla="*/ f229 f7 1"/>
                <a:gd name="f239" fmla="*/ f230 f7 1"/>
                <a:gd name="f240" fmla="*/ f231 f1 1"/>
                <a:gd name="f241" fmla="+- 0 0 f232"/>
                <a:gd name="f242" fmla="val f233"/>
                <a:gd name="f243" fmla="*/ f234 f7 1"/>
                <a:gd name="f244" fmla="*/ f236 1 f1"/>
                <a:gd name="f245" fmla="+- 0 0 f235"/>
                <a:gd name="f246" fmla="val f235"/>
                <a:gd name="f247" fmla="*/ f238 1 f1"/>
                <a:gd name="f248" fmla="+- 0 0 f237"/>
                <a:gd name="f249" fmla="val f237"/>
                <a:gd name="f250" fmla="*/ f239 1 f1"/>
                <a:gd name="f251" fmla="*/ f240 1 f7"/>
                <a:gd name="f252" fmla="*/ f241 f1 1"/>
                <a:gd name="f253" fmla="*/ f243 1 f1"/>
                <a:gd name="f254" fmla="+- 0 0 f242"/>
                <a:gd name="f255" fmla="val f242"/>
                <a:gd name="f256" fmla="+- 0 0 f244"/>
                <a:gd name="f257" fmla="*/ f245 f1 1"/>
                <a:gd name="f258" fmla="+- 0 0 f246"/>
                <a:gd name="f259" fmla="+- 0 0 f247"/>
                <a:gd name="f260" fmla="*/ f248 f1 1"/>
                <a:gd name="f261" fmla="+- 0 0 f249"/>
                <a:gd name="f262" fmla="+- 0 0 f250"/>
                <a:gd name="f263" fmla="+- f251 0 f2"/>
                <a:gd name="f264" fmla="*/ f252 1 f7"/>
                <a:gd name="f265" fmla="+- 0 0 f253"/>
                <a:gd name="f266" fmla="*/ f254 f1 1"/>
                <a:gd name="f267" fmla="+- 0 0 f255"/>
                <a:gd name="f268" fmla="val f256"/>
                <a:gd name="f269" fmla="*/ f257 1 f7"/>
                <a:gd name="f270" fmla="*/ f258 f1 1"/>
                <a:gd name="f271" fmla="val f259"/>
                <a:gd name="f272" fmla="*/ f260 1 f7"/>
                <a:gd name="f273" fmla="*/ f261 f1 1"/>
                <a:gd name="f274" fmla="val f262"/>
                <a:gd name="f275" fmla="sin 1 f263"/>
                <a:gd name="f276" fmla="cos 1 f263"/>
                <a:gd name="f277" fmla="+- f264 0 f2"/>
                <a:gd name="f278" fmla="val f265"/>
                <a:gd name="f279" fmla="*/ f266 1 f7"/>
                <a:gd name="f280" fmla="*/ f267 f1 1"/>
                <a:gd name="f281" fmla="+- f269 0 f2"/>
                <a:gd name="f282" fmla="+- f268 0 f235"/>
                <a:gd name="f283" fmla="*/ f270 1 f7"/>
                <a:gd name="f284" fmla="+- f272 0 f2"/>
                <a:gd name="f285" fmla="+- f271 0 f237"/>
                <a:gd name="f286" fmla="*/ f273 1 f7"/>
                <a:gd name="f287" fmla="+- 0 0 f275"/>
                <a:gd name="f288" fmla="+- 0 0 f276"/>
                <a:gd name="f289" fmla="+- f274 0 f222"/>
                <a:gd name="f290" fmla="cos 1 f277"/>
                <a:gd name="f291" fmla="sin 1 f277"/>
                <a:gd name="f292" fmla="+- f279 0 f2"/>
                <a:gd name="f293" fmla="+- f278 0 f242"/>
                <a:gd name="f294" fmla="*/ f280 1 f7"/>
                <a:gd name="f295" fmla="sin 1 f281"/>
                <a:gd name="f296" fmla="cos 1 f281"/>
                <a:gd name="f297" fmla="?: f282 0 f25"/>
                <a:gd name="f298" fmla="+- f283 0 f2"/>
                <a:gd name="f299" fmla="sin 1 f284"/>
                <a:gd name="f300" fmla="cos 1 f284"/>
                <a:gd name="f301" fmla="?: f285 0 f25"/>
                <a:gd name="f302" fmla="+- f286 0 f2"/>
                <a:gd name="f303" fmla="*/ f67 f287 1"/>
                <a:gd name="f304" fmla="*/ f67 f288 1"/>
                <a:gd name="f305" fmla="?: f289 0 f25"/>
                <a:gd name="f306" fmla="+- 0 0 f290"/>
                <a:gd name="f307" fmla="+- 0 0 f291"/>
                <a:gd name="f308" fmla="sin 1 f292"/>
                <a:gd name="f309" fmla="cos 1 f292"/>
                <a:gd name="f310" fmla="?: f293 0 f25"/>
                <a:gd name="f311" fmla="+- f294 0 f2"/>
                <a:gd name="f312" fmla="+- 0 0 f295"/>
                <a:gd name="f313" fmla="+- 0 0 f296"/>
                <a:gd name="f314" fmla="+- f268 f297 0"/>
                <a:gd name="f315" fmla="cos 1 f298"/>
                <a:gd name="f316" fmla="sin 1 f298"/>
                <a:gd name="f317" fmla="+- 0 0 f299"/>
                <a:gd name="f318" fmla="+- 0 0 f300"/>
                <a:gd name="f319" fmla="+- f271 f301 0"/>
                <a:gd name="f320" fmla="cos 1 f302"/>
                <a:gd name="f321" fmla="sin 1 f302"/>
                <a:gd name="f322" fmla="+- f55 0 f303"/>
                <a:gd name="f323" fmla="+- f77 0 f304"/>
                <a:gd name="f324" fmla="+- f274 f305 0"/>
                <a:gd name="f325" fmla="*/ f12 f306 1"/>
                <a:gd name="f326" fmla="*/ f96 f307 1"/>
                <a:gd name="f327" fmla="*/ f96 f306 1"/>
                <a:gd name="f328" fmla="+- 0 0 f308"/>
                <a:gd name="f329" fmla="+- 0 0 f309"/>
                <a:gd name="f330" fmla="+- f278 f310 0"/>
                <a:gd name="f331" fmla="cos 1 f311"/>
                <a:gd name="f332" fmla="sin 1 f311"/>
                <a:gd name="f333" fmla="*/ f67 f312 1"/>
                <a:gd name="f334" fmla="*/ f67 f313 1"/>
                <a:gd name="f335" fmla="+- f314 0 f235"/>
                <a:gd name="f336" fmla="+- 0 0 f315"/>
                <a:gd name="f337" fmla="+- 0 0 f316"/>
                <a:gd name="f338" fmla="*/ f67 f317 1"/>
                <a:gd name="f339" fmla="*/ f67 f318 1"/>
                <a:gd name="f340" fmla="+- f319 0 f237"/>
                <a:gd name="f341" fmla="+- 0 0 f320"/>
                <a:gd name="f342" fmla="+- 0 0 f321"/>
                <a:gd name="f343" fmla="+- f324 0 f222"/>
                <a:gd name="f344" fmla="+- f326 f322 0"/>
                <a:gd name="f345" fmla="+- f327 f323 0"/>
                <a:gd name="f346" fmla="*/ f67 f328 1"/>
                <a:gd name="f347" fmla="*/ f67 f329 1"/>
                <a:gd name="f348" fmla="+- f330 0 f242"/>
                <a:gd name="f349" fmla="+- 0 0 f331"/>
                <a:gd name="f350" fmla="+- 0 0 f332"/>
                <a:gd name="f351" fmla="+- 0 0 f333"/>
                <a:gd name="f352" fmla="+- f57 0 f334"/>
                <a:gd name="f353" fmla="+- f335 0 f82"/>
                <a:gd name="f354" fmla="*/ f12 f336 1"/>
                <a:gd name="f355" fmla="*/ f96 f337 1"/>
                <a:gd name="f356" fmla="*/ f96 f336 1"/>
                <a:gd name="f357" fmla="+- f76 0 f338"/>
                <a:gd name="f358" fmla="+- 0 0 f339"/>
                <a:gd name="f359" fmla="+- f340 0 f82"/>
                <a:gd name="f360" fmla="*/ f12 f341 1"/>
                <a:gd name="f361" fmla="*/ f96 f342 1"/>
                <a:gd name="f362" fmla="*/ f96 f341 1"/>
                <a:gd name="f363" fmla="+- f343 0 f82"/>
                <a:gd name="f364" fmla="+- f57 0 f346"/>
                <a:gd name="f365" fmla="+- f56 0 f347"/>
                <a:gd name="f366" fmla="+- f348 0 f82"/>
                <a:gd name="f367" fmla="*/ f12 f349 1"/>
                <a:gd name="f368" fmla="*/ f96 f350 1"/>
                <a:gd name="f369" fmla="*/ f96 f349 1"/>
                <a:gd name="f370" fmla="+- f353 0 f25"/>
                <a:gd name="f371" fmla="+- f355 f351 0"/>
                <a:gd name="f372" fmla="+- f356 f352 0"/>
                <a:gd name="f373" fmla="+- f359 0 f25"/>
                <a:gd name="f374" fmla="+- f361 f357 0"/>
                <a:gd name="f375" fmla="+- f362 f358 0"/>
                <a:gd name="f376" fmla="+- f363 0 f25"/>
                <a:gd name="f377" fmla="+- f366 0 f25"/>
                <a:gd name="f378" fmla="+- f368 f364 0"/>
                <a:gd name="f379" fmla="+- f369 f365 0"/>
                <a:gd name="f380" fmla="?: f370 f25 f353"/>
                <a:gd name="f381" fmla="?: f373 f25 f359"/>
                <a:gd name="f382" fmla="?: f376 f25 f363"/>
                <a:gd name="f383" fmla="?: f377 f25 f366"/>
                <a:gd name="f384" fmla="*/ f380 1 4"/>
                <a:gd name="f385" fmla="*/ f381 1 4"/>
                <a:gd name="f386" fmla="*/ f382 1 4"/>
                <a:gd name="f387" fmla="*/ f383 1 4"/>
                <a:gd name="f388" fmla="+- f246 f384 0"/>
                <a:gd name="f389" fmla="+- 0 0 f384"/>
                <a:gd name="f390" fmla="*/ f384 1 2"/>
                <a:gd name="f391" fmla="+- f249 f385 0"/>
                <a:gd name="f392" fmla="+- 0 0 f385"/>
                <a:gd name="f393" fmla="*/ f385 1 2"/>
                <a:gd name="f394" fmla="+- f232 f386 0"/>
                <a:gd name="f395" fmla="+- 0 0 f386"/>
                <a:gd name="f396" fmla="*/ f386 1 2"/>
                <a:gd name="f397" fmla="+- f255 f387 0"/>
                <a:gd name="f398" fmla="+- 0 0 f387"/>
                <a:gd name="f399" fmla="*/ f387 1 2"/>
                <a:gd name="f400" fmla="*/ f389 f1 1"/>
                <a:gd name="f401" fmla="+- 0 0 f390"/>
                <a:gd name="f402" fmla="+- 0 0 f388"/>
                <a:gd name="f403" fmla="+- f388 f384 0"/>
                <a:gd name="f404" fmla="*/ f392 f1 1"/>
                <a:gd name="f405" fmla="+- 0 0 f393"/>
                <a:gd name="f406" fmla="+- 0 0 f391"/>
                <a:gd name="f407" fmla="+- f391 f385 0"/>
                <a:gd name="f408" fmla="*/ f395 f1 1"/>
                <a:gd name="f409" fmla="+- 0 0 f396"/>
                <a:gd name="f410" fmla="+- 0 0 f394"/>
                <a:gd name="f411" fmla="+- f394 f386 0"/>
                <a:gd name="f412" fmla="*/ f398 f1 1"/>
                <a:gd name="f413" fmla="+- 0 0 f399"/>
                <a:gd name="f414" fmla="+- 0 0 f397"/>
                <a:gd name="f415" fmla="+- f397 f387 0"/>
                <a:gd name="f416" fmla="*/ f400 1 f7"/>
                <a:gd name="f417" fmla="*/ f401 f1 1"/>
                <a:gd name="f418" fmla="*/ f402 f1 1"/>
                <a:gd name="f419" fmla="+- 0 0 f403"/>
                <a:gd name="f420" fmla="+- f403 f384 0"/>
                <a:gd name="f421" fmla="*/ f404 1 f7"/>
                <a:gd name="f422" fmla="*/ f405 f1 1"/>
                <a:gd name="f423" fmla="*/ f406 f1 1"/>
                <a:gd name="f424" fmla="+- 0 0 f407"/>
                <a:gd name="f425" fmla="+- f407 f385 0"/>
                <a:gd name="f426" fmla="*/ f408 1 f7"/>
                <a:gd name="f427" fmla="*/ f409 f1 1"/>
                <a:gd name="f428" fmla="*/ f410 f1 1"/>
                <a:gd name="f429" fmla="+- 0 0 f411"/>
                <a:gd name="f430" fmla="+- f411 f386 0"/>
                <a:gd name="f431" fmla="*/ f412 1 f7"/>
                <a:gd name="f432" fmla="*/ f413 f1 1"/>
                <a:gd name="f433" fmla="*/ f414 f1 1"/>
                <a:gd name="f434" fmla="+- 0 0 f415"/>
                <a:gd name="f435" fmla="+- f415 f387 0"/>
                <a:gd name="f436" fmla="+- f416 0 f2"/>
                <a:gd name="f437" fmla="*/ f417 1 f7"/>
                <a:gd name="f438" fmla="*/ f418 1 f7"/>
                <a:gd name="f439" fmla="*/ f419 f1 1"/>
                <a:gd name="f440" fmla="+- 0 0 f420"/>
                <a:gd name="f441" fmla="+- f420 f384 0"/>
                <a:gd name="f442" fmla="+- f421 0 f2"/>
                <a:gd name="f443" fmla="*/ f422 1 f7"/>
                <a:gd name="f444" fmla="*/ f423 1 f7"/>
                <a:gd name="f445" fmla="*/ f424 f1 1"/>
                <a:gd name="f446" fmla="+- 0 0 f425"/>
                <a:gd name="f447" fmla="+- f425 f385 0"/>
                <a:gd name="f448" fmla="+- f426 0 f2"/>
                <a:gd name="f449" fmla="*/ f427 1 f7"/>
                <a:gd name="f450" fmla="*/ f428 1 f7"/>
                <a:gd name="f451" fmla="*/ f429 f1 1"/>
                <a:gd name="f452" fmla="+- 0 0 f430"/>
                <a:gd name="f453" fmla="+- f430 f386 0"/>
                <a:gd name="f454" fmla="+- f431 0 f2"/>
                <a:gd name="f455" fmla="*/ f432 1 f7"/>
                <a:gd name="f456" fmla="*/ f433 1 f7"/>
                <a:gd name="f457" fmla="*/ f434 f1 1"/>
                <a:gd name="f458" fmla="+- 0 0 f435"/>
                <a:gd name="f459" fmla="+- f435 f387 0"/>
                <a:gd name="f460" fmla="cos 1 f436"/>
                <a:gd name="f461" fmla="+- f437 0 f2"/>
                <a:gd name="f462" fmla="+- f438 0 f2"/>
                <a:gd name="f463" fmla="*/ f439 1 f7"/>
                <a:gd name="f464" fmla="*/ f440 f1 1"/>
                <a:gd name="f465" fmla="+- 0 0 f441"/>
                <a:gd name="f466" fmla="cos 1 f442"/>
                <a:gd name="f467" fmla="+- f443 0 f2"/>
                <a:gd name="f468" fmla="+- f444 0 f2"/>
                <a:gd name="f469" fmla="*/ f445 1 f7"/>
                <a:gd name="f470" fmla="*/ f446 f1 1"/>
                <a:gd name="f471" fmla="+- 0 0 f447"/>
                <a:gd name="f472" fmla="cos 1 f448"/>
                <a:gd name="f473" fmla="+- f449 0 f2"/>
                <a:gd name="f474" fmla="+- f450 0 f2"/>
                <a:gd name="f475" fmla="*/ f451 1 f7"/>
                <a:gd name="f476" fmla="*/ f452 f1 1"/>
                <a:gd name="f477" fmla="+- 0 0 f453"/>
                <a:gd name="f478" fmla="cos 1 f454"/>
                <a:gd name="f479" fmla="+- f455 0 f2"/>
                <a:gd name="f480" fmla="+- f456 0 f2"/>
                <a:gd name="f481" fmla="*/ f457 1 f7"/>
                <a:gd name="f482" fmla="*/ f458 f1 1"/>
                <a:gd name="f483" fmla="+- 0 0 f459"/>
                <a:gd name="f484" fmla="+- 0 0 f460"/>
                <a:gd name="f485" fmla="tan 1 f461"/>
                <a:gd name="f486" fmla="cos 1 f462"/>
                <a:gd name="f487" fmla="sin 1 f462"/>
                <a:gd name="f488" fmla="+- f463 0 f2"/>
                <a:gd name="f489" fmla="*/ f464 1 f7"/>
                <a:gd name="f490" fmla="*/ f465 f1 1"/>
                <a:gd name="f491" fmla="+- 0 0 f466"/>
                <a:gd name="f492" fmla="tan 1 f467"/>
                <a:gd name="f493" fmla="cos 1 f468"/>
                <a:gd name="f494" fmla="sin 1 f468"/>
                <a:gd name="f495" fmla="+- f469 0 f2"/>
                <a:gd name="f496" fmla="*/ f470 1 f7"/>
                <a:gd name="f497" fmla="*/ f471 f1 1"/>
                <a:gd name="f498" fmla="+- 0 0 f472"/>
                <a:gd name="f499" fmla="tan 1 f473"/>
                <a:gd name="f500" fmla="cos 1 f474"/>
                <a:gd name="f501" fmla="sin 1 f474"/>
                <a:gd name="f502" fmla="+- f475 0 f2"/>
                <a:gd name="f503" fmla="*/ f476 1 f7"/>
                <a:gd name="f504" fmla="*/ f477 f1 1"/>
                <a:gd name="f505" fmla="+- 0 0 f478"/>
                <a:gd name="f506" fmla="tan 1 f479"/>
                <a:gd name="f507" fmla="cos 1 f480"/>
                <a:gd name="f508" fmla="sin 1 f480"/>
                <a:gd name="f509" fmla="+- f481 0 f2"/>
                <a:gd name="f510" fmla="*/ f482 1 f7"/>
                <a:gd name="f511" fmla="*/ f483 f1 1"/>
                <a:gd name="f512" fmla="*/ 1 1 f485"/>
                <a:gd name="f513" fmla="+- 0 0 f486"/>
                <a:gd name="f514" fmla="+- 0 0 f487"/>
                <a:gd name="f515" fmla="cos 1 f488"/>
                <a:gd name="f516" fmla="sin 1 f488"/>
                <a:gd name="f517" fmla="+- f489 0 f2"/>
                <a:gd name="f518" fmla="*/ f490 1 f7"/>
                <a:gd name="f519" fmla="*/ 1 1 f492"/>
                <a:gd name="f520" fmla="+- 0 0 f493"/>
                <a:gd name="f521" fmla="+- 0 0 f494"/>
                <a:gd name="f522" fmla="cos 1 f495"/>
                <a:gd name="f523" fmla="sin 1 f495"/>
                <a:gd name="f524" fmla="+- f496 0 f2"/>
                <a:gd name="f525" fmla="*/ f497 1 f7"/>
                <a:gd name="f526" fmla="*/ 1 1 f499"/>
                <a:gd name="f527" fmla="+- 0 0 f500"/>
                <a:gd name="f528" fmla="+- 0 0 f501"/>
                <a:gd name="f529" fmla="cos 1 f502"/>
                <a:gd name="f530" fmla="sin 1 f502"/>
                <a:gd name="f531" fmla="+- f503 0 f2"/>
                <a:gd name="f532" fmla="*/ f504 1 f7"/>
                <a:gd name="f533" fmla="*/ 1 1 f506"/>
                <a:gd name="f534" fmla="+- 0 0 f507"/>
                <a:gd name="f535" fmla="+- 0 0 f508"/>
                <a:gd name="f536" fmla="cos 1 f509"/>
                <a:gd name="f537" fmla="sin 1 f509"/>
                <a:gd name="f538" fmla="+- f510 0 f2"/>
                <a:gd name="f539" fmla="*/ f511 1 f7"/>
                <a:gd name="f540" fmla="*/ f512 f512 1"/>
                <a:gd name="f541" fmla="*/ f12 f513 1"/>
                <a:gd name="f542" fmla="*/ f96 f514 1"/>
                <a:gd name="f543" fmla="*/ f96 f513 1"/>
                <a:gd name="f544" fmla="+- 0 0 f515"/>
                <a:gd name="f545" fmla="+- 0 0 f516"/>
                <a:gd name="f546" fmla="cos 1 f517"/>
                <a:gd name="f547" fmla="sin 1 f517"/>
                <a:gd name="f548" fmla="+- f518 0 f2"/>
                <a:gd name="f549" fmla="*/ f519 f519 1"/>
                <a:gd name="f550" fmla="*/ f12 f520 1"/>
                <a:gd name="f551" fmla="*/ f96 f521 1"/>
                <a:gd name="f552" fmla="*/ f96 f520 1"/>
                <a:gd name="f553" fmla="+- 0 0 f522"/>
                <a:gd name="f554" fmla="+- 0 0 f523"/>
                <a:gd name="f555" fmla="cos 1 f524"/>
                <a:gd name="f556" fmla="sin 1 f524"/>
                <a:gd name="f557" fmla="+- f525 0 f2"/>
                <a:gd name="f558" fmla="*/ f526 f526 1"/>
                <a:gd name="f559" fmla="*/ f12 f527 1"/>
                <a:gd name="f560" fmla="*/ f96 f528 1"/>
                <a:gd name="f561" fmla="*/ f96 f527 1"/>
                <a:gd name="f562" fmla="+- 0 0 f529"/>
                <a:gd name="f563" fmla="+- 0 0 f530"/>
                <a:gd name="f564" fmla="cos 1 f531"/>
                <a:gd name="f565" fmla="sin 1 f531"/>
                <a:gd name="f566" fmla="+- f532 0 f2"/>
                <a:gd name="f567" fmla="*/ f533 f533 1"/>
                <a:gd name="f568" fmla="*/ f12 f534 1"/>
                <a:gd name="f569" fmla="*/ f96 f535 1"/>
                <a:gd name="f570" fmla="*/ f96 f534 1"/>
                <a:gd name="f571" fmla="+- 0 0 f536"/>
                <a:gd name="f572" fmla="+- 0 0 f537"/>
                <a:gd name="f573" fmla="cos 1 f538"/>
                <a:gd name="f574" fmla="sin 1 f538"/>
                <a:gd name="f575" fmla="+- f539 0 f2"/>
                <a:gd name="f576" fmla="*/ 3 f540 1"/>
                <a:gd name="f577" fmla="+- f542 f351 0"/>
                <a:gd name="f578" fmla="+- f543 f352 0"/>
                <a:gd name="f579" fmla="*/ f12 f544 1"/>
                <a:gd name="f580" fmla="*/ f96 f545 1"/>
                <a:gd name="f581" fmla="*/ f96 f544 1"/>
                <a:gd name="f582" fmla="+- 0 0 f546"/>
                <a:gd name="f583" fmla="+- 0 0 f547"/>
                <a:gd name="f584" fmla="cos 1 f548"/>
                <a:gd name="f585" fmla="sin 1 f548"/>
                <a:gd name="f586" fmla="*/ 3 f549 1"/>
                <a:gd name="f587" fmla="+- f551 f357 0"/>
                <a:gd name="f588" fmla="+- f552 f358 0"/>
                <a:gd name="f589" fmla="*/ f12 f553 1"/>
                <a:gd name="f590" fmla="*/ f96 f554 1"/>
                <a:gd name="f591" fmla="*/ f96 f553 1"/>
                <a:gd name="f592" fmla="+- 0 0 f555"/>
                <a:gd name="f593" fmla="+- 0 0 f556"/>
                <a:gd name="f594" fmla="cos 1 f557"/>
                <a:gd name="f595" fmla="sin 1 f557"/>
                <a:gd name="f596" fmla="*/ 3 f558 1"/>
                <a:gd name="f597" fmla="+- f560 f322 0"/>
                <a:gd name="f598" fmla="+- f561 f323 0"/>
                <a:gd name="f599" fmla="*/ f12 f562 1"/>
                <a:gd name="f600" fmla="*/ f96 f563 1"/>
                <a:gd name="f601" fmla="*/ f96 f562 1"/>
                <a:gd name="f602" fmla="+- 0 0 f564"/>
                <a:gd name="f603" fmla="+- 0 0 f565"/>
                <a:gd name="f604" fmla="cos 1 f566"/>
                <a:gd name="f605" fmla="sin 1 f566"/>
                <a:gd name="f606" fmla="*/ 3 f567 1"/>
                <a:gd name="f607" fmla="+- f569 f364 0"/>
                <a:gd name="f608" fmla="+- f570 f365 0"/>
                <a:gd name="f609" fmla="*/ f12 f571 1"/>
                <a:gd name="f610" fmla="*/ f96 f572 1"/>
                <a:gd name="f611" fmla="*/ f96 f571 1"/>
                <a:gd name="f612" fmla="+- 0 0 f573"/>
                <a:gd name="f613" fmla="+- 0 0 f574"/>
                <a:gd name="f614" fmla="cos 1 f575"/>
                <a:gd name="f615" fmla="sin 1 f575"/>
                <a:gd name="f616" fmla="+- 4 f576 0"/>
                <a:gd name="f617" fmla="+- f580 f351 0"/>
                <a:gd name="f618" fmla="+- f581 f352 0"/>
                <a:gd name="f619" fmla="*/ f12 f582 1"/>
                <a:gd name="f620" fmla="*/ f96 f583 1"/>
                <a:gd name="f621" fmla="*/ f96 f582 1"/>
                <a:gd name="f622" fmla="+- 0 0 f584"/>
                <a:gd name="f623" fmla="+- 0 0 f585"/>
                <a:gd name="f624" fmla="+- 4 f586 0"/>
                <a:gd name="f625" fmla="+- f590 f357 0"/>
                <a:gd name="f626" fmla="+- f591 f358 0"/>
                <a:gd name="f627" fmla="*/ f12 f592 1"/>
                <a:gd name="f628" fmla="*/ f96 f593 1"/>
                <a:gd name="f629" fmla="*/ f96 f592 1"/>
                <a:gd name="f630" fmla="+- 0 0 f594"/>
                <a:gd name="f631" fmla="+- 0 0 f595"/>
                <a:gd name="f632" fmla="+- 4 f596 0"/>
                <a:gd name="f633" fmla="+- f600 f322 0"/>
                <a:gd name="f634" fmla="+- f601 f323 0"/>
                <a:gd name="f635" fmla="*/ f12 f602 1"/>
                <a:gd name="f636" fmla="*/ f96 f603 1"/>
                <a:gd name="f637" fmla="*/ f96 f602 1"/>
                <a:gd name="f638" fmla="+- 0 0 f604"/>
                <a:gd name="f639" fmla="+- 0 0 f605"/>
                <a:gd name="f640" fmla="+- 4 f606 0"/>
                <a:gd name="f641" fmla="+- f610 f364 0"/>
                <a:gd name="f642" fmla="+- f611 f365 0"/>
                <a:gd name="f643" fmla="*/ f12 f612 1"/>
                <a:gd name="f644" fmla="*/ f96 f613 1"/>
                <a:gd name="f645" fmla="*/ f96 f612 1"/>
                <a:gd name="f646" fmla="+- 0 0 f614"/>
                <a:gd name="f647" fmla="+- 0 0 f615"/>
                <a:gd name="f648" fmla="*/ f577 f46 1"/>
                <a:gd name="f649" fmla="*/ f578 f46 1"/>
                <a:gd name="f650" fmla="*/ f587 f46 1"/>
                <a:gd name="f651" fmla="*/ f588 f46 1"/>
                <a:gd name="f652" fmla="*/ f597 f46 1"/>
                <a:gd name="f653" fmla="*/ f598 f46 1"/>
                <a:gd name="f654" fmla="*/ f607 f46 1"/>
                <a:gd name="f655" fmla="*/ f608 f46 1"/>
                <a:gd name="f656" fmla="sqrt f616"/>
                <a:gd name="f657" fmla="+- f620 f351 0"/>
                <a:gd name="f658" fmla="+- f621 f352 0"/>
                <a:gd name="f659" fmla="*/ f12 f622 1"/>
                <a:gd name="f660" fmla="*/ f96 f623 1"/>
                <a:gd name="f661" fmla="*/ f96 f622 1"/>
                <a:gd name="f662" fmla="sqrt f624"/>
                <a:gd name="f663" fmla="+- f628 f357 0"/>
                <a:gd name="f664" fmla="+- f629 f358 0"/>
                <a:gd name="f665" fmla="*/ f12 f630 1"/>
                <a:gd name="f666" fmla="*/ f96 f631 1"/>
                <a:gd name="f667" fmla="*/ f96 f630 1"/>
                <a:gd name="f668" fmla="sqrt f632"/>
                <a:gd name="f669" fmla="+- f636 f322 0"/>
                <a:gd name="f670" fmla="+- f637 f323 0"/>
                <a:gd name="f671" fmla="*/ f12 f638 1"/>
                <a:gd name="f672" fmla="*/ f96 f639 1"/>
                <a:gd name="f673" fmla="*/ f96 f638 1"/>
                <a:gd name="f674" fmla="sqrt f640"/>
                <a:gd name="f675" fmla="+- f644 f364 0"/>
                <a:gd name="f676" fmla="+- f645 f365 0"/>
                <a:gd name="f677" fmla="*/ f12 f646 1"/>
                <a:gd name="f678" fmla="*/ f96 f647 1"/>
                <a:gd name="f679" fmla="*/ f96 f646 1"/>
                <a:gd name="f680" fmla="*/ f617 f46 1"/>
                <a:gd name="f681" fmla="*/ f618 f46 1"/>
                <a:gd name="f682" fmla="*/ f625 f46 1"/>
                <a:gd name="f683" fmla="*/ f626 f46 1"/>
                <a:gd name="f684" fmla="*/ f633 f46 1"/>
                <a:gd name="f685" fmla="*/ f634 f46 1"/>
                <a:gd name="f686" fmla="*/ f641 f46 1"/>
                <a:gd name="f687" fmla="*/ f642 f46 1"/>
                <a:gd name="f688" fmla="+- f656 0 1"/>
                <a:gd name="f689" fmla="+- f660 f351 0"/>
                <a:gd name="f690" fmla="+- f661 f352 0"/>
                <a:gd name="f691" fmla="+- f662 0 1"/>
                <a:gd name="f692" fmla="+- f666 f357 0"/>
                <a:gd name="f693" fmla="+- f667 f358 0"/>
                <a:gd name="f694" fmla="+- f668 0 1"/>
                <a:gd name="f695" fmla="+- f672 f322 0"/>
                <a:gd name="f696" fmla="+- f673 f323 0"/>
                <a:gd name="f697" fmla="+- f674 0 1"/>
                <a:gd name="f698" fmla="+- f678 f364 0"/>
                <a:gd name="f699" fmla="+- f679 f365 0"/>
                <a:gd name="f700" fmla="*/ f657 f46 1"/>
                <a:gd name="f701" fmla="*/ f658 f46 1"/>
                <a:gd name="f702" fmla="*/ f663 f46 1"/>
                <a:gd name="f703" fmla="*/ f664 f46 1"/>
                <a:gd name="f704" fmla="*/ f669 f46 1"/>
                <a:gd name="f705" fmla="*/ f670 f46 1"/>
                <a:gd name="f706" fmla="*/ f675 f46 1"/>
                <a:gd name="f707" fmla="*/ f676 f46 1"/>
                <a:gd name="f708" fmla="*/ f484 f688 1"/>
                <a:gd name="f709" fmla="*/ f491 f691 1"/>
                <a:gd name="f710" fmla="*/ f498 f694 1"/>
                <a:gd name="f711" fmla="*/ f505 f697 1"/>
                <a:gd name="f712" fmla="*/ f689 f46 1"/>
                <a:gd name="f713" fmla="*/ f690 f46 1"/>
                <a:gd name="f714" fmla="*/ f692 f46 1"/>
                <a:gd name="f715" fmla="*/ f693 f46 1"/>
                <a:gd name="f716" fmla="*/ f695 f46 1"/>
                <a:gd name="f717" fmla="*/ f696 f46 1"/>
                <a:gd name="f718" fmla="*/ f698 f46 1"/>
                <a:gd name="f719" fmla="*/ f699 f46 1"/>
                <a:gd name="f720" fmla="*/ f708 1 3"/>
                <a:gd name="f721" fmla="*/ f709 1 3"/>
                <a:gd name="f722" fmla="*/ f710 1 3"/>
                <a:gd name="f723" fmla="*/ f711 1 3"/>
                <a:gd name="f724" fmla="*/ f720 f96 1"/>
                <a:gd name="f725" fmla="*/ f721 f96 1"/>
                <a:gd name="f726" fmla="*/ f722 f96 1"/>
                <a:gd name="f727" fmla="*/ f723 f96 1"/>
                <a:gd name="f728" fmla="*/ f724 f354 1"/>
                <a:gd name="f729" fmla="*/ f724 f337 1"/>
                <a:gd name="f730" fmla="*/ f724 f541 1"/>
                <a:gd name="f731" fmla="*/ f724 f514 1"/>
                <a:gd name="f732" fmla="*/ f724 f579 1"/>
                <a:gd name="f733" fmla="*/ f724 f545 1"/>
                <a:gd name="f734" fmla="*/ f724 f619 1"/>
                <a:gd name="f735" fmla="*/ f724 f583 1"/>
                <a:gd name="f736" fmla="*/ f724 f659 1"/>
                <a:gd name="f737" fmla="*/ f724 f623 1"/>
                <a:gd name="f738" fmla="*/ f725 f360 1"/>
                <a:gd name="f739" fmla="*/ f725 f342 1"/>
                <a:gd name="f740" fmla="*/ f725 f550 1"/>
                <a:gd name="f741" fmla="*/ f725 f521 1"/>
                <a:gd name="f742" fmla="*/ f725 f589 1"/>
                <a:gd name="f743" fmla="*/ f725 f554 1"/>
                <a:gd name="f744" fmla="*/ f725 f627 1"/>
                <a:gd name="f745" fmla="*/ f725 f593 1"/>
                <a:gd name="f746" fmla="*/ f725 f665 1"/>
                <a:gd name="f747" fmla="*/ f725 f631 1"/>
                <a:gd name="f748" fmla="*/ f726 f325 1"/>
                <a:gd name="f749" fmla="*/ f726 f307 1"/>
                <a:gd name="f750" fmla="*/ f726 f559 1"/>
                <a:gd name="f751" fmla="*/ f726 f528 1"/>
                <a:gd name="f752" fmla="*/ f726 f599 1"/>
                <a:gd name="f753" fmla="*/ f726 f563 1"/>
                <a:gd name="f754" fmla="*/ f726 f635 1"/>
                <a:gd name="f755" fmla="*/ f726 f603 1"/>
                <a:gd name="f756" fmla="*/ f726 f671 1"/>
                <a:gd name="f757" fmla="*/ f726 f639 1"/>
                <a:gd name="f758" fmla="*/ f727 f367 1"/>
                <a:gd name="f759" fmla="*/ f727 f350 1"/>
                <a:gd name="f760" fmla="*/ f727 f568 1"/>
                <a:gd name="f761" fmla="*/ f727 f535 1"/>
                <a:gd name="f762" fmla="*/ f727 f609 1"/>
                <a:gd name="f763" fmla="*/ f727 f572 1"/>
                <a:gd name="f764" fmla="*/ f727 f643 1"/>
                <a:gd name="f765" fmla="*/ f727 f613 1"/>
                <a:gd name="f766" fmla="*/ f727 f677 1"/>
                <a:gd name="f767" fmla="*/ f727 f647 1"/>
                <a:gd name="f768" fmla="+- f371 f728 0"/>
                <a:gd name="f769" fmla="+- f372 f729 0"/>
                <a:gd name="f770" fmla="+- f577 0 f730"/>
                <a:gd name="f771" fmla="+- f578 0 f731"/>
                <a:gd name="f772" fmla="+- f577 f730 0"/>
                <a:gd name="f773" fmla="+- f578 f731 0"/>
                <a:gd name="f774" fmla="+- f617 0 f732"/>
                <a:gd name="f775" fmla="+- f618 0 f733"/>
                <a:gd name="f776" fmla="+- f617 f732 0"/>
                <a:gd name="f777" fmla="+- f618 f733 0"/>
                <a:gd name="f778" fmla="+- f657 0 f734"/>
                <a:gd name="f779" fmla="+- f658 0 f735"/>
                <a:gd name="f780" fmla="+- f657 f734 0"/>
                <a:gd name="f781" fmla="+- f658 f735 0"/>
                <a:gd name="f782" fmla="+- f689 0 f736"/>
                <a:gd name="f783" fmla="+- f690 0 f737"/>
                <a:gd name="f784" fmla="+- f374 f738 0"/>
                <a:gd name="f785" fmla="+- f375 f739 0"/>
                <a:gd name="f786" fmla="+- f587 0 f740"/>
                <a:gd name="f787" fmla="+- f588 0 f741"/>
                <a:gd name="f788" fmla="+- f587 f740 0"/>
                <a:gd name="f789" fmla="+- f588 f741 0"/>
                <a:gd name="f790" fmla="+- f625 0 f742"/>
                <a:gd name="f791" fmla="+- f626 0 f743"/>
                <a:gd name="f792" fmla="+- f625 f742 0"/>
                <a:gd name="f793" fmla="+- f626 f743 0"/>
                <a:gd name="f794" fmla="+- f663 0 f744"/>
                <a:gd name="f795" fmla="+- f664 0 f745"/>
                <a:gd name="f796" fmla="+- f663 f744 0"/>
                <a:gd name="f797" fmla="+- f664 f745 0"/>
                <a:gd name="f798" fmla="+- f692 0 f746"/>
                <a:gd name="f799" fmla="+- f693 0 f747"/>
                <a:gd name="f800" fmla="+- f344 f748 0"/>
                <a:gd name="f801" fmla="+- f345 f749 0"/>
                <a:gd name="f802" fmla="+- f597 0 f750"/>
                <a:gd name="f803" fmla="+- f598 0 f751"/>
                <a:gd name="f804" fmla="+- f597 f750 0"/>
                <a:gd name="f805" fmla="+- f598 f751 0"/>
                <a:gd name="f806" fmla="+- f633 0 f752"/>
                <a:gd name="f807" fmla="+- f634 0 f753"/>
                <a:gd name="f808" fmla="+- f633 f752 0"/>
                <a:gd name="f809" fmla="+- f634 f753 0"/>
                <a:gd name="f810" fmla="+- f669 0 f754"/>
                <a:gd name="f811" fmla="+- f670 0 f755"/>
                <a:gd name="f812" fmla="+- f669 f754 0"/>
                <a:gd name="f813" fmla="+- f670 f755 0"/>
                <a:gd name="f814" fmla="+- f695 0 f756"/>
                <a:gd name="f815" fmla="+- f696 0 f757"/>
                <a:gd name="f816" fmla="+- f378 f758 0"/>
                <a:gd name="f817" fmla="+- f379 f759 0"/>
                <a:gd name="f818" fmla="+- f607 0 f760"/>
                <a:gd name="f819" fmla="+- f608 0 f761"/>
                <a:gd name="f820" fmla="+- f607 f760 0"/>
                <a:gd name="f821" fmla="+- f608 f761 0"/>
                <a:gd name="f822" fmla="+- f641 0 f762"/>
                <a:gd name="f823" fmla="+- f642 0 f763"/>
                <a:gd name="f824" fmla="+- f641 f762 0"/>
                <a:gd name="f825" fmla="+- f642 f763 0"/>
                <a:gd name="f826" fmla="+- f675 0 f764"/>
                <a:gd name="f827" fmla="+- f676 0 f765"/>
                <a:gd name="f828" fmla="+- f675 f764 0"/>
                <a:gd name="f829" fmla="+- f676 f765 0"/>
                <a:gd name="f830" fmla="+- f698 0 f766"/>
                <a:gd name="f831" fmla="+- f699 0 f767"/>
                <a:gd name="f832" fmla="*/ f768 f46 1"/>
                <a:gd name="f833" fmla="*/ f769 f46 1"/>
                <a:gd name="f834" fmla="*/ f770 f46 1"/>
                <a:gd name="f835" fmla="*/ f771 f46 1"/>
                <a:gd name="f836" fmla="*/ f772 f46 1"/>
                <a:gd name="f837" fmla="*/ f773 f46 1"/>
                <a:gd name="f838" fmla="*/ f774 f46 1"/>
                <a:gd name="f839" fmla="*/ f775 f46 1"/>
                <a:gd name="f840" fmla="*/ f776 f46 1"/>
                <a:gd name="f841" fmla="*/ f777 f46 1"/>
                <a:gd name="f842" fmla="*/ f778 f46 1"/>
                <a:gd name="f843" fmla="*/ f779 f46 1"/>
                <a:gd name="f844" fmla="*/ f780 f46 1"/>
                <a:gd name="f845" fmla="*/ f781 f46 1"/>
                <a:gd name="f846" fmla="*/ f782 f46 1"/>
                <a:gd name="f847" fmla="*/ f783 f46 1"/>
                <a:gd name="f848" fmla="*/ f784 f46 1"/>
                <a:gd name="f849" fmla="*/ f785 f46 1"/>
                <a:gd name="f850" fmla="*/ f786 f46 1"/>
                <a:gd name="f851" fmla="*/ f787 f46 1"/>
                <a:gd name="f852" fmla="*/ f788 f46 1"/>
                <a:gd name="f853" fmla="*/ f789 f46 1"/>
                <a:gd name="f854" fmla="*/ f790 f46 1"/>
                <a:gd name="f855" fmla="*/ f791 f46 1"/>
                <a:gd name="f856" fmla="*/ f792 f46 1"/>
                <a:gd name="f857" fmla="*/ f793 f46 1"/>
                <a:gd name="f858" fmla="*/ f794 f46 1"/>
                <a:gd name="f859" fmla="*/ f795 f46 1"/>
                <a:gd name="f860" fmla="*/ f796 f46 1"/>
                <a:gd name="f861" fmla="*/ f797 f46 1"/>
                <a:gd name="f862" fmla="*/ f798 f46 1"/>
                <a:gd name="f863" fmla="*/ f799 f46 1"/>
                <a:gd name="f864" fmla="*/ f800 f46 1"/>
                <a:gd name="f865" fmla="*/ f801 f46 1"/>
                <a:gd name="f866" fmla="*/ f802 f46 1"/>
                <a:gd name="f867" fmla="*/ f803 f46 1"/>
                <a:gd name="f868" fmla="*/ f804 f46 1"/>
                <a:gd name="f869" fmla="*/ f805 f46 1"/>
                <a:gd name="f870" fmla="*/ f806 f46 1"/>
                <a:gd name="f871" fmla="*/ f807 f46 1"/>
                <a:gd name="f872" fmla="*/ f808 f46 1"/>
                <a:gd name="f873" fmla="*/ f809 f46 1"/>
                <a:gd name="f874" fmla="*/ f810 f46 1"/>
                <a:gd name="f875" fmla="*/ f811 f46 1"/>
                <a:gd name="f876" fmla="*/ f812 f46 1"/>
                <a:gd name="f877" fmla="*/ f813 f46 1"/>
                <a:gd name="f878" fmla="*/ f814 f46 1"/>
                <a:gd name="f879" fmla="*/ f815 f46 1"/>
                <a:gd name="f880" fmla="*/ f816 f46 1"/>
                <a:gd name="f881" fmla="*/ f817 f46 1"/>
                <a:gd name="f882" fmla="*/ f818 f46 1"/>
                <a:gd name="f883" fmla="*/ f819 f46 1"/>
                <a:gd name="f884" fmla="*/ f820 f46 1"/>
                <a:gd name="f885" fmla="*/ f821 f46 1"/>
                <a:gd name="f886" fmla="*/ f822 f46 1"/>
                <a:gd name="f887" fmla="*/ f823 f46 1"/>
                <a:gd name="f888" fmla="*/ f824 f46 1"/>
                <a:gd name="f889" fmla="*/ f825 f46 1"/>
                <a:gd name="f890" fmla="*/ f826 f46 1"/>
                <a:gd name="f891" fmla="*/ f827 f46 1"/>
                <a:gd name="f892" fmla="*/ f828 f46 1"/>
                <a:gd name="f893" fmla="*/ f829 f46 1"/>
                <a:gd name="f894" fmla="*/ f830 f46 1"/>
                <a:gd name="f895" fmla="*/ f831 f4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2" t="f203" r="f216" b="f217"/>
              <a:pathLst>
                <a:path>
                  <a:moveTo>
                    <a:pt x="f63" y="f73"/>
                  </a:moveTo>
                  <a:cubicBezTo>
                    <a:pt x="f832" y="f833"/>
                    <a:pt x="f834" y="f835"/>
                    <a:pt x="f648" y="f649"/>
                  </a:cubicBezTo>
                  <a:cubicBezTo>
                    <a:pt x="f836" y="f837"/>
                    <a:pt x="f838" y="f839"/>
                    <a:pt x="f680" y="f681"/>
                  </a:cubicBezTo>
                  <a:cubicBezTo>
                    <a:pt x="f840" y="f841"/>
                    <a:pt x="f842" y="f843"/>
                    <a:pt x="f700" y="f701"/>
                  </a:cubicBezTo>
                  <a:cubicBezTo>
                    <a:pt x="f844" y="f845"/>
                    <a:pt x="f846" y="f847"/>
                    <a:pt x="f712" y="f713"/>
                  </a:cubicBezTo>
                  <a:lnTo>
                    <a:pt x="f104" y="f63"/>
                  </a:lnTo>
                  <a:cubicBezTo>
                    <a:pt x="f848" y="f849"/>
                    <a:pt x="f850" y="f851"/>
                    <a:pt x="f650" y="f651"/>
                  </a:cubicBezTo>
                  <a:cubicBezTo>
                    <a:pt x="f852" y="f853"/>
                    <a:pt x="f854" y="f855"/>
                    <a:pt x="f682" y="f683"/>
                  </a:cubicBezTo>
                  <a:cubicBezTo>
                    <a:pt x="f856" y="f857"/>
                    <a:pt x="f858" y="f859"/>
                    <a:pt x="f702" y="f703"/>
                  </a:cubicBezTo>
                  <a:cubicBezTo>
                    <a:pt x="f860" y="f861"/>
                    <a:pt x="f862" y="f863"/>
                    <a:pt x="f714" y="f715"/>
                  </a:cubicBezTo>
                  <a:lnTo>
                    <a:pt x="f74" y="f105"/>
                  </a:lnTo>
                  <a:cubicBezTo>
                    <a:pt x="f864" y="f865"/>
                    <a:pt x="f866" y="f867"/>
                    <a:pt x="f652" y="f653"/>
                  </a:cubicBezTo>
                  <a:cubicBezTo>
                    <a:pt x="f868" y="f869"/>
                    <a:pt x="f870" y="f871"/>
                    <a:pt x="f684" y="f685"/>
                  </a:cubicBezTo>
                  <a:cubicBezTo>
                    <a:pt x="f872" y="f873"/>
                    <a:pt x="f874" y="f875"/>
                    <a:pt x="f704" y="f705"/>
                  </a:cubicBezTo>
                  <a:cubicBezTo>
                    <a:pt x="f876" y="f877"/>
                    <a:pt x="f878" y="f879"/>
                    <a:pt x="f716" y="f717"/>
                  </a:cubicBezTo>
                  <a:lnTo>
                    <a:pt x="f73" y="f75"/>
                  </a:lnTo>
                  <a:cubicBezTo>
                    <a:pt x="f880" y="f881"/>
                    <a:pt x="f882" y="f883"/>
                    <a:pt x="f654" y="f655"/>
                  </a:cubicBezTo>
                  <a:cubicBezTo>
                    <a:pt x="f884" y="f885"/>
                    <a:pt x="f886" y="f887"/>
                    <a:pt x="f686" y="f687"/>
                  </a:cubicBezTo>
                  <a:cubicBezTo>
                    <a:pt x="f888" y="f889"/>
                    <a:pt x="f890" y="f891"/>
                    <a:pt x="f706" y="f707"/>
                  </a:cubicBezTo>
                  <a:cubicBezTo>
                    <a:pt x="f892" y="f893"/>
                    <a:pt x="f894" y="f895"/>
                    <a:pt x="f718" y="f719"/>
                  </a:cubicBezTo>
                  <a:close/>
                </a:path>
              </a:pathLst>
            </a:custGeom>
            <a:solidFill>
              <a:srgbClr val="9999FF"/>
            </a:solidFill>
            <a:ln w="25400">
              <a:solidFill>
                <a:srgbClr val="CCCCFF"/>
              </a:solidFill>
              <a:prstDash val="solid"/>
            </a:ln>
          </p:spPr>
          <p:txBody>
            <a:bodyPr wrap="square" lIns="91440" tIns="45720" rIns="91440" bIns="45720" anchor="ctr"/>
            <a:lstStyle/>
            <a:p>
              <a:pPr marL="0" marR="0" lvl="0" indent="0" algn="ctr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2400" b="1" spc="0">
                  <a:solidFill>
                    <a:srgbClr val="FFFFFF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снежки</a:t>
              </a:r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2267743" y="4752527"/>
            <a:ext cx="1988840" cy="1988840"/>
            <a:chOff x="2267743" y="4752527"/>
            <a:chExt cx="1988840" cy="1988840"/>
          </a:xfrm>
        </p:grpSpPr>
        <p:sp>
          <p:nvSpPr>
            <p:cNvPr id="7" name="Полилиния 6"/>
            <p:cNvSpPr/>
            <p:nvPr/>
          </p:nvSpPr>
          <p:spPr>
            <a:xfrm>
              <a:off x="2267743" y="4752527"/>
              <a:ext cx="1988840" cy="198884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1600"/>
                <a:gd name="f4" fmla="*/ f0 1 21600"/>
                <a:gd name="f5" fmla="*/ f1 1 21600"/>
                <a:gd name="f6" fmla="val f3"/>
                <a:gd name="f7" fmla="val f3"/>
                <a:gd name="f8" fmla="*/ f2 1 1"/>
                <a:gd name="f9" fmla="*/ f8 1 f3"/>
                <a:gd name="f10" fmla="*/ f8 1 f3"/>
                <a:gd name="f11" fmla="*/ f6 1 1"/>
                <a:gd name="f12" fmla="*/ f7 1 1"/>
                <a:gd name="f13" fmla="*/ f11 1 f3"/>
                <a:gd name="f14" fmla="*/ f12 1 f3"/>
                <a:gd name="f15" fmla="*/ f9 f3 1"/>
                <a:gd name="f16" fmla="*/ f10 f3 1"/>
                <a:gd name="f17" fmla="*/ f13 f3 1"/>
                <a:gd name="f18" fmla="*/ f14 f3 1"/>
                <a:gd name="f19" fmla="*/ f15 f4 1"/>
                <a:gd name="f20" fmla="*/ f16 f5 1"/>
                <a:gd name="f21" fmla="*/ f17 f4 1"/>
                <a:gd name="f22" fmla="*/ f18 f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0" r="f21" b="f22"/>
              <a:pathLst>
                <a:path w="21600" h="21600">
                  <a:moveTo>
                    <a:pt x="f2" y="f2"/>
                  </a:moveTo>
                  <a:lnTo>
                    <a:pt x="f3" y="f2"/>
                  </a:lnTo>
                  <a:lnTo>
                    <a:pt x="f3" y="f3"/>
                  </a:lnTo>
                  <a:lnTo>
                    <a:pt x="f2" y="f3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  <a:ln>
              <a:noFill/>
              <a:prstDash val="solid"/>
            </a:ln>
          </p:spPr>
          <p:txBody>
            <a:bodyPr wrap="square" lIns="45720" tIns="45720" rIns="45720" bIns="45720"/>
            <a:lstStyle/>
            <a:p>
              <a:pPr marR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ru-RU" sz="12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XO Thames"/>
              </a:endParaRPr>
            </a:p>
          </p:txBody>
        </p:sp>
        <p:sp>
          <p:nvSpPr>
            <p:cNvPr id="8" name="Полилиния 7"/>
            <p:cNvSpPr/>
            <p:nvPr/>
          </p:nvSpPr>
          <p:spPr>
            <a:xfrm>
              <a:off x="2555775" y="5400600"/>
              <a:ext cx="1368151" cy="792087"/>
            </a:xfrm>
            <a:custGeom>
              <a:avLst>
                <a:gd name="f15" fmla="val 16667"/>
              </a:avLst>
              <a:gdLst>
                <a:gd name="f1" fmla="val 10800000"/>
                <a:gd name="f2" fmla="val 5400000"/>
                <a:gd name="f3" fmla="val w"/>
                <a:gd name="f4" fmla="val h"/>
                <a:gd name="f5" fmla="val ss"/>
                <a:gd name="f6" fmla="val 0"/>
                <a:gd name="f7" fmla="*/ 5419351 1 1725033"/>
                <a:gd name="f8" fmla="val 21600"/>
                <a:gd name="f9" fmla="*/ 1 1 2"/>
                <a:gd name="f10" fmla="+- 21600000 0 1"/>
                <a:gd name="f11" fmla="*/ 1 1 4"/>
                <a:gd name="f12" fmla="+- 0 0 1"/>
                <a:gd name="f13" fmla="*/ 3 1 4"/>
                <a:gd name="f14" fmla="*/ 0 1 60000"/>
                <a:gd name="f15" fmla="val 16667"/>
                <a:gd name="f16" fmla="abs f3"/>
                <a:gd name="f17" fmla="abs f4"/>
                <a:gd name="f18" fmla="abs f5"/>
                <a:gd name="f19" fmla="+- f15 0 50000"/>
                <a:gd name="f20" fmla="+- 0 0 f15"/>
                <a:gd name="f21" fmla="min f8 f8"/>
                <a:gd name="f22" fmla="*/ 21600000 f9 1"/>
                <a:gd name="f23" fmla="*/ f10 1 60000"/>
                <a:gd name="f24" fmla="*/ 21600000 f11 1"/>
                <a:gd name="f25" fmla="*/ 2 f7 1"/>
                <a:gd name="f26" fmla="*/ 21600000 f13 1"/>
                <a:gd name="f27" fmla="*/ f14 f7 1"/>
                <a:gd name="f28" fmla="?: f16 f3 1"/>
                <a:gd name="f29" fmla="?: f17 f4 1"/>
                <a:gd name="f30" fmla="?: f18 f5 1"/>
                <a:gd name="f31" fmla="?: f19 50000 f15"/>
                <a:gd name="f32" fmla="*/ f22 1 60000"/>
                <a:gd name="f33" fmla="*/ f24 1 60000"/>
                <a:gd name="f34" fmla="*/ f26 1 60000"/>
                <a:gd name="f35" fmla="*/ f27 1 180"/>
                <a:gd name="f36" fmla="*/ f28 1 21600"/>
                <a:gd name="f37" fmla="*/ f29 1 21600"/>
                <a:gd name="f38" fmla="*/ 21600 f28 1"/>
                <a:gd name="f39" fmla="*/ 21600 f29 1"/>
                <a:gd name="f40" fmla="?: f20 0 f31"/>
                <a:gd name="f41" fmla="*/ f32 f7 1"/>
                <a:gd name="f42" fmla="+- f33 0 f23"/>
                <a:gd name="f43" fmla="*/ f34 f7 1"/>
                <a:gd name="f44" fmla="+- 0 0 f35"/>
                <a:gd name="f45" fmla="*/ f33 f7 1"/>
                <a:gd name="f46" fmla="min f37 f36"/>
                <a:gd name="f47" fmla="*/ f38 1 f30"/>
                <a:gd name="f48" fmla="*/ f39 1 f30"/>
                <a:gd name="f49" fmla="*/ f21 f40 1"/>
                <a:gd name="f50" fmla="*/ f41 1 180"/>
                <a:gd name="f51" fmla="?: f42 f23 f33"/>
                <a:gd name="f52" fmla="*/ f43 1 180"/>
                <a:gd name="f53" fmla="*/ f44 f1 1"/>
                <a:gd name="f54" fmla="*/ f45 1 180"/>
                <a:gd name="f55" fmla="val f47"/>
                <a:gd name="f56" fmla="val f48"/>
                <a:gd name="f57" fmla="*/ f49 1 100000"/>
                <a:gd name="f58" fmla="*/ f51 f7 1"/>
                <a:gd name="f59" fmla="+- 0 0 f50"/>
                <a:gd name="f60" fmla="+- 0 0 f52"/>
                <a:gd name="f61" fmla="*/ f53 1 f7"/>
                <a:gd name="f62" fmla="+- 0 0 f54"/>
                <a:gd name="f63" fmla="*/ f6 f46 1"/>
                <a:gd name="f64" fmla="+- f55 0 0"/>
                <a:gd name="f65" fmla="+- f56 0 0"/>
                <a:gd name="f66" fmla="*/ f57 29289 1"/>
                <a:gd name="f67" fmla="val f57"/>
                <a:gd name="f68" fmla="*/ f58 1 180"/>
                <a:gd name="f69" fmla="*/ f59 f1 1"/>
                <a:gd name="f70" fmla="*/ f60 f1 1"/>
                <a:gd name="f71" fmla="+- f61 0 f2"/>
                <a:gd name="f72" fmla="*/ f62 f1 1"/>
                <a:gd name="f73" fmla="*/ f57 f46 1"/>
                <a:gd name="f74" fmla="*/ f55 f46 1"/>
                <a:gd name="f75" fmla="*/ f56 f46 1"/>
                <a:gd name="f76" fmla="+- f64 0 f57"/>
                <a:gd name="f77" fmla="+- f65 0 f57"/>
                <a:gd name="f78" fmla="*/ f66 1 100000"/>
                <a:gd name="f79" fmla="*/ 2 f67 1"/>
                <a:gd name="f80" fmla="+- f50 f68 0"/>
                <a:gd name="f81" fmla="*/ f69 1 f7"/>
                <a:gd name="f82" fmla="?: f68 0 f25"/>
                <a:gd name="f83" fmla="+- f52 f68 0"/>
                <a:gd name="f84" fmla="*/ f70 1 f7"/>
                <a:gd name="f85" fmla="+- f35 f68 0"/>
                <a:gd name="f86" fmla="cos 1 f71"/>
                <a:gd name="f87" fmla="sin 1 f71"/>
                <a:gd name="f88" fmla="+- f54 f68 0"/>
                <a:gd name="f89" fmla="*/ f72 1 f7"/>
                <a:gd name="f90" fmla="+- f64 0 f78"/>
                <a:gd name="f91" fmla="+- f65 0 f78"/>
                <a:gd name="f92" fmla="*/ f78 f8 1"/>
                <a:gd name="f93" fmla="*/ f78 f8 1"/>
                <a:gd name="f94" fmla="+- f81 0 f2"/>
                <a:gd name="f95" fmla="+- 0 0 f80"/>
                <a:gd name="f96" fmla="*/ f79 1 2"/>
                <a:gd name="f97" fmla="+- f84 0 f2"/>
                <a:gd name="f98" fmla="+- 0 0 f83"/>
                <a:gd name="f99" fmla="+- 0 0 f86"/>
                <a:gd name="f100" fmla="+- 0 0 f87"/>
                <a:gd name="f101" fmla="+- 0 0 f85"/>
                <a:gd name="f102" fmla="+- f89 0 f2"/>
                <a:gd name="f103" fmla="+- 0 0 f88"/>
                <a:gd name="f104" fmla="*/ f76 f46 1"/>
                <a:gd name="f105" fmla="*/ f77 f46 1"/>
                <a:gd name="f106" fmla="*/ f92 1 f55"/>
                <a:gd name="f107" fmla="*/ f90 f8 1"/>
                <a:gd name="f108" fmla="*/ f93 1 f56"/>
                <a:gd name="f109" fmla="*/ f91 f8 1"/>
                <a:gd name="f110" fmla="cos 1 f94"/>
                <a:gd name="f111" fmla="sin 1 f94"/>
                <a:gd name="f112" fmla="*/ f95 f1 1"/>
                <a:gd name="f113" fmla="cos 1 f97"/>
                <a:gd name="f114" fmla="sin 1 f97"/>
                <a:gd name="f115" fmla="*/ f98 f1 1"/>
                <a:gd name="f116" fmla="*/ f99 1 f79"/>
                <a:gd name="f117" fmla="*/ f100 1 f79"/>
                <a:gd name="f118" fmla="*/ f101 f1 1"/>
                <a:gd name="f119" fmla="cos 1 f102"/>
                <a:gd name="f120" fmla="sin 1 f102"/>
                <a:gd name="f121" fmla="*/ f103 f1 1"/>
                <a:gd name="f122" fmla="*/ f107 1 f55"/>
                <a:gd name="f123" fmla="*/ f109 1 f56"/>
                <a:gd name="f124" fmla="val f106"/>
                <a:gd name="f125" fmla="val f108"/>
                <a:gd name="f126" fmla="+- 0 0 f110"/>
                <a:gd name="f127" fmla="+- 0 0 f111"/>
                <a:gd name="f128" fmla="*/ f112 1 f7"/>
                <a:gd name="f129" fmla="+- 0 0 f113"/>
                <a:gd name="f130" fmla="+- 0 0 f114"/>
                <a:gd name="f131" fmla="*/ f115 1 f7"/>
                <a:gd name="f132" fmla="+- 0 0 f116"/>
                <a:gd name="f133" fmla="+- 0 0 f117"/>
                <a:gd name="f134" fmla="*/ f118 1 f7"/>
                <a:gd name="f135" fmla="+- 0 0 f119"/>
                <a:gd name="f136" fmla="+- 0 0 f120"/>
                <a:gd name="f137" fmla="*/ f121 1 f7"/>
                <a:gd name="f138" fmla="val f122"/>
                <a:gd name="f139" fmla="val f123"/>
                <a:gd name="f140" fmla="*/ f124 1 1"/>
                <a:gd name="f141" fmla="*/ f125 1 1"/>
                <a:gd name="f142" fmla="*/ f126 1 f79"/>
                <a:gd name="f143" fmla="*/ f127 1 f79"/>
                <a:gd name="f144" fmla="+- f128 0 f2"/>
                <a:gd name="f145" fmla="*/ f129 1 f79"/>
                <a:gd name="f146" fmla="*/ f130 1 f79"/>
                <a:gd name="f147" fmla="+- f131 0 f2"/>
                <a:gd name="f148" fmla="at2 f132 f133"/>
                <a:gd name="f149" fmla="+- f134 0 f2"/>
                <a:gd name="f150" fmla="*/ f135 1 f79"/>
                <a:gd name="f151" fmla="*/ f136 1 f79"/>
                <a:gd name="f152" fmla="+- f137 0 f2"/>
                <a:gd name="f153" fmla="*/ f140 1 f8"/>
                <a:gd name="f154" fmla="*/ f141 1 f8"/>
                <a:gd name="f155" fmla="*/ f138 1 1"/>
                <a:gd name="f156" fmla="*/ f139 1 1"/>
                <a:gd name="f157" fmla="+- 0 0 f142"/>
                <a:gd name="f158" fmla="+- 0 0 f143"/>
                <a:gd name="f159" fmla="cos 1 f144"/>
                <a:gd name="f160" fmla="sin 1 f144"/>
                <a:gd name="f161" fmla="+- 0 0 f145"/>
                <a:gd name="f162" fmla="+- 0 0 f146"/>
                <a:gd name="f163" fmla="cos 1 f147"/>
                <a:gd name="f164" fmla="sin 1 f147"/>
                <a:gd name="f165" fmla="+- f148 f2 0"/>
                <a:gd name="f166" fmla="cos 1 f149"/>
                <a:gd name="f167" fmla="sin 1 f149"/>
                <a:gd name="f168" fmla="+- 0 0 f150"/>
                <a:gd name="f169" fmla="+- 0 0 f151"/>
                <a:gd name="f170" fmla="cos 1 f152"/>
                <a:gd name="f171" fmla="sin 1 f152"/>
                <a:gd name="f172" fmla="*/ f155 1 f8"/>
                <a:gd name="f173" fmla="*/ f156 1 f8"/>
                <a:gd name="f174" fmla="at2 f157 f158"/>
                <a:gd name="f175" fmla="+- 0 0 f159"/>
                <a:gd name="f176" fmla="+- 0 0 f160"/>
                <a:gd name="f177" fmla="at2 f161 f162"/>
                <a:gd name="f178" fmla="+- 0 0 f163"/>
                <a:gd name="f179" fmla="+- 0 0 f164"/>
                <a:gd name="f180" fmla="*/ f165 f7 1"/>
                <a:gd name="f181" fmla="+- 0 0 f166"/>
                <a:gd name="f182" fmla="+- 0 0 f167"/>
                <a:gd name="f183" fmla="at2 f168 f169"/>
                <a:gd name="f184" fmla="+- 0 0 f170"/>
                <a:gd name="f185" fmla="+- 0 0 f171"/>
                <a:gd name="f186" fmla="*/ f153 f55 1"/>
                <a:gd name="f187" fmla="*/ f154 f56 1"/>
                <a:gd name="f188" fmla="+- f174 f2 0"/>
                <a:gd name="f189" fmla="*/ f175 1 f79"/>
                <a:gd name="f190" fmla="*/ f176 1 f79"/>
                <a:gd name="f191" fmla="+- f177 f2 0"/>
                <a:gd name="f192" fmla="*/ f178 1 f79"/>
                <a:gd name="f193" fmla="*/ f179 1 f79"/>
                <a:gd name="f194" fmla="*/ f180 1 f1"/>
                <a:gd name="f195" fmla="*/ f181 1 f79"/>
                <a:gd name="f196" fmla="*/ f182 1 f79"/>
                <a:gd name="f197" fmla="+- f183 f2 0"/>
                <a:gd name="f198" fmla="*/ f184 1 f79"/>
                <a:gd name="f199" fmla="*/ f185 1 f79"/>
                <a:gd name="f200" fmla="*/ f172 f55 1"/>
                <a:gd name="f201" fmla="*/ f173 f56 1"/>
                <a:gd name="f202" fmla="*/ f186 f46 1"/>
                <a:gd name="f203" fmla="*/ f187 f46 1"/>
                <a:gd name="f204" fmla="*/ f188 f7 1"/>
                <a:gd name="f205" fmla="+- 0 0 f189"/>
                <a:gd name="f206" fmla="+- 0 0 f190"/>
                <a:gd name="f207" fmla="*/ f191 f7 1"/>
                <a:gd name="f208" fmla="+- 0 0 f192"/>
                <a:gd name="f209" fmla="+- 0 0 f193"/>
                <a:gd name="f210" fmla="+- 0 0 f194"/>
                <a:gd name="f211" fmla="+- 0 0 f195"/>
                <a:gd name="f212" fmla="+- 0 0 f196"/>
                <a:gd name="f213" fmla="*/ f197 f7 1"/>
                <a:gd name="f214" fmla="+- 0 0 f198"/>
                <a:gd name="f215" fmla="+- 0 0 f199"/>
                <a:gd name="f216" fmla="*/ f200 f46 1"/>
                <a:gd name="f217" fmla="*/ f201 f46 1"/>
                <a:gd name="f218" fmla="*/ f204 1 f1"/>
                <a:gd name="f219" fmla="at2 f205 f206"/>
                <a:gd name="f220" fmla="*/ f207 1 f1"/>
                <a:gd name="f221" fmla="at2 f208 f209"/>
                <a:gd name="f222" fmla="val f210"/>
                <a:gd name="f223" fmla="at2 f211 f212"/>
                <a:gd name="f224" fmla="*/ f213 1 f1"/>
                <a:gd name="f225" fmla="at2 f214 f215"/>
                <a:gd name="f226" fmla="+- 0 0 f218"/>
                <a:gd name="f227" fmla="+- f219 f2 0"/>
                <a:gd name="f228" fmla="+- 0 0 f220"/>
                <a:gd name="f229" fmla="+- f221 f2 0"/>
                <a:gd name="f230" fmla="+- f223 f2 0"/>
                <a:gd name="f231" fmla="+- 0 0 f222"/>
                <a:gd name="f232" fmla="val f222"/>
                <a:gd name="f233" fmla="+- 0 0 f224"/>
                <a:gd name="f234" fmla="+- f225 f2 0"/>
                <a:gd name="f235" fmla="val f226"/>
                <a:gd name="f236" fmla="*/ f227 f7 1"/>
                <a:gd name="f237" fmla="val f228"/>
                <a:gd name="f238" fmla="*/ f229 f7 1"/>
                <a:gd name="f239" fmla="*/ f230 f7 1"/>
                <a:gd name="f240" fmla="*/ f231 f1 1"/>
                <a:gd name="f241" fmla="+- 0 0 f232"/>
                <a:gd name="f242" fmla="val f233"/>
                <a:gd name="f243" fmla="*/ f234 f7 1"/>
                <a:gd name="f244" fmla="*/ f236 1 f1"/>
                <a:gd name="f245" fmla="+- 0 0 f235"/>
                <a:gd name="f246" fmla="val f235"/>
                <a:gd name="f247" fmla="*/ f238 1 f1"/>
                <a:gd name="f248" fmla="+- 0 0 f237"/>
                <a:gd name="f249" fmla="val f237"/>
                <a:gd name="f250" fmla="*/ f239 1 f1"/>
                <a:gd name="f251" fmla="*/ f240 1 f7"/>
                <a:gd name="f252" fmla="*/ f241 f1 1"/>
                <a:gd name="f253" fmla="*/ f243 1 f1"/>
                <a:gd name="f254" fmla="+- 0 0 f242"/>
                <a:gd name="f255" fmla="val f242"/>
                <a:gd name="f256" fmla="+- 0 0 f244"/>
                <a:gd name="f257" fmla="*/ f245 f1 1"/>
                <a:gd name="f258" fmla="+- 0 0 f246"/>
                <a:gd name="f259" fmla="+- 0 0 f247"/>
                <a:gd name="f260" fmla="*/ f248 f1 1"/>
                <a:gd name="f261" fmla="+- 0 0 f249"/>
                <a:gd name="f262" fmla="+- 0 0 f250"/>
                <a:gd name="f263" fmla="+- f251 0 f2"/>
                <a:gd name="f264" fmla="*/ f252 1 f7"/>
                <a:gd name="f265" fmla="+- 0 0 f253"/>
                <a:gd name="f266" fmla="*/ f254 f1 1"/>
                <a:gd name="f267" fmla="+- 0 0 f255"/>
                <a:gd name="f268" fmla="val f256"/>
                <a:gd name="f269" fmla="*/ f257 1 f7"/>
                <a:gd name="f270" fmla="*/ f258 f1 1"/>
                <a:gd name="f271" fmla="val f259"/>
                <a:gd name="f272" fmla="*/ f260 1 f7"/>
                <a:gd name="f273" fmla="*/ f261 f1 1"/>
                <a:gd name="f274" fmla="val f262"/>
                <a:gd name="f275" fmla="sin 1 f263"/>
                <a:gd name="f276" fmla="cos 1 f263"/>
                <a:gd name="f277" fmla="+- f264 0 f2"/>
                <a:gd name="f278" fmla="val f265"/>
                <a:gd name="f279" fmla="*/ f266 1 f7"/>
                <a:gd name="f280" fmla="*/ f267 f1 1"/>
                <a:gd name="f281" fmla="+- f269 0 f2"/>
                <a:gd name="f282" fmla="+- f268 0 f235"/>
                <a:gd name="f283" fmla="*/ f270 1 f7"/>
                <a:gd name="f284" fmla="+- f272 0 f2"/>
                <a:gd name="f285" fmla="+- f271 0 f237"/>
                <a:gd name="f286" fmla="*/ f273 1 f7"/>
                <a:gd name="f287" fmla="+- 0 0 f275"/>
                <a:gd name="f288" fmla="+- 0 0 f276"/>
                <a:gd name="f289" fmla="+- f274 0 f222"/>
                <a:gd name="f290" fmla="cos 1 f277"/>
                <a:gd name="f291" fmla="sin 1 f277"/>
                <a:gd name="f292" fmla="+- f279 0 f2"/>
                <a:gd name="f293" fmla="+- f278 0 f242"/>
                <a:gd name="f294" fmla="*/ f280 1 f7"/>
                <a:gd name="f295" fmla="sin 1 f281"/>
                <a:gd name="f296" fmla="cos 1 f281"/>
                <a:gd name="f297" fmla="?: f282 0 f25"/>
                <a:gd name="f298" fmla="+- f283 0 f2"/>
                <a:gd name="f299" fmla="sin 1 f284"/>
                <a:gd name="f300" fmla="cos 1 f284"/>
                <a:gd name="f301" fmla="?: f285 0 f25"/>
                <a:gd name="f302" fmla="+- f286 0 f2"/>
                <a:gd name="f303" fmla="*/ f67 f287 1"/>
                <a:gd name="f304" fmla="*/ f67 f288 1"/>
                <a:gd name="f305" fmla="?: f289 0 f25"/>
                <a:gd name="f306" fmla="+- 0 0 f290"/>
                <a:gd name="f307" fmla="+- 0 0 f291"/>
                <a:gd name="f308" fmla="sin 1 f292"/>
                <a:gd name="f309" fmla="cos 1 f292"/>
                <a:gd name="f310" fmla="?: f293 0 f25"/>
                <a:gd name="f311" fmla="+- f294 0 f2"/>
                <a:gd name="f312" fmla="+- 0 0 f295"/>
                <a:gd name="f313" fmla="+- 0 0 f296"/>
                <a:gd name="f314" fmla="+- f268 f297 0"/>
                <a:gd name="f315" fmla="cos 1 f298"/>
                <a:gd name="f316" fmla="sin 1 f298"/>
                <a:gd name="f317" fmla="+- 0 0 f299"/>
                <a:gd name="f318" fmla="+- 0 0 f300"/>
                <a:gd name="f319" fmla="+- f271 f301 0"/>
                <a:gd name="f320" fmla="cos 1 f302"/>
                <a:gd name="f321" fmla="sin 1 f302"/>
                <a:gd name="f322" fmla="+- f55 0 f303"/>
                <a:gd name="f323" fmla="+- f77 0 f304"/>
                <a:gd name="f324" fmla="+- f274 f305 0"/>
                <a:gd name="f325" fmla="*/ f12 f306 1"/>
                <a:gd name="f326" fmla="*/ f96 f307 1"/>
                <a:gd name="f327" fmla="*/ f96 f306 1"/>
                <a:gd name="f328" fmla="+- 0 0 f308"/>
                <a:gd name="f329" fmla="+- 0 0 f309"/>
                <a:gd name="f330" fmla="+- f278 f310 0"/>
                <a:gd name="f331" fmla="cos 1 f311"/>
                <a:gd name="f332" fmla="sin 1 f311"/>
                <a:gd name="f333" fmla="*/ f67 f312 1"/>
                <a:gd name="f334" fmla="*/ f67 f313 1"/>
                <a:gd name="f335" fmla="+- f314 0 f235"/>
                <a:gd name="f336" fmla="+- 0 0 f315"/>
                <a:gd name="f337" fmla="+- 0 0 f316"/>
                <a:gd name="f338" fmla="*/ f67 f317 1"/>
                <a:gd name="f339" fmla="*/ f67 f318 1"/>
                <a:gd name="f340" fmla="+- f319 0 f237"/>
                <a:gd name="f341" fmla="+- 0 0 f320"/>
                <a:gd name="f342" fmla="+- 0 0 f321"/>
                <a:gd name="f343" fmla="+- f324 0 f222"/>
                <a:gd name="f344" fmla="+- f326 f322 0"/>
                <a:gd name="f345" fmla="+- f327 f323 0"/>
                <a:gd name="f346" fmla="*/ f67 f328 1"/>
                <a:gd name="f347" fmla="*/ f67 f329 1"/>
                <a:gd name="f348" fmla="+- f330 0 f242"/>
                <a:gd name="f349" fmla="+- 0 0 f331"/>
                <a:gd name="f350" fmla="+- 0 0 f332"/>
                <a:gd name="f351" fmla="+- 0 0 f333"/>
                <a:gd name="f352" fmla="+- f57 0 f334"/>
                <a:gd name="f353" fmla="+- f335 0 f82"/>
                <a:gd name="f354" fmla="*/ f12 f336 1"/>
                <a:gd name="f355" fmla="*/ f96 f337 1"/>
                <a:gd name="f356" fmla="*/ f96 f336 1"/>
                <a:gd name="f357" fmla="+- f76 0 f338"/>
                <a:gd name="f358" fmla="+- 0 0 f339"/>
                <a:gd name="f359" fmla="+- f340 0 f82"/>
                <a:gd name="f360" fmla="*/ f12 f341 1"/>
                <a:gd name="f361" fmla="*/ f96 f342 1"/>
                <a:gd name="f362" fmla="*/ f96 f341 1"/>
                <a:gd name="f363" fmla="+- f343 0 f82"/>
                <a:gd name="f364" fmla="+- f57 0 f346"/>
                <a:gd name="f365" fmla="+- f56 0 f347"/>
                <a:gd name="f366" fmla="+- f348 0 f82"/>
                <a:gd name="f367" fmla="*/ f12 f349 1"/>
                <a:gd name="f368" fmla="*/ f96 f350 1"/>
                <a:gd name="f369" fmla="*/ f96 f349 1"/>
                <a:gd name="f370" fmla="+- f353 0 f25"/>
                <a:gd name="f371" fmla="+- f355 f351 0"/>
                <a:gd name="f372" fmla="+- f356 f352 0"/>
                <a:gd name="f373" fmla="+- f359 0 f25"/>
                <a:gd name="f374" fmla="+- f361 f357 0"/>
                <a:gd name="f375" fmla="+- f362 f358 0"/>
                <a:gd name="f376" fmla="+- f363 0 f25"/>
                <a:gd name="f377" fmla="+- f366 0 f25"/>
                <a:gd name="f378" fmla="+- f368 f364 0"/>
                <a:gd name="f379" fmla="+- f369 f365 0"/>
                <a:gd name="f380" fmla="?: f370 f25 f353"/>
                <a:gd name="f381" fmla="?: f373 f25 f359"/>
                <a:gd name="f382" fmla="?: f376 f25 f363"/>
                <a:gd name="f383" fmla="?: f377 f25 f366"/>
                <a:gd name="f384" fmla="*/ f380 1 4"/>
                <a:gd name="f385" fmla="*/ f381 1 4"/>
                <a:gd name="f386" fmla="*/ f382 1 4"/>
                <a:gd name="f387" fmla="*/ f383 1 4"/>
                <a:gd name="f388" fmla="+- f246 f384 0"/>
                <a:gd name="f389" fmla="+- 0 0 f384"/>
                <a:gd name="f390" fmla="*/ f384 1 2"/>
                <a:gd name="f391" fmla="+- f249 f385 0"/>
                <a:gd name="f392" fmla="+- 0 0 f385"/>
                <a:gd name="f393" fmla="*/ f385 1 2"/>
                <a:gd name="f394" fmla="+- f232 f386 0"/>
                <a:gd name="f395" fmla="+- 0 0 f386"/>
                <a:gd name="f396" fmla="*/ f386 1 2"/>
                <a:gd name="f397" fmla="+- f255 f387 0"/>
                <a:gd name="f398" fmla="+- 0 0 f387"/>
                <a:gd name="f399" fmla="*/ f387 1 2"/>
                <a:gd name="f400" fmla="*/ f389 f1 1"/>
                <a:gd name="f401" fmla="+- 0 0 f390"/>
                <a:gd name="f402" fmla="+- 0 0 f388"/>
                <a:gd name="f403" fmla="+- f388 f384 0"/>
                <a:gd name="f404" fmla="*/ f392 f1 1"/>
                <a:gd name="f405" fmla="+- 0 0 f393"/>
                <a:gd name="f406" fmla="+- 0 0 f391"/>
                <a:gd name="f407" fmla="+- f391 f385 0"/>
                <a:gd name="f408" fmla="*/ f395 f1 1"/>
                <a:gd name="f409" fmla="+- 0 0 f396"/>
                <a:gd name="f410" fmla="+- 0 0 f394"/>
                <a:gd name="f411" fmla="+- f394 f386 0"/>
                <a:gd name="f412" fmla="*/ f398 f1 1"/>
                <a:gd name="f413" fmla="+- 0 0 f399"/>
                <a:gd name="f414" fmla="+- 0 0 f397"/>
                <a:gd name="f415" fmla="+- f397 f387 0"/>
                <a:gd name="f416" fmla="*/ f400 1 f7"/>
                <a:gd name="f417" fmla="*/ f401 f1 1"/>
                <a:gd name="f418" fmla="*/ f402 f1 1"/>
                <a:gd name="f419" fmla="+- 0 0 f403"/>
                <a:gd name="f420" fmla="+- f403 f384 0"/>
                <a:gd name="f421" fmla="*/ f404 1 f7"/>
                <a:gd name="f422" fmla="*/ f405 f1 1"/>
                <a:gd name="f423" fmla="*/ f406 f1 1"/>
                <a:gd name="f424" fmla="+- 0 0 f407"/>
                <a:gd name="f425" fmla="+- f407 f385 0"/>
                <a:gd name="f426" fmla="*/ f408 1 f7"/>
                <a:gd name="f427" fmla="*/ f409 f1 1"/>
                <a:gd name="f428" fmla="*/ f410 f1 1"/>
                <a:gd name="f429" fmla="+- 0 0 f411"/>
                <a:gd name="f430" fmla="+- f411 f386 0"/>
                <a:gd name="f431" fmla="*/ f412 1 f7"/>
                <a:gd name="f432" fmla="*/ f413 f1 1"/>
                <a:gd name="f433" fmla="*/ f414 f1 1"/>
                <a:gd name="f434" fmla="+- 0 0 f415"/>
                <a:gd name="f435" fmla="+- f415 f387 0"/>
                <a:gd name="f436" fmla="+- f416 0 f2"/>
                <a:gd name="f437" fmla="*/ f417 1 f7"/>
                <a:gd name="f438" fmla="*/ f418 1 f7"/>
                <a:gd name="f439" fmla="*/ f419 f1 1"/>
                <a:gd name="f440" fmla="+- 0 0 f420"/>
                <a:gd name="f441" fmla="+- f420 f384 0"/>
                <a:gd name="f442" fmla="+- f421 0 f2"/>
                <a:gd name="f443" fmla="*/ f422 1 f7"/>
                <a:gd name="f444" fmla="*/ f423 1 f7"/>
                <a:gd name="f445" fmla="*/ f424 f1 1"/>
                <a:gd name="f446" fmla="+- 0 0 f425"/>
                <a:gd name="f447" fmla="+- f425 f385 0"/>
                <a:gd name="f448" fmla="+- f426 0 f2"/>
                <a:gd name="f449" fmla="*/ f427 1 f7"/>
                <a:gd name="f450" fmla="*/ f428 1 f7"/>
                <a:gd name="f451" fmla="*/ f429 f1 1"/>
                <a:gd name="f452" fmla="+- 0 0 f430"/>
                <a:gd name="f453" fmla="+- f430 f386 0"/>
                <a:gd name="f454" fmla="+- f431 0 f2"/>
                <a:gd name="f455" fmla="*/ f432 1 f7"/>
                <a:gd name="f456" fmla="*/ f433 1 f7"/>
                <a:gd name="f457" fmla="*/ f434 f1 1"/>
                <a:gd name="f458" fmla="+- 0 0 f435"/>
                <a:gd name="f459" fmla="+- f435 f387 0"/>
                <a:gd name="f460" fmla="cos 1 f436"/>
                <a:gd name="f461" fmla="+- f437 0 f2"/>
                <a:gd name="f462" fmla="+- f438 0 f2"/>
                <a:gd name="f463" fmla="*/ f439 1 f7"/>
                <a:gd name="f464" fmla="*/ f440 f1 1"/>
                <a:gd name="f465" fmla="+- 0 0 f441"/>
                <a:gd name="f466" fmla="cos 1 f442"/>
                <a:gd name="f467" fmla="+- f443 0 f2"/>
                <a:gd name="f468" fmla="+- f444 0 f2"/>
                <a:gd name="f469" fmla="*/ f445 1 f7"/>
                <a:gd name="f470" fmla="*/ f446 f1 1"/>
                <a:gd name="f471" fmla="+- 0 0 f447"/>
                <a:gd name="f472" fmla="cos 1 f448"/>
                <a:gd name="f473" fmla="+- f449 0 f2"/>
                <a:gd name="f474" fmla="+- f450 0 f2"/>
                <a:gd name="f475" fmla="*/ f451 1 f7"/>
                <a:gd name="f476" fmla="*/ f452 f1 1"/>
                <a:gd name="f477" fmla="+- 0 0 f453"/>
                <a:gd name="f478" fmla="cos 1 f454"/>
                <a:gd name="f479" fmla="+- f455 0 f2"/>
                <a:gd name="f480" fmla="+- f456 0 f2"/>
                <a:gd name="f481" fmla="*/ f457 1 f7"/>
                <a:gd name="f482" fmla="*/ f458 f1 1"/>
                <a:gd name="f483" fmla="+- 0 0 f459"/>
                <a:gd name="f484" fmla="+- 0 0 f460"/>
                <a:gd name="f485" fmla="tan 1 f461"/>
                <a:gd name="f486" fmla="cos 1 f462"/>
                <a:gd name="f487" fmla="sin 1 f462"/>
                <a:gd name="f488" fmla="+- f463 0 f2"/>
                <a:gd name="f489" fmla="*/ f464 1 f7"/>
                <a:gd name="f490" fmla="*/ f465 f1 1"/>
                <a:gd name="f491" fmla="+- 0 0 f466"/>
                <a:gd name="f492" fmla="tan 1 f467"/>
                <a:gd name="f493" fmla="cos 1 f468"/>
                <a:gd name="f494" fmla="sin 1 f468"/>
                <a:gd name="f495" fmla="+- f469 0 f2"/>
                <a:gd name="f496" fmla="*/ f470 1 f7"/>
                <a:gd name="f497" fmla="*/ f471 f1 1"/>
                <a:gd name="f498" fmla="+- 0 0 f472"/>
                <a:gd name="f499" fmla="tan 1 f473"/>
                <a:gd name="f500" fmla="cos 1 f474"/>
                <a:gd name="f501" fmla="sin 1 f474"/>
                <a:gd name="f502" fmla="+- f475 0 f2"/>
                <a:gd name="f503" fmla="*/ f476 1 f7"/>
                <a:gd name="f504" fmla="*/ f477 f1 1"/>
                <a:gd name="f505" fmla="+- 0 0 f478"/>
                <a:gd name="f506" fmla="tan 1 f479"/>
                <a:gd name="f507" fmla="cos 1 f480"/>
                <a:gd name="f508" fmla="sin 1 f480"/>
                <a:gd name="f509" fmla="+- f481 0 f2"/>
                <a:gd name="f510" fmla="*/ f482 1 f7"/>
                <a:gd name="f511" fmla="*/ f483 f1 1"/>
                <a:gd name="f512" fmla="*/ 1 1 f485"/>
                <a:gd name="f513" fmla="+- 0 0 f486"/>
                <a:gd name="f514" fmla="+- 0 0 f487"/>
                <a:gd name="f515" fmla="cos 1 f488"/>
                <a:gd name="f516" fmla="sin 1 f488"/>
                <a:gd name="f517" fmla="+- f489 0 f2"/>
                <a:gd name="f518" fmla="*/ f490 1 f7"/>
                <a:gd name="f519" fmla="*/ 1 1 f492"/>
                <a:gd name="f520" fmla="+- 0 0 f493"/>
                <a:gd name="f521" fmla="+- 0 0 f494"/>
                <a:gd name="f522" fmla="cos 1 f495"/>
                <a:gd name="f523" fmla="sin 1 f495"/>
                <a:gd name="f524" fmla="+- f496 0 f2"/>
                <a:gd name="f525" fmla="*/ f497 1 f7"/>
                <a:gd name="f526" fmla="*/ 1 1 f499"/>
                <a:gd name="f527" fmla="+- 0 0 f500"/>
                <a:gd name="f528" fmla="+- 0 0 f501"/>
                <a:gd name="f529" fmla="cos 1 f502"/>
                <a:gd name="f530" fmla="sin 1 f502"/>
                <a:gd name="f531" fmla="+- f503 0 f2"/>
                <a:gd name="f532" fmla="*/ f504 1 f7"/>
                <a:gd name="f533" fmla="*/ 1 1 f506"/>
                <a:gd name="f534" fmla="+- 0 0 f507"/>
                <a:gd name="f535" fmla="+- 0 0 f508"/>
                <a:gd name="f536" fmla="cos 1 f509"/>
                <a:gd name="f537" fmla="sin 1 f509"/>
                <a:gd name="f538" fmla="+- f510 0 f2"/>
                <a:gd name="f539" fmla="*/ f511 1 f7"/>
                <a:gd name="f540" fmla="*/ f512 f512 1"/>
                <a:gd name="f541" fmla="*/ f12 f513 1"/>
                <a:gd name="f542" fmla="*/ f96 f514 1"/>
                <a:gd name="f543" fmla="*/ f96 f513 1"/>
                <a:gd name="f544" fmla="+- 0 0 f515"/>
                <a:gd name="f545" fmla="+- 0 0 f516"/>
                <a:gd name="f546" fmla="cos 1 f517"/>
                <a:gd name="f547" fmla="sin 1 f517"/>
                <a:gd name="f548" fmla="+- f518 0 f2"/>
                <a:gd name="f549" fmla="*/ f519 f519 1"/>
                <a:gd name="f550" fmla="*/ f12 f520 1"/>
                <a:gd name="f551" fmla="*/ f96 f521 1"/>
                <a:gd name="f552" fmla="*/ f96 f520 1"/>
                <a:gd name="f553" fmla="+- 0 0 f522"/>
                <a:gd name="f554" fmla="+- 0 0 f523"/>
                <a:gd name="f555" fmla="cos 1 f524"/>
                <a:gd name="f556" fmla="sin 1 f524"/>
                <a:gd name="f557" fmla="+- f525 0 f2"/>
                <a:gd name="f558" fmla="*/ f526 f526 1"/>
                <a:gd name="f559" fmla="*/ f12 f527 1"/>
                <a:gd name="f560" fmla="*/ f96 f528 1"/>
                <a:gd name="f561" fmla="*/ f96 f527 1"/>
                <a:gd name="f562" fmla="+- 0 0 f529"/>
                <a:gd name="f563" fmla="+- 0 0 f530"/>
                <a:gd name="f564" fmla="cos 1 f531"/>
                <a:gd name="f565" fmla="sin 1 f531"/>
                <a:gd name="f566" fmla="+- f532 0 f2"/>
                <a:gd name="f567" fmla="*/ f533 f533 1"/>
                <a:gd name="f568" fmla="*/ f12 f534 1"/>
                <a:gd name="f569" fmla="*/ f96 f535 1"/>
                <a:gd name="f570" fmla="*/ f96 f534 1"/>
                <a:gd name="f571" fmla="+- 0 0 f536"/>
                <a:gd name="f572" fmla="+- 0 0 f537"/>
                <a:gd name="f573" fmla="cos 1 f538"/>
                <a:gd name="f574" fmla="sin 1 f538"/>
                <a:gd name="f575" fmla="+- f539 0 f2"/>
                <a:gd name="f576" fmla="*/ 3 f540 1"/>
                <a:gd name="f577" fmla="+- f542 f351 0"/>
                <a:gd name="f578" fmla="+- f543 f352 0"/>
                <a:gd name="f579" fmla="*/ f12 f544 1"/>
                <a:gd name="f580" fmla="*/ f96 f545 1"/>
                <a:gd name="f581" fmla="*/ f96 f544 1"/>
                <a:gd name="f582" fmla="+- 0 0 f546"/>
                <a:gd name="f583" fmla="+- 0 0 f547"/>
                <a:gd name="f584" fmla="cos 1 f548"/>
                <a:gd name="f585" fmla="sin 1 f548"/>
                <a:gd name="f586" fmla="*/ 3 f549 1"/>
                <a:gd name="f587" fmla="+- f551 f357 0"/>
                <a:gd name="f588" fmla="+- f552 f358 0"/>
                <a:gd name="f589" fmla="*/ f12 f553 1"/>
                <a:gd name="f590" fmla="*/ f96 f554 1"/>
                <a:gd name="f591" fmla="*/ f96 f553 1"/>
                <a:gd name="f592" fmla="+- 0 0 f555"/>
                <a:gd name="f593" fmla="+- 0 0 f556"/>
                <a:gd name="f594" fmla="cos 1 f557"/>
                <a:gd name="f595" fmla="sin 1 f557"/>
                <a:gd name="f596" fmla="*/ 3 f558 1"/>
                <a:gd name="f597" fmla="+- f560 f322 0"/>
                <a:gd name="f598" fmla="+- f561 f323 0"/>
                <a:gd name="f599" fmla="*/ f12 f562 1"/>
                <a:gd name="f600" fmla="*/ f96 f563 1"/>
                <a:gd name="f601" fmla="*/ f96 f562 1"/>
                <a:gd name="f602" fmla="+- 0 0 f564"/>
                <a:gd name="f603" fmla="+- 0 0 f565"/>
                <a:gd name="f604" fmla="cos 1 f566"/>
                <a:gd name="f605" fmla="sin 1 f566"/>
                <a:gd name="f606" fmla="*/ 3 f567 1"/>
                <a:gd name="f607" fmla="+- f569 f364 0"/>
                <a:gd name="f608" fmla="+- f570 f365 0"/>
                <a:gd name="f609" fmla="*/ f12 f571 1"/>
                <a:gd name="f610" fmla="*/ f96 f572 1"/>
                <a:gd name="f611" fmla="*/ f96 f571 1"/>
                <a:gd name="f612" fmla="+- 0 0 f573"/>
                <a:gd name="f613" fmla="+- 0 0 f574"/>
                <a:gd name="f614" fmla="cos 1 f575"/>
                <a:gd name="f615" fmla="sin 1 f575"/>
                <a:gd name="f616" fmla="+- 4 f576 0"/>
                <a:gd name="f617" fmla="+- f580 f351 0"/>
                <a:gd name="f618" fmla="+- f581 f352 0"/>
                <a:gd name="f619" fmla="*/ f12 f582 1"/>
                <a:gd name="f620" fmla="*/ f96 f583 1"/>
                <a:gd name="f621" fmla="*/ f96 f582 1"/>
                <a:gd name="f622" fmla="+- 0 0 f584"/>
                <a:gd name="f623" fmla="+- 0 0 f585"/>
                <a:gd name="f624" fmla="+- 4 f586 0"/>
                <a:gd name="f625" fmla="+- f590 f357 0"/>
                <a:gd name="f626" fmla="+- f591 f358 0"/>
                <a:gd name="f627" fmla="*/ f12 f592 1"/>
                <a:gd name="f628" fmla="*/ f96 f593 1"/>
                <a:gd name="f629" fmla="*/ f96 f592 1"/>
                <a:gd name="f630" fmla="+- 0 0 f594"/>
                <a:gd name="f631" fmla="+- 0 0 f595"/>
                <a:gd name="f632" fmla="+- 4 f596 0"/>
                <a:gd name="f633" fmla="+- f600 f322 0"/>
                <a:gd name="f634" fmla="+- f601 f323 0"/>
                <a:gd name="f635" fmla="*/ f12 f602 1"/>
                <a:gd name="f636" fmla="*/ f96 f603 1"/>
                <a:gd name="f637" fmla="*/ f96 f602 1"/>
                <a:gd name="f638" fmla="+- 0 0 f604"/>
                <a:gd name="f639" fmla="+- 0 0 f605"/>
                <a:gd name="f640" fmla="+- 4 f606 0"/>
                <a:gd name="f641" fmla="+- f610 f364 0"/>
                <a:gd name="f642" fmla="+- f611 f365 0"/>
                <a:gd name="f643" fmla="*/ f12 f612 1"/>
                <a:gd name="f644" fmla="*/ f96 f613 1"/>
                <a:gd name="f645" fmla="*/ f96 f612 1"/>
                <a:gd name="f646" fmla="+- 0 0 f614"/>
                <a:gd name="f647" fmla="+- 0 0 f615"/>
                <a:gd name="f648" fmla="*/ f577 f46 1"/>
                <a:gd name="f649" fmla="*/ f578 f46 1"/>
                <a:gd name="f650" fmla="*/ f587 f46 1"/>
                <a:gd name="f651" fmla="*/ f588 f46 1"/>
                <a:gd name="f652" fmla="*/ f597 f46 1"/>
                <a:gd name="f653" fmla="*/ f598 f46 1"/>
                <a:gd name="f654" fmla="*/ f607 f46 1"/>
                <a:gd name="f655" fmla="*/ f608 f46 1"/>
                <a:gd name="f656" fmla="sqrt f616"/>
                <a:gd name="f657" fmla="+- f620 f351 0"/>
                <a:gd name="f658" fmla="+- f621 f352 0"/>
                <a:gd name="f659" fmla="*/ f12 f622 1"/>
                <a:gd name="f660" fmla="*/ f96 f623 1"/>
                <a:gd name="f661" fmla="*/ f96 f622 1"/>
                <a:gd name="f662" fmla="sqrt f624"/>
                <a:gd name="f663" fmla="+- f628 f357 0"/>
                <a:gd name="f664" fmla="+- f629 f358 0"/>
                <a:gd name="f665" fmla="*/ f12 f630 1"/>
                <a:gd name="f666" fmla="*/ f96 f631 1"/>
                <a:gd name="f667" fmla="*/ f96 f630 1"/>
                <a:gd name="f668" fmla="sqrt f632"/>
                <a:gd name="f669" fmla="+- f636 f322 0"/>
                <a:gd name="f670" fmla="+- f637 f323 0"/>
                <a:gd name="f671" fmla="*/ f12 f638 1"/>
                <a:gd name="f672" fmla="*/ f96 f639 1"/>
                <a:gd name="f673" fmla="*/ f96 f638 1"/>
                <a:gd name="f674" fmla="sqrt f640"/>
                <a:gd name="f675" fmla="+- f644 f364 0"/>
                <a:gd name="f676" fmla="+- f645 f365 0"/>
                <a:gd name="f677" fmla="*/ f12 f646 1"/>
                <a:gd name="f678" fmla="*/ f96 f647 1"/>
                <a:gd name="f679" fmla="*/ f96 f646 1"/>
                <a:gd name="f680" fmla="*/ f617 f46 1"/>
                <a:gd name="f681" fmla="*/ f618 f46 1"/>
                <a:gd name="f682" fmla="*/ f625 f46 1"/>
                <a:gd name="f683" fmla="*/ f626 f46 1"/>
                <a:gd name="f684" fmla="*/ f633 f46 1"/>
                <a:gd name="f685" fmla="*/ f634 f46 1"/>
                <a:gd name="f686" fmla="*/ f641 f46 1"/>
                <a:gd name="f687" fmla="*/ f642 f46 1"/>
                <a:gd name="f688" fmla="+- f656 0 1"/>
                <a:gd name="f689" fmla="+- f660 f351 0"/>
                <a:gd name="f690" fmla="+- f661 f352 0"/>
                <a:gd name="f691" fmla="+- f662 0 1"/>
                <a:gd name="f692" fmla="+- f666 f357 0"/>
                <a:gd name="f693" fmla="+- f667 f358 0"/>
                <a:gd name="f694" fmla="+- f668 0 1"/>
                <a:gd name="f695" fmla="+- f672 f322 0"/>
                <a:gd name="f696" fmla="+- f673 f323 0"/>
                <a:gd name="f697" fmla="+- f674 0 1"/>
                <a:gd name="f698" fmla="+- f678 f364 0"/>
                <a:gd name="f699" fmla="+- f679 f365 0"/>
                <a:gd name="f700" fmla="*/ f657 f46 1"/>
                <a:gd name="f701" fmla="*/ f658 f46 1"/>
                <a:gd name="f702" fmla="*/ f663 f46 1"/>
                <a:gd name="f703" fmla="*/ f664 f46 1"/>
                <a:gd name="f704" fmla="*/ f669 f46 1"/>
                <a:gd name="f705" fmla="*/ f670 f46 1"/>
                <a:gd name="f706" fmla="*/ f675 f46 1"/>
                <a:gd name="f707" fmla="*/ f676 f46 1"/>
                <a:gd name="f708" fmla="*/ f484 f688 1"/>
                <a:gd name="f709" fmla="*/ f491 f691 1"/>
                <a:gd name="f710" fmla="*/ f498 f694 1"/>
                <a:gd name="f711" fmla="*/ f505 f697 1"/>
                <a:gd name="f712" fmla="*/ f689 f46 1"/>
                <a:gd name="f713" fmla="*/ f690 f46 1"/>
                <a:gd name="f714" fmla="*/ f692 f46 1"/>
                <a:gd name="f715" fmla="*/ f693 f46 1"/>
                <a:gd name="f716" fmla="*/ f695 f46 1"/>
                <a:gd name="f717" fmla="*/ f696 f46 1"/>
                <a:gd name="f718" fmla="*/ f698 f46 1"/>
                <a:gd name="f719" fmla="*/ f699 f46 1"/>
                <a:gd name="f720" fmla="*/ f708 1 3"/>
                <a:gd name="f721" fmla="*/ f709 1 3"/>
                <a:gd name="f722" fmla="*/ f710 1 3"/>
                <a:gd name="f723" fmla="*/ f711 1 3"/>
                <a:gd name="f724" fmla="*/ f720 f96 1"/>
                <a:gd name="f725" fmla="*/ f721 f96 1"/>
                <a:gd name="f726" fmla="*/ f722 f96 1"/>
                <a:gd name="f727" fmla="*/ f723 f96 1"/>
                <a:gd name="f728" fmla="*/ f724 f354 1"/>
                <a:gd name="f729" fmla="*/ f724 f337 1"/>
                <a:gd name="f730" fmla="*/ f724 f541 1"/>
                <a:gd name="f731" fmla="*/ f724 f514 1"/>
                <a:gd name="f732" fmla="*/ f724 f579 1"/>
                <a:gd name="f733" fmla="*/ f724 f545 1"/>
                <a:gd name="f734" fmla="*/ f724 f619 1"/>
                <a:gd name="f735" fmla="*/ f724 f583 1"/>
                <a:gd name="f736" fmla="*/ f724 f659 1"/>
                <a:gd name="f737" fmla="*/ f724 f623 1"/>
                <a:gd name="f738" fmla="*/ f725 f360 1"/>
                <a:gd name="f739" fmla="*/ f725 f342 1"/>
                <a:gd name="f740" fmla="*/ f725 f550 1"/>
                <a:gd name="f741" fmla="*/ f725 f521 1"/>
                <a:gd name="f742" fmla="*/ f725 f589 1"/>
                <a:gd name="f743" fmla="*/ f725 f554 1"/>
                <a:gd name="f744" fmla="*/ f725 f627 1"/>
                <a:gd name="f745" fmla="*/ f725 f593 1"/>
                <a:gd name="f746" fmla="*/ f725 f665 1"/>
                <a:gd name="f747" fmla="*/ f725 f631 1"/>
                <a:gd name="f748" fmla="*/ f726 f325 1"/>
                <a:gd name="f749" fmla="*/ f726 f307 1"/>
                <a:gd name="f750" fmla="*/ f726 f559 1"/>
                <a:gd name="f751" fmla="*/ f726 f528 1"/>
                <a:gd name="f752" fmla="*/ f726 f599 1"/>
                <a:gd name="f753" fmla="*/ f726 f563 1"/>
                <a:gd name="f754" fmla="*/ f726 f635 1"/>
                <a:gd name="f755" fmla="*/ f726 f603 1"/>
                <a:gd name="f756" fmla="*/ f726 f671 1"/>
                <a:gd name="f757" fmla="*/ f726 f639 1"/>
                <a:gd name="f758" fmla="*/ f727 f367 1"/>
                <a:gd name="f759" fmla="*/ f727 f350 1"/>
                <a:gd name="f760" fmla="*/ f727 f568 1"/>
                <a:gd name="f761" fmla="*/ f727 f535 1"/>
                <a:gd name="f762" fmla="*/ f727 f609 1"/>
                <a:gd name="f763" fmla="*/ f727 f572 1"/>
                <a:gd name="f764" fmla="*/ f727 f643 1"/>
                <a:gd name="f765" fmla="*/ f727 f613 1"/>
                <a:gd name="f766" fmla="*/ f727 f677 1"/>
                <a:gd name="f767" fmla="*/ f727 f647 1"/>
                <a:gd name="f768" fmla="+- f371 f728 0"/>
                <a:gd name="f769" fmla="+- f372 f729 0"/>
                <a:gd name="f770" fmla="+- f577 0 f730"/>
                <a:gd name="f771" fmla="+- f578 0 f731"/>
                <a:gd name="f772" fmla="+- f577 f730 0"/>
                <a:gd name="f773" fmla="+- f578 f731 0"/>
                <a:gd name="f774" fmla="+- f617 0 f732"/>
                <a:gd name="f775" fmla="+- f618 0 f733"/>
                <a:gd name="f776" fmla="+- f617 f732 0"/>
                <a:gd name="f777" fmla="+- f618 f733 0"/>
                <a:gd name="f778" fmla="+- f657 0 f734"/>
                <a:gd name="f779" fmla="+- f658 0 f735"/>
                <a:gd name="f780" fmla="+- f657 f734 0"/>
                <a:gd name="f781" fmla="+- f658 f735 0"/>
                <a:gd name="f782" fmla="+- f689 0 f736"/>
                <a:gd name="f783" fmla="+- f690 0 f737"/>
                <a:gd name="f784" fmla="+- f374 f738 0"/>
                <a:gd name="f785" fmla="+- f375 f739 0"/>
                <a:gd name="f786" fmla="+- f587 0 f740"/>
                <a:gd name="f787" fmla="+- f588 0 f741"/>
                <a:gd name="f788" fmla="+- f587 f740 0"/>
                <a:gd name="f789" fmla="+- f588 f741 0"/>
                <a:gd name="f790" fmla="+- f625 0 f742"/>
                <a:gd name="f791" fmla="+- f626 0 f743"/>
                <a:gd name="f792" fmla="+- f625 f742 0"/>
                <a:gd name="f793" fmla="+- f626 f743 0"/>
                <a:gd name="f794" fmla="+- f663 0 f744"/>
                <a:gd name="f795" fmla="+- f664 0 f745"/>
                <a:gd name="f796" fmla="+- f663 f744 0"/>
                <a:gd name="f797" fmla="+- f664 f745 0"/>
                <a:gd name="f798" fmla="+- f692 0 f746"/>
                <a:gd name="f799" fmla="+- f693 0 f747"/>
                <a:gd name="f800" fmla="+- f344 f748 0"/>
                <a:gd name="f801" fmla="+- f345 f749 0"/>
                <a:gd name="f802" fmla="+- f597 0 f750"/>
                <a:gd name="f803" fmla="+- f598 0 f751"/>
                <a:gd name="f804" fmla="+- f597 f750 0"/>
                <a:gd name="f805" fmla="+- f598 f751 0"/>
                <a:gd name="f806" fmla="+- f633 0 f752"/>
                <a:gd name="f807" fmla="+- f634 0 f753"/>
                <a:gd name="f808" fmla="+- f633 f752 0"/>
                <a:gd name="f809" fmla="+- f634 f753 0"/>
                <a:gd name="f810" fmla="+- f669 0 f754"/>
                <a:gd name="f811" fmla="+- f670 0 f755"/>
                <a:gd name="f812" fmla="+- f669 f754 0"/>
                <a:gd name="f813" fmla="+- f670 f755 0"/>
                <a:gd name="f814" fmla="+- f695 0 f756"/>
                <a:gd name="f815" fmla="+- f696 0 f757"/>
                <a:gd name="f816" fmla="+- f378 f758 0"/>
                <a:gd name="f817" fmla="+- f379 f759 0"/>
                <a:gd name="f818" fmla="+- f607 0 f760"/>
                <a:gd name="f819" fmla="+- f608 0 f761"/>
                <a:gd name="f820" fmla="+- f607 f760 0"/>
                <a:gd name="f821" fmla="+- f608 f761 0"/>
                <a:gd name="f822" fmla="+- f641 0 f762"/>
                <a:gd name="f823" fmla="+- f642 0 f763"/>
                <a:gd name="f824" fmla="+- f641 f762 0"/>
                <a:gd name="f825" fmla="+- f642 f763 0"/>
                <a:gd name="f826" fmla="+- f675 0 f764"/>
                <a:gd name="f827" fmla="+- f676 0 f765"/>
                <a:gd name="f828" fmla="+- f675 f764 0"/>
                <a:gd name="f829" fmla="+- f676 f765 0"/>
                <a:gd name="f830" fmla="+- f698 0 f766"/>
                <a:gd name="f831" fmla="+- f699 0 f767"/>
                <a:gd name="f832" fmla="*/ f768 f46 1"/>
                <a:gd name="f833" fmla="*/ f769 f46 1"/>
                <a:gd name="f834" fmla="*/ f770 f46 1"/>
                <a:gd name="f835" fmla="*/ f771 f46 1"/>
                <a:gd name="f836" fmla="*/ f772 f46 1"/>
                <a:gd name="f837" fmla="*/ f773 f46 1"/>
                <a:gd name="f838" fmla="*/ f774 f46 1"/>
                <a:gd name="f839" fmla="*/ f775 f46 1"/>
                <a:gd name="f840" fmla="*/ f776 f46 1"/>
                <a:gd name="f841" fmla="*/ f777 f46 1"/>
                <a:gd name="f842" fmla="*/ f778 f46 1"/>
                <a:gd name="f843" fmla="*/ f779 f46 1"/>
                <a:gd name="f844" fmla="*/ f780 f46 1"/>
                <a:gd name="f845" fmla="*/ f781 f46 1"/>
                <a:gd name="f846" fmla="*/ f782 f46 1"/>
                <a:gd name="f847" fmla="*/ f783 f46 1"/>
                <a:gd name="f848" fmla="*/ f784 f46 1"/>
                <a:gd name="f849" fmla="*/ f785 f46 1"/>
                <a:gd name="f850" fmla="*/ f786 f46 1"/>
                <a:gd name="f851" fmla="*/ f787 f46 1"/>
                <a:gd name="f852" fmla="*/ f788 f46 1"/>
                <a:gd name="f853" fmla="*/ f789 f46 1"/>
                <a:gd name="f854" fmla="*/ f790 f46 1"/>
                <a:gd name="f855" fmla="*/ f791 f46 1"/>
                <a:gd name="f856" fmla="*/ f792 f46 1"/>
                <a:gd name="f857" fmla="*/ f793 f46 1"/>
                <a:gd name="f858" fmla="*/ f794 f46 1"/>
                <a:gd name="f859" fmla="*/ f795 f46 1"/>
                <a:gd name="f860" fmla="*/ f796 f46 1"/>
                <a:gd name="f861" fmla="*/ f797 f46 1"/>
                <a:gd name="f862" fmla="*/ f798 f46 1"/>
                <a:gd name="f863" fmla="*/ f799 f46 1"/>
                <a:gd name="f864" fmla="*/ f800 f46 1"/>
                <a:gd name="f865" fmla="*/ f801 f46 1"/>
                <a:gd name="f866" fmla="*/ f802 f46 1"/>
                <a:gd name="f867" fmla="*/ f803 f46 1"/>
                <a:gd name="f868" fmla="*/ f804 f46 1"/>
                <a:gd name="f869" fmla="*/ f805 f46 1"/>
                <a:gd name="f870" fmla="*/ f806 f46 1"/>
                <a:gd name="f871" fmla="*/ f807 f46 1"/>
                <a:gd name="f872" fmla="*/ f808 f46 1"/>
                <a:gd name="f873" fmla="*/ f809 f46 1"/>
                <a:gd name="f874" fmla="*/ f810 f46 1"/>
                <a:gd name="f875" fmla="*/ f811 f46 1"/>
                <a:gd name="f876" fmla="*/ f812 f46 1"/>
                <a:gd name="f877" fmla="*/ f813 f46 1"/>
                <a:gd name="f878" fmla="*/ f814 f46 1"/>
                <a:gd name="f879" fmla="*/ f815 f46 1"/>
                <a:gd name="f880" fmla="*/ f816 f46 1"/>
                <a:gd name="f881" fmla="*/ f817 f46 1"/>
                <a:gd name="f882" fmla="*/ f818 f46 1"/>
                <a:gd name="f883" fmla="*/ f819 f46 1"/>
                <a:gd name="f884" fmla="*/ f820 f46 1"/>
                <a:gd name="f885" fmla="*/ f821 f46 1"/>
                <a:gd name="f886" fmla="*/ f822 f46 1"/>
                <a:gd name="f887" fmla="*/ f823 f46 1"/>
                <a:gd name="f888" fmla="*/ f824 f46 1"/>
                <a:gd name="f889" fmla="*/ f825 f46 1"/>
                <a:gd name="f890" fmla="*/ f826 f46 1"/>
                <a:gd name="f891" fmla="*/ f827 f46 1"/>
                <a:gd name="f892" fmla="*/ f828 f46 1"/>
                <a:gd name="f893" fmla="*/ f829 f46 1"/>
                <a:gd name="f894" fmla="*/ f830 f46 1"/>
                <a:gd name="f895" fmla="*/ f831 f4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2" t="f203" r="f216" b="f217"/>
              <a:pathLst>
                <a:path>
                  <a:moveTo>
                    <a:pt x="f63" y="f73"/>
                  </a:moveTo>
                  <a:cubicBezTo>
                    <a:pt x="f832" y="f833"/>
                    <a:pt x="f834" y="f835"/>
                    <a:pt x="f648" y="f649"/>
                  </a:cubicBezTo>
                  <a:cubicBezTo>
                    <a:pt x="f836" y="f837"/>
                    <a:pt x="f838" y="f839"/>
                    <a:pt x="f680" y="f681"/>
                  </a:cubicBezTo>
                  <a:cubicBezTo>
                    <a:pt x="f840" y="f841"/>
                    <a:pt x="f842" y="f843"/>
                    <a:pt x="f700" y="f701"/>
                  </a:cubicBezTo>
                  <a:cubicBezTo>
                    <a:pt x="f844" y="f845"/>
                    <a:pt x="f846" y="f847"/>
                    <a:pt x="f712" y="f713"/>
                  </a:cubicBezTo>
                  <a:lnTo>
                    <a:pt x="f104" y="f63"/>
                  </a:lnTo>
                  <a:cubicBezTo>
                    <a:pt x="f848" y="f849"/>
                    <a:pt x="f850" y="f851"/>
                    <a:pt x="f650" y="f651"/>
                  </a:cubicBezTo>
                  <a:cubicBezTo>
                    <a:pt x="f852" y="f853"/>
                    <a:pt x="f854" y="f855"/>
                    <a:pt x="f682" y="f683"/>
                  </a:cubicBezTo>
                  <a:cubicBezTo>
                    <a:pt x="f856" y="f857"/>
                    <a:pt x="f858" y="f859"/>
                    <a:pt x="f702" y="f703"/>
                  </a:cubicBezTo>
                  <a:cubicBezTo>
                    <a:pt x="f860" y="f861"/>
                    <a:pt x="f862" y="f863"/>
                    <a:pt x="f714" y="f715"/>
                  </a:cubicBezTo>
                  <a:lnTo>
                    <a:pt x="f74" y="f105"/>
                  </a:lnTo>
                  <a:cubicBezTo>
                    <a:pt x="f864" y="f865"/>
                    <a:pt x="f866" y="f867"/>
                    <a:pt x="f652" y="f653"/>
                  </a:cubicBezTo>
                  <a:cubicBezTo>
                    <a:pt x="f868" y="f869"/>
                    <a:pt x="f870" y="f871"/>
                    <a:pt x="f684" y="f685"/>
                  </a:cubicBezTo>
                  <a:cubicBezTo>
                    <a:pt x="f872" y="f873"/>
                    <a:pt x="f874" y="f875"/>
                    <a:pt x="f704" y="f705"/>
                  </a:cubicBezTo>
                  <a:cubicBezTo>
                    <a:pt x="f876" y="f877"/>
                    <a:pt x="f878" y="f879"/>
                    <a:pt x="f716" y="f717"/>
                  </a:cubicBezTo>
                  <a:lnTo>
                    <a:pt x="f73" y="f75"/>
                  </a:lnTo>
                  <a:cubicBezTo>
                    <a:pt x="f880" y="f881"/>
                    <a:pt x="f882" y="f883"/>
                    <a:pt x="f654" y="f655"/>
                  </a:cubicBezTo>
                  <a:cubicBezTo>
                    <a:pt x="f884" y="f885"/>
                    <a:pt x="f886" y="f887"/>
                    <a:pt x="f686" y="f687"/>
                  </a:cubicBezTo>
                  <a:cubicBezTo>
                    <a:pt x="f888" y="f889"/>
                    <a:pt x="f890" y="f891"/>
                    <a:pt x="f706" y="f707"/>
                  </a:cubicBezTo>
                  <a:cubicBezTo>
                    <a:pt x="f892" y="f893"/>
                    <a:pt x="f894" y="f895"/>
                    <a:pt x="f718" y="f719"/>
                  </a:cubicBezTo>
                  <a:close/>
                </a:path>
              </a:pathLst>
            </a:custGeom>
            <a:solidFill>
              <a:srgbClr val="9999FF"/>
            </a:solidFill>
            <a:ln w="25400">
              <a:solidFill>
                <a:srgbClr val="CCCCFF"/>
              </a:solidFill>
              <a:prstDash val="solid"/>
            </a:ln>
          </p:spPr>
          <p:txBody>
            <a:bodyPr wrap="square" lIns="91440" tIns="45720" rIns="91440" bIns="45720" anchor="ctr"/>
            <a:lstStyle/>
            <a:p>
              <a:pPr marL="0" marR="0" lvl="0" indent="0" algn="ctr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2400" b="1" spc="0">
                  <a:solidFill>
                    <a:srgbClr val="FFFFFF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вода</a:t>
              </a:r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179511" y="3240360"/>
            <a:ext cx="1988840" cy="1988840"/>
            <a:chOff x="179511" y="3240360"/>
            <a:chExt cx="1988840" cy="1988840"/>
          </a:xfrm>
        </p:grpSpPr>
        <p:sp>
          <p:nvSpPr>
            <p:cNvPr id="10" name="Полилиния 9"/>
            <p:cNvSpPr/>
            <p:nvPr/>
          </p:nvSpPr>
          <p:spPr>
            <a:xfrm>
              <a:off x="179511" y="3240360"/>
              <a:ext cx="1988840" cy="198884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1600"/>
                <a:gd name="f4" fmla="*/ f0 1 21600"/>
                <a:gd name="f5" fmla="*/ f1 1 21600"/>
                <a:gd name="f6" fmla="val f3"/>
                <a:gd name="f7" fmla="val f3"/>
                <a:gd name="f8" fmla="*/ f2 1 1"/>
                <a:gd name="f9" fmla="*/ f8 1 f3"/>
                <a:gd name="f10" fmla="*/ f8 1 f3"/>
                <a:gd name="f11" fmla="*/ f6 1 1"/>
                <a:gd name="f12" fmla="*/ f7 1 1"/>
                <a:gd name="f13" fmla="*/ f11 1 f3"/>
                <a:gd name="f14" fmla="*/ f12 1 f3"/>
                <a:gd name="f15" fmla="*/ f9 f3 1"/>
                <a:gd name="f16" fmla="*/ f10 f3 1"/>
                <a:gd name="f17" fmla="*/ f13 f3 1"/>
                <a:gd name="f18" fmla="*/ f14 f3 1"/>
                <a:gd name="f19" fmla="*/ f15 f4 1"/>
                <a:gd name="f20" fmla="*/ f16 f5 1"/>
                <a:gd name="f21" fmla="*/ f17 f4 1"/>
                <a:gd name="f22" fmla="*/ f18 f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0" r="f21" b="f22"/>
              <a:pathLst>
                <a:path w="21600" h="21600">
                  <a:moveTo>
                    <a:pt x="f2" y="f2"/>
                  </a:moveTo>
                  <a:lnTo>
                    <a:pt x="f3" y="f2"/>
                  </a:lnTo>
                  <a:lnTo>
                    <a:pt x="f3" y="f3"/>
                  </a:lnTo>
                  <a:lnTo>
                    <a:pt x="f2" y="f3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  <a:ln>
              <a:noFill/>
              <a:prstDash val="solid"/>
            </a:ln>
          </p:spPr>
          <p:txBody>
            <a:bodyPr wrap="square" lIns="45720" tIns="45720" rIns="45720" bIns="45720"/>
            <a:lstStyle/>
            <a:p>
              <a:pPr marR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ru-RU" sz="12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XO Thames"/>
              </a:endParaRPr>
            </a:p>
          </p:txBody>
        </p:sp>
        <p:sp>
          <p:nvSpPr>
            <p:cNvPr id="11" name="Полилиния 10"/>
            <p:cNvSpPr/>
            <p:nvPr/>
          </p:nvSpPr>
          <p:spPr>
            <a:xfrm>
              <a:off x="368151" y="3888432"/>
              <a:ext cx="1584176" cy="792087"/>
            </a:xfrm>
            <a:custGeom>
              <a:avLst>
                <a:gd name="f15" fmla="val 16667"/>
              </a:avLst>
              <a:gdLst>
                <a:gd name="f1" fmla="val 10800000"/>
                <a:gd name="f2" fmla="val 5400000"/>
                <a:gd name="f3" fmla="val w"/>
                <a:gd name="f4" fmla="val h"/>
                <a:gd name="f5" fmla="val ss"/>
                <a:gd name="f6" fmla="val 0"/>
                <a:gd name="f7" fmla="*/ 5419351 1 1725033"/>
                <a:gd name="f8" fmla="val 21600"/>
                <a:gd name="f9" fmla="*/ 1 1 2"/>
                <a:gd name="f10" fmla="+- 21600000 0 1"/>
                <a:gd name="f11" fmla="*/ 1 1 4"/>
                <a:gd name="f12" fmla="+- 0 0 1"/>
                <a:gd name="f13" fmla="*/ 3 1 4"/>
                <a:gd name="f14" fmla="*/ 0 1 60000"/>
                <a:gd name="f15" fmla="val 16667"/>
                <a:gd name="f16" fmla="abs f3"/>
                <a:gd name="f17" fmla="abs f4"/>
                <a:gd name="f18" fmla="abs f5"/>
                <a:gd name="f19" fmla="+- f15 0 50000"/>
                <a:gd name="f20" fmla="+- 0 0 f15"/>
                <a:gd name="f21" fmla="min f8 f8"/>
                <a:gd name="f22" fmla="*/ 21600000 f9 1"/>
                <a:gd name="f23" fmla="*/ f10 1 60000"/>
                <a:gd name="f24" fmla="*/ 21600000 f11 1"/>
                <a:gd name="f25" fmla="*/ 2 f7 1"/>
                <a:gd name="f26" fmla="*/ 21600000 f13 1"/>
                <a:gd name="f27" fmla="*/ f14 f7 1"/>
                <a:gd name="f28" fmla="?: f16 f3 1"/>
                <a:gd name="f29" fmla="?: f17 f4 1"/>
                <a:gd name="f30" fmla="?: f18 f5 1"/>
                <a:gd name="f31" fmla="?: f19 50000 f15"/>
                <a:gd name="f32" fmla="*/ f22 1 60000"/>
                <a:gd name="f33" fmla="*/ f24 1 60000"/>
                <a:gd name="f34" fmla="*/ f26 1 60000"/>
                <a:gd name="f35" fmla="*/ f27 1 180"/>
                <a:gd name="f36" fmla="*/ f28 1 21600"/>
                <a:gd name="f37" fmla="*/ f29 1 21600"/>
                <a:gd name="f38" fmla="*/ 21600 f28 1"/>
                <a:gd name="f39" fmla="*/ 21600 f29 1"/>
                <a:gd name="f40" fmla="?: f20 0 f31"/>
                <a:gd name="f41" fmla="*/ f32 f7 1"/>
                <a:gd name="f42" fmla="+- f33 0 f23"/>
                <a:gd name="f43" fmla="*/ f34 f7 1"/>
                <a:gd name="f44" fmla="+- 0 0 f35"/>
                <a:gd name="f45" fmla="*/ f33 f7 1"/>
                <a:gd name="f46" fmla="min f37 f36"/>
                <a:gd name="f47" fmla="*/ f38 1 f30"/>
                <a:gd name="f48" fmla="*/ f39 1 f30"/>
                <a:gd name="f49" fmla="*/ f21 f40 1"/>
                <a:gd name="f50" fmla="*/ f41 1 180"/>
                <a:gd name="f51" fmla="?: f42 f23 f33"/>
                <a:gd name="f52" fmla="*/ f43 1 180"/>
                <a:gd name="f53" fmla="*/ f44 f1 1"/>
                <a:gd name="f54" fmla="*/ f45 1 180"/>
                <a:gd name="f55" fmla="val f47"/>
                <a:gd name="f56" fmla="val f48"/>
                <a:gd name="f57" fmla="*/ f49 1 100000"/>
                <a:gd name="f58" fmla="*/ f51 f7 1"/>
                <a:gd name="f59" fmla="+- 0 0 f50"/>
                <a:gd name="f60" fmla="+- 0 0 f52"/>
                <a:gd name="f61" fmla="*/ f53 1 f7"/>
                <a:gd name="f62" fmla="+- 0 0 f54"/>
                <a:gd name="f63" fmla="*/ f6 f46 1"/>
                <a:gd name="f64" fmla="+- f55 0 0"/>
                <a:gd name="f65" fmla="+- f56 0 0"/>
                <a:gd name="f66" fmla="*/ f57 29289 1"/>
                <a:gd name="f67" fmla="val f57"/>
                <a:gd name="f68" fmla="*/ f58 1 180"/>
                <a:gd name="f69" fmla="*/ f59 f1 1"/>
                <a:gd name="f70" fmla="*/ f60 f1 1"/>
                <a:gd name="f71" fmla="+- f61 0 f2"/>
                <a:gd name="f72" fmla="*/ f62 f1 1"/>
                <a:gd name="f73" fmla="*/ f57 f46 1"/>
                <a:gd name="f74" fmla="*/ f55 f46 1"/>
                <a:gd name="f75" fmla="*/ f56 f46 1"/>
                <a:gd name="f76" fmla="+- f64 0 f57"/>
                <a:gd name="f77" fmla="+- f65 0 f57"/>
                <a:gd name="f78" fmla="*/ f66 1 100000"/>
                <a:gd name="f79" fmla="*/ 2 f67 1"/>
                <a:gd name="f80" fmla="+- f50 f68 0"/>
                <a:gd name="f81" fmla="*/ f69 1 f7"/>
                <a:gd name="f82" fmla="?: f68 0 f25"/>
                <a:gd name="f83" fmla="+- f52 f68 0"/>
                <a:gd name="f84" fmla="*/ f70 1 f7"/>
                <a:gd name="f85" fmla="+- f35 f68 0"/>
                <a:gd name="f86" fmla="cos 1 f71"/>
                <a:gd name="f87" fmla="sin 1 f71"/>
                <a:gd name="f88" fmla="+- f54 f68 0"/>
                <a:gd name="f89" fmla="*/ f72 1 f7"/>
                <a:gd name="f90" fmla="+- f64 0 f78"/>
                <a:gd name="f91" fmla="+- f65 0 f78"/>
                <a:gd name="f92" fmla="*/ f78 f8 1"/>
                <a:gd name="f93" fmla="*/ f78 f8 1"/>
                <a:gd name="f94" fmla="+- f81 0 f2"/>
                <a:gd name="f95" fmla="+- 0 0 f80"/>
                <a:gd name="f96" fmla="*/ f79 1 2"/>
                <a:gd name="f97" fmla="+- f84 0 f2"/>
                <a:gd name="f98" fmla="+- 0 0 f83"/>
                <a:gd name="f99" fmla="+- 0 0 f86"/>
                <a:gd name="f100" fmla="+- 0 0 f87"/>
                <a:gd name="f101" fmla="+- 0 0 f85"/>
                <a:gd name="f102" fmla="+- f89 0 f2"/>
                <a:gd name="f103" fmla="+- 0 0 f88"/>
                <a:gd name="f104" fmla="*/ f76 f46 1"/>
                <a:gd name="f105" fmla="*/ f77 f46 1"/>
                <a:gd name="f106" fmla="*/ f92 1 f55"/>
                <a:gd name="f107" fmla="*/ f90 f8 1"/>
                <a:gd name="f108" fmla="*/ f93 1 f56"/>
                <a:gd name="f109" fmla="*/ f91 f8 1"/>
                <a:gd name="f110" fmla="cos 1 f94"/>
                <a:gd name="f111" fmla="sin 1 f94"/>
                <a:gd name="f112" fmla="*/ f95 f1 1"/>
                <a:gd name="f113" fmla="cos 1 f97"/>
                <a:gd name="f114" fmla="sin 1 f97"/>
                <a:gd name="f115" fmla="*/ f98 f1 1"/>
                <a:gd name="f116" fmla="*/ f99 1 f79"/>
                <a:gd name="f117" fmla="*/ f100 1 f79"/>
                <a:gd name="f118" fmla="*/ f101 f1 1"/>
                <a:gd name="f119" fmla="cos 1 f102"/>
                <a:gd name="f120" fmla="sin 1 f102"/>
                <a:gd name="f121" fmla="*/ f103 f1 1"/>
                <a:gd name="f122" fmla="*/ f107 1 f55"/>
                <a:gd name="f123" fmla="*/ f109 1 f56"/>
                <a:gd name="f124" fmla="val f106"/>
                <a:gd name="f125" fmla="val f108"/>
                <a:gd name="f126" fmla="+- 0 0 f110"/>
                <a:gd name="f127" fmla="+- 0 0 f111"/>
                <a:gd name="f128" fmla="*/ f112 1 f7"/>
                <a:gd name="f129" fmla="+- 0 0 f113"/>
                <a:gd name="f130" fmla="+- 0 0 f114"/>
                <a:gd name="f131" fmla="*/ f115 1 f7"/>
                <a:gd name="f132" fmla="+- 0 0 f116"/>
                <a:gd name="f133" fmla="+- 0 0 f117"/>
                <a:gd name="f134" fmla="*/ f118 1 f7"/>
                <a:gd name="f135" fmla="+- 0 0 f119"/>
                <a:gd name="f136" fmla="+- 0 0 f120"/>
                <a:gd name="f137" fmla="*/ f121 1 f7"/>
                <a:gd name="f138" fmla="val f122"/>
                <a:gd name="f139" fmla="val f123"/>
                <a:gd name="f140" fmla="*/ f124 1 1"/>
                <a:gd name="f141" fmla="*/ f125 1 1"/>
                <a:gd name="f142" fmla="*/ f126 1 f79"/>
                <a:gd name="f143" fmla="*/ f127 1 f79"/>
                <a:gd name="f144" fmla="+- f128 0 f2"/>
                <a:gd name="f145" fmla="*/ f129 1 f79"/>
                <a:gd name="f146" fmla="*/ f130 1 f79"/>
                <a:gd name="f147" fmla="+- f131 0 f2"/>
                <a:gd name="f148" fmla="at2 f132 f133"/>
                <a:gd name="f149" fmla="+- f134 0 f2"/>
                <a:gd name="f150" fmla="*/ f135 1 f79"/>
                <a:gd name="f151" fmla="*/ f136 1 f79"/>
                <a:gd name="f152" fmla="+- f137 0 f2"/>
                <a:gd name="f153" fmla="*/ f140 1 f8"/>
                <a:gd name="f154" fmla="*/ f141 1 f8"/>
                <a:gd name="f155" fmla="*/ f138 1 1"/>
                <a:gd name="f156" fmla="*/ f139 1 1"/>
                <a:gd name="f157" fmla="+- 0 0 f142"/>
                <a:gd name="f158" fmla="+- 0 0 f143"/>
                <a:gd name="f159" fmla="cos 1 f144"/>
                <a:gd name="f160" fmla="sin 1 f144"/>
                <a:gd name="f161" fmla="+- 0 0 f145"/>
                <a:gd name="f162" fmla="+- 0 0 f146"/>
                <a:gd name="f163" fmla="cos 1 f147"/>
                <a:gd name="f164" fmla="sin 1 f147"/>
                <a:gd name="f165" fmla="+- f148 f2 0"/>
                <a:gd name="f166" fmla="cos 1 f149"/>
                <a:gd name="f167" fmla="sin 1 f149"/>
                <a:gd name="f168" fmla="+- 0 0 f150"/>
                <a:gd name="f169" fmla="+- 0 0 f151"/>
                <a:gd name="f170" fmla="cos 1 f152"/>
                <a:gd name="f171" fmla="sin 1 f152"/>
                <a:gd name="f172" fmla="*/ f155 1 f8"/>
                <a:gd name="f173" fmla="*/ f156 1 f8"/>
                <a:gd name="f174" fmla="at2 f157 f158"/>
                <a:gd name="f175" fmla="+- 0 0 f159"/>
                <a:gd name="f176" fmla="+- 0 0 f160"/>
                <a:gd name="f177" fmla="at2 f161 f162"/>
                <a:gd name="f178" fmla="+- 0 0 f163"/>
                <a:gd name="f179" fmla="+- 0 0 f164"/>
                <a:gd name="f180" fmla="*/ f165 f7 1"/>
                <a:gd name="f181" fmla="+- 0 0 f166"/>
                <a:gd name="f182" fmla="+- 0 0 f167"/>
                <a:gd name="f183" fmla="at2 f168 f169"/>
                <a:gd name="f184" fmla="+- 0 0 f170"/>
                <a:gd name="f185" fmla="+- 0 0 f171"/>
                <a:gd name="f186" fmla="*/ f153 f55 1"/>
                <a:gd name="f187" fmla="*/ f154 f56 1"/>
                <a:gd name="f188" fmla="+- f174 f2 0"/>
                <a:gd name="f189" fmla="*/ f175 1 f79"/>
                <a:gd name="f190" fmla="*/ f176 1 f79"/>
                <a:gd name="f191" fmla="+- f177 f2 0"/>
                <a:gd name="f192" fmla="*/ f178 1 f79"/>
                <a:gd name="f193" fmla="*/ f179 1 f79"/>
                <a:gd name="f194" fmla="*/ f180 1 f1"/>
                <a:gd name="f195" fmla="*/ f181 1 f79"/>
                <a:gd name="f196" fmla="*/ f182 1 f79"/>
                <a:gd name="f197" fmla="+- f183 f2 0"/>
                <a:gd name="f198" fmla="*/ f184 1 f79"/>
                <a:gd name="f199" fmla="*/ f185 1 f79"/>
                <a:gd name="f200" fmla="*/ f172 f55 1"/>
                <a:gd name="f201" fmla="*/ f173 f56 1"/>
                <a:gd name="f202" fmla="*/ f186 f46 1"/>
                <a:gd name="f203" fmla="*/ f187 f46 1"/>
                <a:gd name="f204" fmla="*/ f188 f7 1"/>
                <a:gd name="f205" fmla="+- 0 0 f189"/>
                <a:gd name="f206" fmla="+- 0 0 f190"/>
                <a:gd name="f207" fmla="*/ f191 f7 1"/>
                <a:gd name="f208" fmla="+- 0 0 f192"/>
                <a:gd name="f209" fmla="+- 0 0 f193"/>
                <a:gd name="f210" fmla="+- 0 0 f194"/>
                <a:gd name="f211" fmla="+- 0 0 f195"/>
                <a:gd name="f212" fmla="+- 0 0 f196"/>
                <a:gd name="f213" fmla="*/ f197 f7 1"/>
                <a:gd name="f214" fmla="+- 0 0 f198"/>
                <a:gd name="f215" fmla="+- 0 0 f199"/>
                <a:gd name="f216" fmla="*/ f200 f46 1"/>
                <a:gd name="f217" fmla="*/ f201 f46 1"/>
                <a:gd name="f218" fmla="*/ f204 1 f1"/>
                <a:gd name="f219" fmla="at2 f205 f206"/>
                <a:gd name="f220" fmla="*/ f207 1 f1"/>
                <a:gd name="f221" fmla="at2 f208 f209"/>
                <a:gd name="f222" fmla="val f210"/>
                <a:gd name="f223" fmla="at2 f211 f212"/>
                <a:gd name="f224" fmla="*/ f213 1 f1"/>
                <a:gd name="f225" fmla="at2 f214 f215"/>
                <a:gd name="f226" fmla="+- 0 0 f218"/>
                <a:gd name="f227" fmla="+- f219 f2 0"/>
                <a:gd name="f228" fmla="+- 0 0 f220"/>
                <a:gd name="f229" fmla="+- f221 f2 0"/>
                <a:gd name="f230" fmla="+- f223 f2 0"/>
                <a:gd name="f231" fmla="+- 0 0 f222"/>
                <a:gd name="f232" fmla="val f222"/>
                <a:gd name="f233" fmla="+- 0 0 f224"/>
                <a:gd name="f234" fmla="+- f225 f2 0"/>
                <a:gd name="f235" fmla="val f226"/>
                <a:gd name="f236" fmla="*/ f227 f7 1"/>
                <a:gd name="f237" fmla="val f228"/>
                <a:gd name="f238" fmla="*/ f229 f7 1"/>
                <a:gd name="f239" fmla="*/ f230 f7 1"/>
                <a:gd name="f240" fmla="*/ f231 f1 1"/>
                <a:gd name="f241" fmla="+- 0 0 f232"/>
                <a:gd name="f242" fmla="val f233"/>
                <a:gd name="f243" fmla="*/ f234 f7 1"/>
                <a:gd name="f244" fmla="*/ f236 1 f1"/>
                <a:gd name="f245" fmla="+- 0 0 f235"/>
                <a:gd name="f246" fmla="val f235"/>
                <a:gd name="f247" fmla="*/ f238 1 f1"/>
                <a:gd name="f248" fmla="+- 0 0 f237"/>
                <a:gd name="f249" fmla="val f237"/>
                <a:gd name="f250" fmla="*/ f239 1 f1"/>
                <a:gd name="f251" fmla="*/ f240 1 f7"/>
                <a:gd name="f252" fmla="*/ f241 f1 1"/>
                <a:gd name="f253" fmla="*/ f243 1 f1"/>
                <a:gd name="f254" fmla="+- 0 0 f242"/>
                <a:gd name="f255" fmla="val f242"/>
                <a:gd name="f256" fmla="+- 0 0 f244"/>
                <a:gd name="f257" fmla="*/ f245 f1 1"/>
                <a:gd name="f258" fmla="+- 0 0 f246"/>
                <a:gd name="f259" fmla="+- 0 0 f247"/>
                <a:gd name="f260" fmla="*/ f248 f1 1"/>
                <a:gd name="f261" fmla="+- 0 0 f249"/>
                <a:gd name="f262" fmla="+- 0 0 f250"/>
                <a:gd name="f263" fmla="+- f251 0 f2"/>
                <a:gd name="f264" fmla="*/ f252 1 f7"/>
                <a:gd name="f265" fmla="+- 0 0 f253"/>
                <a:gd name="f266" fmla="*/ f254 f1 1"/>
                <a:gd name="f267" fmla="+- 0 0 f255"/>
                <a:gd name="f268" fmla="val f256"/>
                <a:gd name="f269" fmla="*/ f257 1 f7"/>
                <a:gd name="f270" fmla="*/ f258 f1 1"/>
                <a:gd name="f271" fmla="val f259"/>
                <a:gd name="f272" fmla="*/ f260 1 f7"/>
                <a:gd name="f273" fmla="*/ f261 f1 1"/>
                <a:gd name="f274" fmla="val f262"/>
                <a:gd name="f275" fmla="sin 1 f263"/>
                <a:gd name="f276" fmla="cos 1 f263"/>
                <a:gd name="f277" fmla="+- f264 0 f2"/>
                <a:gd name="f278" fmla="val f265"/>
                <a:gd name="f279" fmla="*/ f266 1 f7"/>
                <a:gd name="f280" fmla="*/ f267 f1 1"/>
                <a:gd name="f281" fmla="+- f269 0 f2"/>
                <a:gd name="f282" fmla="+- f268 0 f235"/>
                <a:gd name="f283" fmla="*/ f270 1 f7"/>
                <a:gd name="f284" fmla="+- f272 0 f2"/>
                <a:gd name="f285" fmla="+- f271 0 f237"/>
                <a:gd name="f286" fmla="*/ f273 1 f7"/>
                <a:gd name="f287" fmla="+- 0 0 f275"/>
                <a:gd name="f288" fmla="+- 0 0 f276"/>
                <a:gd name="f289" fmla="+- f274 0 f222"/>
                <a:gd name="f290" fmla="cos 1 f277"/>
                <a:gd name="f291" fmla="sin 1 f277"/>
                <a:gd name="f292" fmla="+- f279 0 f2"/>
                <a:gd name="f293" fmla="+- f278 0 f242"/>
                <a:gd name="f294" fmla="*/ f280 1 f7"/>
                <a:gd name="f295" fmla="sin 1 f281"/>
                <a:gd name="f296" fmla="cos 1 f281"/>
                <a:gd name="f297" fmla="?: f282 0 f25"/>
                <a:gd name="f298" fmla="+- f283 0 f2"/>
                <a:gd name="f299" fmla="sin 1 f284"/>
                <a:gd name="f300" fmla="cos 1 f284"/>
                <a:gd name="f301" fmla="?: f285 0 f25"/>
                <a:gd name="f302" fmla="+- f286 0 f2"/>
                <a:gd name="f303" fmla="*/ f67 f287 1"/>
                <a:gd name="f304" fmla="*/ f67 f288 1"/>
                <a:gd name="f305" fmla="?: f289 0 f25"/>
                <a:gd name="f306" fmla="+- 0 0 f290"/>
                <a:gd name="f307" fmla="+- 0 0 f291"/>
                <a:gd name="f308" fmla="sin 1 f292"/>
                <a:gd name="f309" fmla="cos 1 f292"/>
                <a:gd name="f310" fmla="?: f293 0 f25"/>
                <a:gd name="f311" fmla="+- f294 0 f2"/>
                <a:gd name="f312" fmla="+- 0 0 f295"/>
                <a:gd name="f313" fmla="+- 0 0 f296"/>
                <a:gd name="f314" fmla="+- f268 f297 0"/>
                <a:gd name="f315" fmla="cos 1 f298"/>
                <a:gd name="f316" fmla="sin 1 f298"/>
                <a:gd name="f317" fmla="+- 0 0 f299"/>
                <a:gd name="f318" fmla="+- 0 0 f300"/>
                <a:gd name="f319" fmla="+- f271 f301 0"/>
                <a:gd name="f320" fmla="cos 1 f302"/>
                <a:gd name="f321" fmla="sin 1 f302"/>
                <a:gd name="f322" fmla="+- f55 0 f303"/>
                <a:gd name="f323" fmla="+- f77 0 f304"/>
                <a:gd name="f324" fmla="+- f274 f305 0"/>
                <a:gd name="f325" fmla="*/ f12 f306 1"/>
                <a:gd name="f326" fmla="*/ f96 f307 1"/>
                <a:gd name="f327" fmla="*/ f96 f306 1"/>
                <a:gd name="f328" fmla="+- 0 0 f308"/>
                <a:gd name="f329" fmla="+- 0 0 f309"/>
                <a:gd name="f330" fmla="+- f278 f310 0"/>
                <a:gd name="f331" fmla="cos 1 f311"/>
                <a:gd name="f332" fmla="sin 1 f311"/>
                <a:gd name="f333" fmla="*/ f67 f312 1"/>
                <a:gd name="f334" fmla="*/ f67 f313 1"/>
                <a:gd name="f335" fmla="+- f314 0 f235"/>
                <a:gd name="f336" fmla="+- 0 0 f315"/>
                <a:gd name="f337" fmla="+- 0 0 f316"/>
                <a:gd name="f338" fmla="*/ f67 f317 1"/>
                <a:gd name="f339" fmla="*/ f67 f318 1"/>
                <a:gd name="f340" fmla="+- f319 0 f237"/>
                <a:gd name="f341" fmla="+- 0 0 f320"/>
                <a:gd name="f342" fmla="+- 0 0 f321"/>
                <a:gd name="f343" fmla="+- f324 0 f222"/>
                <a:gd name="f344" fmla="+- f326 f322 0"/>
                <a:gd name="f345" fmla="+- f327 f323 0"/>
                <a:gd name="f346" fmla="*/ f67 f328 1"/>
                <a:gd name="f347" fmla="*/ f67 f329 1"/>
                <a:gd name="f348" fmla="+- f330 0 f242"/>
                <a:gd name="f349" fmla="+- 0 0 f331"/>
                <a:gd name="f350" fmla="+- 0 0 f332"/>
                <a:gd name="f351" fmla="+- 0 0 f333"/>
                <a:gd name="f352" fmla="+- f57 0 f334"/>
                <a:gd name="f353" fmla="+- f335 0 f82"/>
                <a:gd name="f354" fmla="*/ f12 f336 1"/>
                <a:gd name="f355" fmla="*/ f96 f337 1"/>
                <a:gd name="f356" fmla="*/ f96 f336 1"/>
                <a:gd name="f357" fmla="+- f76 0 f338"/>
                <a:gd name="f358" fmla="+- 0 0 f339"/>
                <a:gd name="f359" fmla="+- f340 0 f82"/>
                <a:gd name="f360" fmla="*/ f12 f341 1"/>
                <a:gd name="f361" fmla="*/ f96 f342 1"/>
                <a:gd name="f362" fmla="*/ f96 f341 1"/>
                <a:gd name="f363" fmla="+- f343 0 f82"/>
                <a:gd name="f364" fmla="+- f57 0 f346"/>
                <a:gd name="f365" fmla="+- f56 0 f347"/>
                <a:gd name="f366" fmla="+- f348 0 f82"/>
                <a:gd name="f367" fmla="*/ f12 f349 1"/>
                <a:gd name="f368" fmla="*/ f96 f350 1"/>
                <a:gd name="f369" fmla="*/ f96 f349 1"/>
                <a:gd name="f370" fmla="+- f353 0 f25"/>
                <a:gd name="f371" fmla="+- f355 f351 0"/>
                <a:gd name="f372" fmla="+- f356 f352 0"/>
                <a:gd name="f373" fmla="+- f359 0 f25"/>
                <a:gd name="f374" fmla="+- f361 f357 0"/>
                <a:gd name="f375" fmla="+- f362 f358 0"/>
                <a:gd name="f376" fmla="+- f363 0 f25"/>
                <a:gd name="f377" fmla="+- f366 0 f25"/>
                <a:gd name="f378" fmla="+- f368 f364 0"/>
                <a:gd name="f379" fmla="+- f369 f365 0"/>
                <a:gd name="f380" fmla="?: f370 f25 f353"/>
                <a:gd name="f381" fmla="?: f373 f25 f359"/>
                <a:gd name="f382" fmla="?: f376 f25 f363"/>
                <a:gd name="f383" fmla="?: f377 f25 f366"/>
                <a:gd name="f384" fmla="*/ f380 1 4"/>
                <a:gd name="f385" fmla="*/ f381 1 4"/>
                <a:gd name="f386" fmla="*/ f382 1 4"/>
                <a:gd name="f387" fmla="*/ f383 1 4"/>
                <a:gd name="f388" fmla="+- f246 f384 0"/>
                <a:gd name="f389" fmla="+- 0 0 f384"/>
                <a:gd name="f390" fmla="*/ f384 1 2"/>
                <a:gd name="f391" fmla="+- f249 f385 0"/>
                <a:gd name="f392" fmla="+- 0 0 f385"/>
                <a:gd name="f393" fmla="*/ f385 1 2"/>
                <a:gd name="f394" fmla="+- f232 f386 0"/>
                <a:gd name="f395" fmla="+- 0 0 f386"/>
                <a:gd name="f396" fmla="*/ f386 1 2"/>
                <a:gd name="f397" fmla="+- f255 f387 0"/>
                <a:gd name="f398" fmla="+- 0 0 f387"/>
                <a:gd name="f399" fmla="*/ f387 1 2"/>
                <a:gd name="f400" fmla="*/ f389 f1 1"/>
                <a:gd name="f401" fmla="+- 0 0 f390"/>
                <a:gd name="f402" fmla="+- 0 0 f388"/>
                <a:gd name="f403" fmla="+- f388 f384 0"/>
                <a:gd name="f404" fmla="*/ f392 f1 1"/>
                <a:gd name="f405" fmla="+- 0 0 f393"/>
                <a:gd name="f406" fmla="+- 0 0 f391"/>
                <a:gd name="f407" fmla="+- f391 f385 0"/>
                <a:gd name="f408" fmla="*/ f395 f1 1"/>
                <a:gd name="f409" fmla="+- 0 0 f396"/>
                <a:gd name="f410" fmla="+- 0 0 f394"/>
                <a:gd name="f411" fmla="+- f394 f386 0"/>
                <a:gd name="f412" fmla="*/ f398 f1 1"/>
                <a:gd name="f413" fmla="+- 0 0 f399"/>
                <a:gd name="f414" fmla="+- 0 0 f397"/>
                <a:gd name="f415" fmla="+- f397 f387 0"/>
                <a:gd name="f416" fmla="*/ f400 1 f7"/>
                <a:gd name="f417" fmla="*/ f401 f1 1"/>
                <a:gd name="f418" fmla="*/ f402 f1 1"/>
                <a:gd name="f419" fmla="+- 0 0 f403"/>
                <a:gd name="f420" fmla="+- f403 f384 0"/>
                <a:gd name="f421" fmla="*/ f404 1 f7"/>
                <a:gd name="f422" fmla="*/ f405 f1 1"/>
                <a:gd name="f423" fmla="*/ f406 f1 1"/>
                <a:gd name="f424" fmla="+- 0 0 f407"/>
                <a:gd name="f425" fmla="+- f407 f385 0"/>
                <a:gd name="f426" fmla="*/ f408 1 f7"/>
                <a:gd name="f427" fmla="*/ f409 f1 1"/>
                <a:gd name="f428" fmla="*/ f410 f1 1"/>
                <a:gd name="f429" fmla="+- 0 0 f411"/>
                <a:gd name="f430" fmla="+- f411 f386 0"/>
                <a:gd name="f431" fmla="*/ f412 1 f7"/>
                <a:gd name="f432" fmla="*/ f413 f1 1"/>
                <a:gd name="f433" fmla="*/ f414 f1 1"/>
                <a:gd name="f434" fmla="+- 0 0 f415"/>
                <a:gd name="f435" fmla="+- f415 f387 0"/>
                <a:gd name="f436" fmla="+- f416 0 f2"/>
                <a:gd name="f437" fmla="*/ f417 1 f7"/>
                <a:gd name="f438" fmla="*/ f418 1 f7"/>
                <a:gd name="f439" fmla="*/ f419 f1 1"/>
                <a:gd name="f440" fmla="+- 0 0 f420"/>
                <a:gd name="f441" fmla="+- f420 f384 0"/>
                <a:gd name="f442" fmla="+- f421 0 f2"/>
                <a:gd name="f443" fmla="*/ f422 1 f7"/>
                <a:gd name="f444" fmla="*/ f423 1 f7"/>
                <a:gd name="f445" fmla="*/ f424 f1 1"/>
                <a:gd name="f446" fmla="+- 0 0 f425"/>
                <a:gd name="f447" fmla="+- f425 f385 0"/>
                <a:gd name="f448" fmla="+- f426 0 f2"/>
                <a:gd name="f449" fmla="*/ f427 1 f7"/>
                <a:gd name="f450" fmla="*/ f428 1 f7"/>
                <a:gd name="f451" fmla="*/ f429 f1 1"/>
                <a:gd name="f452" fmla="+- 0 0 f430"/>
                <a:gd name="f453" fmla="+- f430 f386 0"/>
                <a:gd name="f454" fmla="+- f431 0 f2"/>
                <a:gd name="f455" fmla="*/ f432 1 f7"/>
                <a:gd name="f456" fmla="*/ f433 1 f7"/>
                <a:gd name="f457" fmla="*/ f434 f1 1"/>
                <a:gd name="f458" fmla="+- 0 0 f435"/>
                <a:gd name="f459" fmla="+- f435 f387 0"/>
                <a:gd name="f460" fmla="cos 1 f436"/>
                <a:gd name="f461" fmla="+- f437 0 f2"/>
                <a:gd name="f462" fmla="+- f438 0 f2"/>
                <a:gd name="f463" fmla="*/ f439 1 f7"/>
                <a:gd name="f464" fmla="*/ f440 f1 1"/>
                <a:gd name="f465" fmla="+- 0 0 f441"/>
                <a:gd name="f466" fmla="cos 1 f442"/>
                <a:gd name="f467" fmla="+- f443 0 f2"/>
                <a:gd name="f468" fmla="+- f444 0 f2"/>
                <a:gd name="f469" fmla="*/ f445 1 f7"/>
                <a:gd name="f470" fmla="*/ f446 f1 1"/>
                <a:gd name="f471" fmla="+- 0 0 f447"/>
                <a:gd name="f472" fmla="cos 1 f448"/>
                <a:gd name="f473" fmla="+- f449 0 f2"/>
                <a:gd name="f474" fmla="+- f450 0 f2"/>
                <a:gd name="f475" fmla="*/ f451 1 f7"/>
                <a:gd name="f476" fmla="*/ f452 f1 1"/>
                <a:gd name="f477" fmla="+- 0 0 f453"/>
                <a:gd name="f478" fmla="cos 1 f454"/>
                <a:gd name="f479" fmla="+- f455 0 f2"/>
                <a:gd name="f480" fmla="+- f456 0 f2"/>
                <a:gd name="f481" fmla="*/ f457 1 f7"/>
                <a:gd name="f482" fmla="*/ f458 f1 1"/>
                <a:gd name="f483" fmla="+- 0 0 f459"/>
                <a:gd name="f484" fmla="+- 0 0 f460"/>
                <a:gd name="f485" fmla="tan 1 f461"/>
                <a:gd name="f486" fmla="cos 1 f462"/>
                <a:gd name="f487" fmla="sin 1 f462"/>
                <a:gd name="f488" fmla="+- f463 0 f2"/>
                <a:gd name="f489" fmla="*/ f464 1 f7"/>
                <a:gd name="f490" fmla="*/ f465 f1 1"/>
                <a:gd name="f491" fmla="+- 0 0 f466"/>
                <a:gd name="f492" fmla="tan 1 f467"/>
                <a:gd name="f493" fmla="cos 1 f468"/>
                <a:gd name="f494" fmla="sin 1 f468"/>
                <a:gd name="f495" fmla="+- f469 0 f2"/>
                <a:gd name="f496" fmla="*/ f470 1 f7"/>
                <a:gd name="f497" fmla="*/ f471 f1 1"/>
                <a:gd name="f498" fmla="+- 0 0 f472"/>
                <a:gd name="f499" fmla="tan 1 f473"/>
                <a:gd name="f500" fmla="cos 1 f474"/>
                <a:gd name="f501" fmla="sin 1 f474"/>
                <a:gd name="f502" fmla="+- f475 0 f2"/>
                <a:gd name="f503" fmla="*/ f476 1 f7"/>
                <a:gd name="f504" fmla="*/ f477 f1 1"/>
                <a:gd name="f505" fmla="+- 0 0 f478"/>
                <a:gd name="f506" fmla="tan 1 f479"/>
                <a:gd name="f507" fmla="cos 1 f480"/>
                <a:gd name="f508" fmla="sin 1 f480"/>
                <a:gd name="f509" fmla="+- f481 0 f2"/>
                <a:gd name="f510" fmla="*/ f482 1 f7"/>
                <a:gd name="f511" fmla="*/ f483 f1 1"/>
                <a:gd name="f512" fmla="*/ 1 1 f485"/>
                <a:gd name="f513" fmla="+- 0 0 f486"/>
                <a:gd name="f514" fmla="+- 0 0 f487"/>
                <a:gd name="f515" fmla="cos 1 f488"/>
                <a:gd name="f516" fmla="sin 1 f488"/>
                <a:gd name="f517" fmla="+- f489 0 f2"/>
                <a:gd name="f518" fmla="*/ f490 1 f7"/>
                <a:gd name="f519" fmla="*/ 1 1 f492"/>
                <a:gd name="f520" fmla="+- 0 0 f493"/>
                <a:gd name="f521" fmla="+- 0 0 f494"/>
                <a:gd name="f522" fmla="cos 1 f495"/>
                <a:gd name="f523" fmla="sin 1 f495"/>
                <a:gd name="f524" fmla="+- f496 0 f2"/>
                <a:gd name="f525" fmla="*/ f497 1 f7"/>
                <a:gd name="f526" fmla="*/ 1 1 f499"/>
                <a:gd name="f527" fmla="+- 0 0 f500"/>
                <a:gd name="f528" fmla="+- 0 0 f501"/>
                <a:gd name="f529" fmla="cos 1 f502"/>
                <a:gd name="f530" fmla="sin 1 f502"/>
                <a:gd name="f531" fmla="+- f503 0 f2"/>
                <a:gd name="f532" fmla="*/ f504 1 f7"/>
                <a:gd name="f533" fmla="*/ 1 1 f506"/>
                <a:gd name="f534" fmla="+- 0 0 f507"/>
                <a:gd name="f535" fmla="+- 0 0 f508"/>
                <a:gd name="f536" fmla="cos 1 f509"/>
                <a:gd name="f537" fmla="sin 1 f509"/>
                <a:gd name="f538" fmla="+- f510 0 f2"/>
                <a:gd name="f539" fmla="*/ f511 1 f7"/>
                <a:gd name="f540" fmla="*/ f512 f512 1"/>
                <a:gd name="f541" fmla="*/ f12 f513 1"/>
                <a:gd name="f542" fmla="*/ f96 f514 1"/>
                <a:gd name="f543" fmla="*/ f96 f513 1"/>
                <a:gd name="f544" fmla="+- 0 0 f515"/>
                <a:gd name="f545" fmla="+- 0 0 f516"/>
                <a:gd name="f546" fmla="cos 1 f517"/>
                <a:gd name="f547" fmla="sin 1 f517"/>
                <a:gd name="f548" fmla="+- f518 0 f2"/>
                <a:gd name="f549" fmla="*/ f519 f519 1"/>
                <a:gd name="f550" fmla="*/ f12 f520 1"/>
                <a:gd name="f551" fmla="*/ f96 f521 1"/>
                <a:gd name="f552" fmla="*/ f96 f520 1"/>
                <a:gd name="f553" fmla="+- 0 0 f522"/>
                <a:gd name="f554" fmla="+- 0 0 f523"/>
                <a:gd name="f555" fmla="cos 1 f524"/>
                <a:gd name="f556" fmla="sin 1 f524"/>
                <a:gd name="f557" fmla="+- f525 0 f2"/>
                <a:gd name="f558" fmla="*/ f526 f526 1"/>
                <a:gd name="f559" fmla="*/ f12 f527 1"/>
                <a:gd name="f560" fmla="*/ f96 f528 1"/>
                <a:gd name="f561" fmla="*/ f96 f527 1"/>
                <a:gd name="f562" fmla="+- 0 0 f529"/>
                <a:gd name="f563" fmla="+- 0 0 f530"/>
                <a:gd name="f564" fmla="cos 1 f531"/>
                <a:gd name="f565" fmla="sin 1 f531"/>
                <a:gd name="f566" fmla="+- f532 0 f2"/>
                <a:gd name="f567" fmla="*/ f533 f533 1"/>
                <a:gd name="f568" fmla="*/ f12 f534 1"/>
                <a:gd name="f569" fmla="*/ f96 f535 1"/>
                <a:gd name="f570" fmla="*/ f96 f534 1"/>
                <a:gd name="f571" fmla="+- 0 0 f536"/>
                <a:gd name="f572" fmla="+- 0 0 f537"/>
                <a:gd name="f573" fmla="cos 1 f538"/>
                <a:gd name="f574" fmla="sin 1 f538"/>
                <a:gd name="f575" fmla="+- f539 0 f2"/>
                <a:gd name="f576" fmla="*/ 3 f540 1"/>
                <a:gd name="f577" fmla="+- f542 f351 0"/>
                <a:gd name="f578" fmla="+- f543 f352 0"/>
                <a:gd name="f579" fmla="*/ f12 f544 1"/>
                <a:gd name="f580" fmla="*/ f96 f545 1"/>
                <a:gd name="f581" fmla="*/ f96 f544 1"/>
                <a:gd name="f582" fmla="+- 0 0 f546"/>
                <a:gd name="f583" fmla="+- 0 0 f547"/>
                <a:gd name="f584" fmla="cos 1 f548"/>
                <a:gd name="f585" fmla="sin 1 f548"/>
                <a:gd name="f586" fmla="*/ 3 f549 1"/>
                <a:gd name="f587" fmla="+- f551 f357 0"/>
                <a:gd name="f588" fmla="+- f552 f358 0"/>
                <a:gd name="f589" fmla="*/ f12 f553 1"/>
                <a:gd name="f590" fmla="*/ f96 f554 1"/>
                <a:gd name="f591" fmla="*/ f96 f553 1"/>
                <a:gd name="f592" fmla="+- 0 0 f555"/>
                <a:gd name="f593" fmla="+- 0 0 f556"/>
                <a:gd name="f594" fmla="cos 1 f557"/>
                <a:gd name="f595" fmla="sin 1 f557"/>
                <a:gd name="f596" fmla="*/ 3 f558 1"/>
                <a:gd name="f597" fmla="+- f560 f322 0"/>
                <a:gd name="f598" fmla="+- f561 f323 0"/>
                <a:gd name="f599" fmla="*/ f12 f562 1"/>
                <a:gd name="f600" fmla="*/ f96 f563 1"/>
                <a:gd name="f601" fmla="*/ f96 f562 1"/>
                <a:gd name="f602" fmla="+- 0 0 f564"/>
                <a:gd name="f603" fmla="+- 0 0 f565"/>
                <a:gd name="f604" fmla="cos 1 f566"/>
                <a:gd name="f605" fmla="sin 1 f566"/>
                <a:gd name="f606" fmla="*/ 3 f567 1"/>
                <a:gd name="f607" fmla="+- f569 f364 0"/>
                <a:gd name="f608" fmla="+- f570 f365 0"/>
                <a:gd name="f609" fmla="*/ f12 f571 1"/>
                <a:gd name="f610" fmla="*/ f96 f572 1"/>
                <a:gd name="f611" fmla="*/ f96 f571 1"/>
                <a:gd name="f612" fmla="+- 0 0 f573"/>
                <a:gd name="f613" fmla="+- 0 0 f574"/>
                <a:gd name="f614" fmla="cos 1 f575"/>
                <a:gd name="f615" fmla="sin 1 f575"/>
                <a:gd name="f616" fmla="+- 4 f576 0"/>
                <a:gd name="f617" fmla="+- f580 f351 0"/>
                <a:gd name="f618" fmla="+- f581 f352 0"/>
                <a:gd name="f619" fmla="*/ f12 f582 1"/>
                <a:gd name="f620" fmla="*/ f96 f583 1"/>
                <a:gd name="f621" fmla="*/ f96 f582 1"/>
                <a:gd name="f622" fmla="+- 0 0 f584"/>
                <a:gd name="f623" fmla="+- 0 0 f585"/>
                <a:gd name="f624" fmla="+- 4 f586 0"/>
                <a:gd name="f625" fmla="+- f590 f357 0"/>
                <a:gd name="f626" fmla="+- f591 f358 0"/>
                <a:gd name="f627" fmla="*/ f12 f592 1"/>
                <a:gd name="f628" fmla="*/ f96 f593 1"/>
                <a:gd name="f629" fmla="*/ f96 f592 1"/>
                <a:gd name="f630" fmla="+- 0 0 f594"/>
                <a:gd name="f631" fmla="+- 0 0 f595"/>
                <a:gd name="f632" fmla="+- 4 f596 0"/>
                <a:gd name="f633" fmla="+- f600 f322 0"/>
                <a:gd name="f634" fmla="+- f601 f323 0"/>
                <a:gd name="f635" fmla="*/ f12 f602 1"/>
                <a:gd name="f636" fmla="*/ f96 f603 1"/>
                <a:gd name="f637" fmla="*/ f96 f602 1"/>
                <a:gd name="f638" fmla="+- 0 0 f604"/>
                <a:gd name="f639" fmla="+- 0 0 f605"/>
                <a:gd name="f640" fmla="+- 4 f606 0"/>
                <a:gd name="f641" fmla="+- f610 f364 0"/>
                <a:gd name="f642" fmla="+- f611 f365 0"/>
                <a:gd name="f643" fmla="*/ f12 f612 1"/>
                <a:gd name="f644" fmla="*/ f96 f613 1"/>
                <a:gd name="f645" fmla="*/ f96 f612 1"/>
                <a:gd name="f646" fmla="+- 0 0 f614"/>
                <a:gd name="f647" fmla="+- 0 0 f615"/>
                <a:gd name="f648" fmla="*/ f577 f46 1"/>
                <a:gd name="f649" fmla="*/ f578 f46 1"/>
                <a:gd name="f650" fmla="*/ f587 f46 1"/>
                <a:gd name="f651" fmla="*/ f588 f46 1"/>
                <a:gd name="f652" fmla="*/ f597 f46 1"/>
                <a:gd name="f653" fmla="*/ f598 f46 1"/>
                <a:gd name="f654" fmla="*/ f607 f46 1"/>
                <a:gd name="f655" fmla="*/ f608 f46 1"/>
                <a:gd name="f656" fmla="sqrt f616"/>
                <a:gd name="f657" fmla="+- f620 f351 0"/>
                <a:gd name="f658" fmla="+- f621 f352 0"/>
                <a:gd name="f659" fmla="*/ f12 f622 1"/>
                <a:gd name="f660" fmla="*/ f96 f623 1"/>
                <a:gd name="f661" fmla="*/ f96 f622 1"/>
                <a:gd name="f662" fmla="sqrt f624"/>
                <a:gd name="f663" fmla="+- f628 f357 0"/>
                <a:gd name="f664" fmla="+- f629 f358 0"/>
                <a:gd name="f665" fmla="*/ f12 f630 1"/>
                <a:gd name="f666" fmla="*/ f96 f631 1"/>
                <a:gd name="f667" fmla="*/ f96 f630 1"/>
                <a:gd name="f668" fmla="sqrt f632"/>
                <a:gd name="f669" fmla="+- f636 f322 0"/>
                <a:gd name="f670" fmla="+- f637 f323 0"/>
                <a:gd name="f671" fmla="*/ f12 f638 1"/>
                <a:gd name="f672" fmla="*/ f96 f639 1"/>
                <a:gd name="f673" fmla="*/ f96 f638 1"/>
                <a:gd name="f674" fmla="sqrt f640"/>
                <a:gd name="f675" fmla="+- f644 f364 0"/>
                <a:gd name="f676" fmla="+- f645 f365 0"/>
                <a:gd name="f677" fmla="*/ f12 f646 1"/>
                <a:gd name="f678" fmla="*/ f96 f647 1"/>
                <a:gd name="f679" fmla="*/ f96 f646 1"/>
                <a:gd name="f680" fmla="*/ f617 f46 1"/>
                <a:gd name="f681" fmla="*/ f618 f46 1"/>
                <a:gd name="f682" fmla="*/ f625 f46 1"/>
                <a:gd name="f683" fmla="*/ f626 f46 1"/>
                <a:gd name="f684" fmla="*/ f633 f46 1"/>
                <a:gd name="f685" fmla="*/ f634 f46 1"/>
                <a:gd name="f686" fmla="*/ f641 f46 1"/>
                <a:gd name="f687" fmla="*/ f642 f46 1"/>
                <a:gd name="f688" fmla="+- f656 0 1"/>
                <a:gd name="f689" fmla="+- f660 f351 0"/>
                <a:gd name="f690" fmla="+- f661 f352 0"/>
                <a:gd name="f691" fmla="+- f662 0 1"/>
                <a:gd name="f692" fmla="+- f666 f357 0"/>
                <a:gd name="f693" fmla="+- f667 f358 0"/>
                <a:gd name="f694" fmla="+- f668 0 1"/>
                <a:gd name="f695" fmla="+- f672 f322 0"/>
                <a:gd name="f696" fmla="+- f673 f323 0"/>
                <a:gd name="f697" fmla="+- f674 0 1"/>
                <a:gd name="f698" fmla="+- f678 f364 0"/>
                <a:gd name="f699" fmla="+- f679 f365 0"/>
                <a:gd name="f700" fmla="*/ f657 f46 1"/>
                <a:gd name="f701" fmla="*/ f658 f46 1"/>
                <a:gd name="f702" fmla="*/ f663 f46 1"/>
                <a:gd name="f703" fmla="*/ f664 f46 1"/>
                <a:gd name="f704" fmla="*/ f669 f46 1"/>
                <a:gd name="f705" fmla="*/ f670 f46 1"/>
                <a:gd name="f706" fmla="*/ f675 f46 1"/>
                <a:gd name="f707" fmla="*/ f676 f46 1"/>
                <a:gd name="f708" fmla="*/ f484 f688 1"/>
                <a:gd name="f709" fmla="*/ f491 f691 1"/>
                <a:gd name="f710" fmla="*/ f498 f694 1"/>
                <a:gd name="f711" fmla="*/ f505 f697 1"/>
                <a:gd name="f712" fmla="*/ f689 f46 1"/>
                <a:gd name="f713" fmla="*/ f690 f46 1"/>
                <a:gd name="f714" fmla="*/ f692 f46 1"/>
                <a:gd name="f715" fmla="*/ f693 f46 1"/>
                <a:gd name="f716" fmla="*/ f695 f46 1"/>
                <a:gd name="f717" fmla="*/ f696 f46 1"/>
                <a:gd name="f718" fmla="*/ f698 f46 1"/>
                <a:gd name="f719" fmla="*/ f699 f46 1"/>
                <a:gd name="f720" fmla="*/ f708 1 3"/>
                <a:gd name="f721" fmla="*/ f709 1 3"/>
                <a:gd name="f722" fmla="*/ f710 1 3"/>
                <a:gd name="f723" fmla="*/ f711 1 3"/>
                <a:gd name="f724" fmla="*/ f720 f96 1"/>
                <a:gd name="f725" fmla="*/ f721 f96 1"/>
                <a:gd name="f726" fmla="*/ f722 f96 1"/>
                <a:gd name="f727" fmla="*/ f723 f96 1"/>
                <a:gd name="f728" fmla="*/ f724 f354 1"/>
                <a:gd name="f729" fmla="*/ f724 f337 1"/>
                <a:gd name="f730" fmla="*/ f724 f541 1"/>
                <a:gd name="f731" fmla="*/ f724 f514 1"/>
                <a:gd name="f732" fmla="*/ f724 f579 1"/>
                <a:gd name="f733" fmla="*/ f724 f545 1"/>
                <a:gd name="f734" fmla="*/ f724 f619 1"/>
                <a:gd name="f735" fmla="*/ f724 f583 1"/>
                <a:gd name="f736" fmla="*/ f724 f659 1"/>
                <a:gd name="f737" fmla="*/ f724 f623 1"/>
                <a:gd name="f738" fmla="*/ f725 f360 1"/>
                <a:gd name="f739" fmla="*/ f725 f342 1"/>
                <a:gd name="f740" fmla="*/ f725 f550 1"/>
                <a:gd name="f741" fmla="*/ f725 f521 1"/>
                <a:gd name="f742" fmla="*/ f725 f589 1"/>
                <a:gd name="f743" fmla="*/ f725 f554 1"/>
                <a:gd name="f744" fmla="*/ f725 f627 1"/>
                <a:gd name="f745" fmla="*/ f725 f593 1"/>
                <a:gd name="f746" fmla="*/ f725 f665 1"/>
                <a:gd name="f747" fmla="*/ f725 f631 1"/>
                <a:gd name="f748" fmla="*/ f726 f325 1"/>
                <a:gd name="f749" fmla="*/ f726 f307 1"/>
                <a:gd name="f750" fmla="*/ f726 f559 1"/>
                <a:gd name="f751" fmla="*/ f726 f528 1"/>
                <a:gd name="f752" fmla="*/ f726 f599 1"/>
                <a:gd name="f753" fmla="*/ f726 f563 1"/>
                <a:gd name="f754" fmla="*/ f726 f635 1"/>
                <a:gd name="f755" fmla="*/ f726 f603 1"/>
                <a:gd name="f756" fmla="*/ f726 f671 1"/>
                <a:gd name="f757" fmla="*/ f726 f639 1"/>
                <a:gd name="f758" fmla="*/ f727 f367 1"/>
                <a:gd name="f759" fmla="*/ f727 f350 1"/>
                <a:gd name="f760" fmla="*/ f727 f568 1"/>
                <a:gd name="f761" fmla="*/ f727 f535 1"/>
                <a:gd name="f762" fmla="*/ f727 f609 1"/>
                <a:gd name="f763" fmla="*/ f727 f572 1"/>
                <a:gd name="f764" fmla="*/ f727 f643 1"/>
                <a:gd name="f765" fmla="*/ f727 f613 1"/>
                <a:gd name="f766" fmla="*/ f727 f677 1"/>
                <a:gd name="f767" fmla="*/ f727 f647 1"/>
                <a:gd name="f768" fmla="+- f371 f728 0"/>
                <a:gd name="f769" fmla="+- f372 f729 0"/>
                <a:gd name="f770" fmla="+- f577 0 f730"/>
                <a:gd name="f771" fmla="+- f578 0 f731"/>
                <a:gd name="f772" fmla="+- f577 f730 0"/>
                <a:gd name="f773" fmla="+- f578 f731 0"/>
                <a:gd name="f774" fmla="+- f617 0 f732"/>
                <a:gd name="f775" fmla="+- f618 0 f733"/>
                <a:gd name="f776" fmla="+- f617 f732 0"/>
                <a:gd name="f777" fmla="+- f618 f733 0"/>
                <a:gd name="f778" fmla="+- f657 0 f734"/>
                <a:gd name="f779" fmla="+- f658 0 f735"/>
                <a:gd name="f780" fmla="+- f657 f734 0"/>
                <a:gd name="f781" fmla="+- f658 f735 0"/>
                <a:gd name="f782" fmla="+- f689 0 f736"/>
                <a:gd name="f783" fmla="+- f690 0 f737"/>
                <a:gd name="f784" fmla="+- f374 f738 0"/>
                <a:gd name="f785" fmla="+- f375 f739 0"/>
                <a:gd name="f786" fmla="+- f587 0 f740"/>
                <a:gd name="f787" fmla="+- f588 0 f741"/>
                <a:gd name="f788" fmla="+- f587 f740 0"/>
                <a:gd name="f789" fmla="+- f588 f741 0"/>
                <a:gd name="f790" fmla="+- f625 0 f742"/>
                <a:gd name="f791" fmla="+- f626 0 f743"/>
                <a:gd name="f792" fmla="+- f625 f742 0"/>
                <a:gd name="f793" fmla="+- f626 f743 0"/>
                <a:gd name="f794" fmla="+- f663 0 f744"/>
                <a:gd name="f795" fmla="+- f664 0 f745"/>
                <a:gd name="f796" fmla="+- f663 f744 0"/>
                <a:gd name="f797" fmla="+- f664 f745 0"/>
                <a:gd name="f798" fmla="+- f692 0 f746"/>
                <a:gd name="f799" fmla="+- f693 0 f747"/>
                <a:gd name="f800" fmla="+- f344 f748 0"/>
                <a:gd name="f801" fmla="+- f345 f749 0"/>
                <a:gd name="f802" fmla="+- f597 0 f750"/>
                <a:gd name="f803" fmla="+- f598 0 f751"/>
                <a:gd name="f804" fmla="+- f597 f750 0"/>
                <a:gd name="f805" fmla="+- f598 f751 0"/>
                <a:gd name="f806" fmla="+- f633 0 f752"/>
                <a:gd name="f807" fmla="+- f634 0 f753"/>
                <a:gd name="f808" fmla="+- f633 f752 0"/>
                <a:gd name="f809" fmla="+- f634 f753 0"/>
                <a:gd name="f810" fmla="+- f669 0 f754"/>
                <a:gd name="f811" fmla="+- f670 0 f755"/>
                <a:gd name="f812" fmla="+- f669 f754 0"/>
                <a:gd name="f813" fmla="+- f670 f755 0"/>
                <a:gd name="f814" fmla="+- f695 0 f756"/>
                <a:gd name="f815" fmla="+- f696 0 f757"/>
                <a:gd name="f816" fmla="+- f378 f758 0"/>
                <a:gd name="f817" fmla="+- f379 f759 0"/>
                <a:gd name="f818" fmla="+- f607 0 f760"/>
                <a:gd name="f819" fmla="+- f608 0 f761"/>
                <a:gd name="f820" fmla="+- f607 f760 0"/>
                <a:gd name="f821" fmla="+- f608 f761 0"/>
                <a:gd name="f822" fmla="+- f641 0 f762"/>
                <a:gd name="f823" fmla="+- f642 0 f763"/>
                <a:gd name="f824" fmla="+- f641 f762 0"/>
                <a:gd name="f825" fmla="+- f642 f763 0"/>
                <a:gd name="f826" fmla="+- f675 0 f764"/>
                <a:gd name="f827" fmla="+- f676 0 f765"/>
                <a:gd name="f828" fmla="+- f675 f764 0"/>
                <a:gd name="f829" fmla="+- f676 f765 0"/>
                <a:gd name="f830" fmla="+- f698 0 f766"/>
                <a:gd name="f831" fmla="+- f699 0 f767"/>
                <a:gd name="f832" fmla="*/ f768 f46 1"/>
                <a:gd name="f833" fmla="*/ f769 f46 1"/>
                <a:gd name="f834" fmla="*/ f770 f46 1"/>
                <a:gd name="f835" fmla="*/ f771 f46 1"/>
                <a:gd name="f836" fmla="*/ f772 f46 1"/>
                <a:gd name="f837" fmla="*/ f773 f46 1"/>
                <a:gd name="f838" fmla="*/ f774 f46 1"/>
                <a:gd name="f839" fmla="*/ f775 f46 1"/>
                <a:gd name="f840" fmla="*/ f776 f46 1"/>
                <a:gd name="f841" fmla="*/ f777 f46 1"/>
                <a:gd name="f842" fmla="*/ f778 f46 1"/>
                <a:gd name="f843" fmla="*/ f779 f46 1"/>
                <a:gd name="f844" fmla="*/ f780 f46 1"/>
                <a:gd name="f845" fmla="*/ f781 f46 1"/>
                <a:gd name="f846" fmla="*/ f782 f46 1"/>
                <a:gd name="f847" fmla="*/ f783 f46 1"/>
                <a:gd name="f848" fmla="*/ f784 f46 1"/>
                <a:gd name="f849" fmla="*/ f785 f46 1"/>
                <a:gd name="f850" fmla="*/ f786 f46 1"/>
                <a:gd name="f851" fmla="*/ f787 f46 1"/>
                <a:gd name="f852" fmla="*/ f788 f46 1"/>
                <a:gd name="f853" fmla="*/ f789 f46 1"/>
                <a:gd name="f854" fmla="*/ f790 f46 1"/>
                <a:gd name="f855" fmla="*/ f791 f46 1"/>
                <a:gd name="f856" fmla="*/ f792 f46 1"/>
                <a:gd name="f857" fmla="*/ f793 f46 1"/>
                <a:gd name="f858" fmla="*/ f794 f46 1"/>
                <a:gd name="f859" fmla="*/ f795 f46 1"/>
                <a:gd name="f860" fmla="*/ f796 f46 1"/>
                <a:gd name="f861" fmla="*/ f797 f46 1"/>
                <a:gd name="f862" fmla="*/ f798 f46 1"/>
                <a:gd name="f863" fmla="*/ f799 f46 1"/>
                <a:gd name="f864" fmla="*/ f800 f46 1"/>
                <a:gd name="f865" fmla="*/ f801 f46 1"/>
                <a:gd name="f866" fmla="*/ f802 f46 1"/>
                <a:gd name="f867" fmla="*/ f803 f46 1"/>
                <a:gd name="f868" fmla="*/ f804 f46 1"/>
                <a:gd name="f869" fmla="*/ f805 f46 1"/>
                <a:gd name="f870" fmla="*/ f806 f46 1"/>
                <a:gd name="f871" fmla="*/ f807 f46 1"/>
                <a:gd name="f872" fmla="*/ f808 f46 1"/>
                <a:gd name="f873" fmla="*/ f809 f46 1"/>
                <a:gd name="f874" fmla="*/ f810 f46 1"/>
                <a:gd name="f875" fmla="*/ f811 f46 1"/>
                <a:gd name="f876" fmla="*/ f812 f46 1"/>
                <a:gd name="f877" fmla="*/ f813 f46 1"/>
                <a:gd name="f878" fmla="*/ f814 f46 1"/>
                <a:gd name="f879" fmla="*/ f815 f46 1"/>
                <a:gd name="f880" fmla="*/ f816 f46 1"/>
                <a:gd name="f881" fmla="*/ f817 f46 1"/>
                <a:gd name="f882" fmla="*/ f818 f46 1"/>
                <a:gd name="f883" fmla="*/ f819 f46 1"/>
                <a:gd name="f884" fmla="*/ f820 f46 1"/>
                <a:gd name="f885" fmla="*/ f821 f46 1"/>
                <a:gd name="f886" fmla="*/ f822 f46 1"/>
                <a:gd name="f887" fmla="*/ f823 f46 1"/>
                <a:gd name="f888" fmla="*/ f824 f46 1"/>
                <a:gd name="f889" fmla="*/ f825 f46 1"/>
                <a:gd name="f890" fmla="*/ f826 f46 1"/>
                <a:gd name="f891" fmla="*/ f827 f46 1"/>
                <a:gd name="f892" fmla="*/ f828 f46 1"/>
                <a:gd name="f893" fmla="*/ f829 f46 1"/>
                <a:gd name="f894" fmla="*/ f830 f46 1"/>
                <a:gd name="f895" fmla="*/ f831 f4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2" t="f203" r="f216" b="f217"/>
              <a:pathLst>
                <a:path>
                  <a:moveTo>
                    <a:pt x="f63" y="f73"/>
                  </a:moveTo>
                  <a:cubicBezTo>
                    <a:pt x="f832" y="f833"/>
                    <a:pt x="f834" y="f835"/>
                    <a:pt x="f648" y="f649"/>
                  </a:cubicBezTo>
                  <a:cubicBezTo>
                    <a:pt x="f836" y="f837"/>
                    <a:pt x="f838" y="f839"/>
                    <a:pt x="f680" y="f681"/>
                  </a:cubicBezTo>
                  <a:cubicBezTo>
                    <a:pt x="f840" y="f841"/>
                    <a:pt x="f842" y="f843"/>
                    <a:pt x="f700" y="f701"/>
                  </a:cubicBezTo>
                  <a:cubicBezTo>
                    <a:pt x="f844" y="f845"/>
                    <a:pt x="f846" y="f847"/>
                    <a:pt x="f712" y="f713"/>
                  </a:cubicBezTo>
                  <a:lnTo>
                    <a:pt x="f104" y="f63"/>
                  </a:lnTo>
                  <a:cubicBezTo>
                    <a:pt x="f848" y="f849"/>
                    <a:pt x="f850" y="f851"/>
                    <a:pt x="f650" y="f651"/>
                  </a:cubicBezTo>
                  <a:cubicBezTo>
                    <a:pt x="f852" y="f853"/>
                    <a:pt x="f854" y="f855"/>
                    <a:pt x="f682" y="f683"/>
                  </a:cubicBezTo>
                  <a:cubicBezTo>
                    <a:pt x="f856" y="f857"/>
                    <a:pt x="f858" y="f859"/>
                    <a:pt x="f702" y="f703"/>
                  </a:cubicBezTo>
                  <a:cubicBezTo>
                    <a:pt x="f860" y="f861"/>
                    <a:pt x="f862" y="f863"/>
                    <a:pt x="f714" y="f715"/>
                  </a:cubicBezTo>
                  <a:lnTo>
                    <a:pt x="f74" y="f105"/>
                  </a:lnTo>
                  <a:cubicBezTo>
                    <a:pt x="f864" y="f865"/>
                    <a:pt x="f866" y="f867"/>
                    <a:pt x="f652" y="f653"/>
                  </a:cubicBezTo>
                  <a:cubicBezTo>
                    <a:pt x="f868" y="f869"/>
                    <a:pt x="f870" y="f871"/>
                    <a:pt x="f684" y="f685"/>
                  </a:cubicBezTo>
                  <a:cubicBezTo>
                    <a:pt x="f872" y="f873"/>
                    <a:pt x="f874" y="f875"/>
                    <a:pt x="f704" y="f705"/>
                  </a:cubicBezTo>
                  <a:cubicBezTo>
                    <a:pt x="f876" y="f877"/>
                    <a:pt x="f878" y="f879"/>
                    <a:pt x="f716" y="f717"/>
                  </a:cubicBezTo>
                  <a:lnTo>
                    <a:pt x="f73" y="f75"/>
                  </a:lnTo>
                  <a:cubicBezTo>
                    <a:pt x="f880" y="f881"/>
                    <a:pt x="f882" y="f883"/>
                    <a:pt x="f654" y="f655"/>
                  </a:cubicBezTo>
                  <a:cubicBezTo>
                    <a:pt x="f884" y="f885"/>
                    <a:pt x="f886" y="f887"/>
                    <a:pt x="f686" y="f687"/>
                  </a:cubicBezTo>
                  <a:cubicBezTo>
                    <a:pt x="f888" y="f889"/>
                    <a:pt x="f890" y="f891"/>
                    <a:pt x="f706" y="f707"/>
                  </a:cubicBezTo>
                  <a:cubicBezTo>
                    <a:pt x="f892" y="f893"/>
                    <a:pt x="f894" y="f895"/>
                    <a:pt x="f718" y="f719"/>
                  </a:cubicBezTo>
                  <a:close/>
                </a:path>
              </a:pathLst>
            </a:custGeom>
            <a:solidFill>
              <a:srgbClr val="9999FF"/>
            </a:solidFill>
            <a:ln w="25400">
              <a:solidFill>
                <a:srgbClr val="CCCCFF"/>
              </a:solidFill>
              <a:prstDash val="solid"/>
            </a:ln>
          </p:spPr>
          <p:txBody>
            <a:bodyPr wrap="square" lIns="91440" tIns="45720" rIns="91440" bIns="45720" anchor="ctr"/>
            <a:lstStyle/>
            <a:p>
              <a:pPr marL="0" marR="0" lvl="0" indent="0" algn="ctr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2400" b="1" spc="0">
                  <a:solidFill>
                    <a:srgbClr val="FFFFFF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сосулька</a:t>
              </a: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6615607" y="404663"/>
            <a:ext cx="1988840" cy="1988840"/>
            <a:chOff x="6615607" y="404663"/>
            <a:chExt cx="1988840" cy="1988840"/>
          </a:xfrm>
        </p:grpSpPr>
        <p:sp>
          <p:nvSpPr>
            <p:cNvPr id="13" name="Полилиния 12"/>
            <p:cNvSpPr/>
            <p:nvPr/>
          </p:nvSpPr>
          <p:spPr>
            <a:xfrm>
              <a:off x="6615607" y="404663"/>
              <a:ext cx="1988840" cy="198884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1600"/>
                <a:gd name="f4" fmla="*/ f0 1 21600"/>
                <a:gd name="f5" fmla="*/ f1 1 21600"/>
                <a:gd name="f6" fmla="val f3"/>
                <a:gd name="f7" fmla="val f3"/>
                <a:gd name="f8" fmla="*/ f2 1 1"/>
                <a:gd name="f9" fmla="*/ f8 1 f3"/>
                <a:gd name="f10" fmla="*/ f8 1 f3"/>
                <a:gd name="f11" fmla="*/ f6 1 1"/>
                <a:gd name="f12" fmla="*/ f7 1 1"/>
                <a:gd name="f13" fmla="*/ f11 1 f3"/>
                <a:gd name="f14" fmla="*/ f12 1 f3"/>
                <a:gd name="f15" fmla="*/ f9 f3 1"/>
                <a:gd name="f16" fmla="*/ f10 f3 1"/>
                <a:gd name="f17" fmla="*/ f13 f3 1"/>
                <a:gd name="f18" fmla="*/ f14 f3 1"/>
                <a:gd name="f19" fmla="*/ f15 f4 1"/>
                <a:gd name="f20" fmla="*/ f16 f5 1"/>
                <a:gd name="f21" fmla="*/ f17 f4 1"/>
                <a:gd name="f22" fmla="*/ f18 f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0" r="f21" b="f22"/>
              <a:pathLst>
                <a:path w="21600" h="21600">
                  <a:moveTo>
                    <a:pt x="f2" y="f2"/>
                  </a:moveTo>
                  <a:lnTo>
                    <a:pt x="f3" y="f2"/>
                  </a:lnTo>
                  <a:lnTo>
                    <a:pt x="f3" y="f3"/>
                  </a:lnTo>
                  <a:lnTo>
                    <a:pt x="f2" y="f3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  <a:ln>
              <a:noFill/>
              <a:prstDash val="solid"/>
            </a:ln>
          </p:spPr>
          <p:txBody>
            <a:bodyPr wrap="square" lIns="45720" tIns="45720" rIns="45720" bIns="45720"/>
            <a:lstStyle/>
            <a:p>
              <a:pPr marR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ru-RU" sz="12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XO Thames"/>
              </a:endParaRPr>
            </a:p>
          </p:txBody>
        </p:sp>
        <p:sp>
          <p:nvSpPr>
            <p:cNvPr id="14" name="Полилиния 13"/>
            <p:cNvSpPr/>
            <p:nvPr/>
          </p:nvSpPr>
          <p:spPr>
            <a:xfrm>
              <a:off x="6903639" y="1052736"/>
              <a:ext cx="1368151" cy="792087"/>
            </a:xfrm>
            <a:custGeom>
              <a:avLst>
                <a:gd name="f15" fmla="val 16667"/>
              </a:avLst>
              <a:gdLst>
                <a:gd name="f1" fmla="val 10800000"/>
                <a:gd name="f2" fmla="val 5400000"/>
                <a:gd name="f3" fmla="val w"/>
                <a:gd name="f4" fmla="val h"/>
                <a:gd name="f5" fmla="val ss"/>
                <a:gd name="f6" fmla="val 0"/>
                <a:gd name="f7" fmla="*/ 5419351 1 1725033"/>
                <a:gd name="f8" fmla="val 21600"/>
                <a:gd name="f9" fmla="*/ 1 1 2"/>
                <a:gd name="f10" fmla="+- 21600000 0 1"/>
                <a:gd name="f11" fmla="*/ 1 1 4"/>
                <a:gd name="f12" fmla="+- 0 0 1"/>
                <a:gd name="f13" fmla="*/ 3 1 4"/>
                <a:gd name="f14" fmla="*/ 0 1 60000"/>
                <a:gd name="f15" fmla="val 16667"/>
                <a:gd name="f16" fmla="abs f3"/>
                <a:gd name="f17" fmla="abs f4"/>
                <a:gd name="f18" fmla="abs f5"/>
                <a:gd name="f19" fmla="+- f15 0 50000"/>
                <a:gd name="f20" fmla="+- 0 0 f15"/>
                <a:gd name="f21" fmla="min f8 f8"/>
                <a:gd name="f22" fmla="*/ 21600000 f9 1"/>
                <a:gd name="f23" fmla="*/ f10 1 60000"/>
                <a:gd name="f24" fmla="*/ 21600000 f11 1"/>
                <a:gd name="f25" fmla="*/ 2 f7 1"/>
                <a:gd name="f26" fmla="*/ 21600000 f13 1"/>
                <a:gd name="f27" fmla="*/ f14 f7 1"/>
                <a:gd name="f28" fmla="?: f16 f3 1"/>
                <a:gd name="f29" fmla="?: f17 f4 1"/>
                <a:gd name="f30" fmla="?: f18 f5 1"/>
                <a:gd name="f31" fmla="?: f19 50000 f15"/>
                <a:gd name="f32" fmla="*/ f22 1 60000"/>
                <a:gd name="f33" fmla="*/ f24 1 60000"/>
                <a:gd name="f34" fmla="*/ f26 1 60000"/>
                <a:gd name="f35" fmla="*/ f27 1 180"/>
                <a:gd name="f36" fmla="*/ f28 1 21600"/>
                <a:gd name="f37" fmla="*/ f29 1 21600"/>
                <a:gd name="f38" fmla="*/ 21600 f28 1"/>
                <a:gd name="f39" fmla="*/ 21600 f29 1"/>
                <a:gd name="f40" fmla="?: f20 0 f31"/>
                <a:gd name="f41" fmla="*/ f32 f7 1"/>
                <a:gd name="f42" fmla="+- f33 0 f23"/>
                <a:gd name="f43" fmla="*/ f34 f7 1"/>
                <a:gd name="f44" fmla="+- 0 0 f35"/>
                <a:gd name="f45" fmla="*/ f33 f7 1"/>
                <a:gd name="f46" fmla="min f37 f36"/>
                <a:gd name="f47" fmla="*/ f38 1 f30"/>
                <a:gd name="f48" fmla="*/ f39 1 f30"/>
                <a:gd name="f49" fmla="*/ f21 f40 1"/>
                <a:gd name="f50" fmla="*/ f41 1 180"/>
                <a:gd name="f51" fmla="?: f42 f23 f33"/>
                <a:gd name="f52" fmla="*/ f43 1 180"/>
                <a:gd name="f53" fmla="*/ f44 f1 1"/>
                <a:gd name="f54" fmla="*/ f45 1 180"/>
                <a:gd name="f55" fmla="val f47"/>
                <a:gd name="f56" fmla="val f48"/>
                <a:gd name="f57" fmla="*/ f49 1 100000"/>
                <a:gd name="f58" fmla="*/ f51 f7 1"/>
                <a:gd name="f59" fmla="+- 0 0 f50"/>
                <a:gd name="f60" fmla="+- 0 0 f52"/>
                <a:gd name="f61" fmla="*/ f53 1 f7"/>
                <a:gd name="f62" fmla="+- 0 0 f54"/>
                <a:gd name="f63" fmla="*/ f6 f46 1"/>
                <a:gd name="f64" fmla="+- f55 0 0"/>
                <a:gd name="f65" fmla="+- f56 0 0"/>
                <a:gd name="f66" fmla="*/ f57 29289 1"/>
                <a:gd name="f67" fmla="val f57"/>
                <a:gd name="f68" fmla="*/ f58 1 180"/>
                <a:gd name="f69" fmla="*/ f59 f1 1"/>
                <a:gd name="f70" fmla="*/ f60 f1 1"/>
                <a:gd name="f71" fmla="+- f61 0 f2"/>
                <a:gd name="f72" fmla="*/ f62 f1 1"/>
                <a:gd name="f73" fmla="*/ f57 f46 1"/>
                <a:gd name="f74" fmla="*/ f55 f46 1"/>
                <a:gd name="f75" fmla="*/ f56 f46 1"/>
                <a:gd name="f76" fmla="+- f64 0 f57"/>
                <a:gd name="f77" fmla="+- f65 0 f57"/>
                <a:gd name="f78" fmla="*/ f66 1 100000"/>
                <a:gd name="f79" fmla="*/ 2 f67 1"/>
                <a:gd name="f80" fmla="+- f50 f68 0"/>
                <a:gd name="f81" fmla="*/ f69 1 f7"/>
                <a:gd name="f82" fmla="?: f68 0 f25"/>
                <a:gd name="f83" fmla="+- f52 f68 0"/>
                <a:gd name="f84" fmla="*/ f70 1 f7"/>
                <a:gd name="f85" fmla="+- f35 f68 0"/>
                <a:gd name="f86" fmla="cos 1 f71"/>
                <a:gd name="f87" fmla="sin 1 f71"/>
                <a:gd name="f88" fmla="+- f54 f68 0"/>
                <a:gd name="f89" fmla="*/ f72 1 f7"/>
                <a:gd name="f90" fmla="+- f64 0 f78"/>
                <a:gd name="f91" fmla="+- f65 0 f78"/>
                <a:gd name="f92" fmla="*/ f78 f8 1"/>
                <a:gd name="f93" fmla="*/ f78 f8 1"/>
                <a:gd name="f94" fmla="+- f81 0 f2"/>
                <a:gd name="f95" fmla="+- 0 0 f80"/>
                <a:gd name="f96" fmla="*/ f79 1 2"/>
                <a:gd name="f97" fmla="+- f84 0 f2"/>
                <a:gd name="f98" fmla="+- 0 0 f83"/>
                <a:gd name="f99" fmla="+- 0 0 f86"/>
                <a:gd name="f100" fmla="+- 0 0 f87"/>
                <a:gd name="f101" fmla="+- 0 0 f85"/>
                <a:gd name="f102" fmla="+- f89 0 f2"/>
                <a:gd name="f103" fmla="+- 0 0 f88"/>
                <a:gd name="f104" fmla="*/ f76 f46 1"/>
                <a:gd name="f105" fmla="*/ f77 f46 1"/>
                <a:gd name="f106" fmla="*/ f92 1 f55"/>
                <a:gd name="f107" fmla="*/ f90 f8 1"/>
                <a:gd name="f108" fmla="*/ f93 1 f56"/>
                <a:gd name="f109" fmla="*/ f91 f8 1"/>
                <a:gd name="f110" fmla="cos 1 f94"/>
                <a:gd name="f111" fmla="sin 1 f94"/>
                <a:gd name="f112" fmla="*/ f95 f1 1"/>
                <a:gd name="f113" fmla="cos 1 f97"/>
                <a:gd name="f114" fmla="sin 1 f97"/>
                <a:gd name="f115" fmla="*/ f98 f1 1"/>
                <a:gd name="f116" fmla="*/ f99 1 f79"/>
                <a:gd name="f117" fmla="*/ f100 1 f79"/>
                <a:gd name="f118" fmla="*/ f101 f1 1"/>
                <a:gd name="f119" fmla="cos 1 f102"/>
                <a:gd name="f120" fmla="sin 1 f102"/>
                <a:gd name="f121" fmla="*/ f103 f1 1"/>
                <a:gd name="f122" fmla="*/ f107 1 f55"/>
                <a:gd name="f123" fmla="*/ f109 1 f56"/>
                <a:gd name="f124" fmla="val f106"/>
                <a:gd name="f125" fmla="val f108"/>
                <a:gd name="f126" fmla="+- 0 0 f110"/>
                <a:gd name="f127" fmla="+- 0 0 f111"/>
                <a:gd name="f128" fmla="*/ f112 1 f7"/>
                <a:gd name="f129" fmla="+- 0 0 f113"/>
                <a:gd name="f130" fmla="+- 0 0 f114"/>
                <a:gd name="f131" fmla="*/ f115 1 f7"/>
                <a:gd name="f132" fmla="+- 0 0 f116"/>
                <a:gd name="f133" fmla="+- 0 0 f117"/>
                <a:gd name="f134" fmla="*/ f118 1 f7"/>
                <a:gd name="f135" fmla="+- 0 0 f119"/>
                <a:gd name="f136" fmla="+- 0 0 f120"/>
                <a:gd name="f137" fmla="*/ f121 1 f7"/>
                <a:gd name="f138" fmla="val f122"/>
                <a:gd name="f139" fmla="val f123"/>
                <a:gd name="f140" fmla="*/ f124 1 1"/>
                <a:gd name="f141" fmla="*/ f125 1 1"/>
                <a:gd name="f142" fmla="*/ f126 1 f79"/>
                <a:gd name="f143" fmla="*/ f127 1 f79"/>
                <a:gd name="f144" fmla="+- f128 0 f2"/>
                <a:gd name="f145" fmla="*/ f129 1 f79"/>
                <a:gd name="f146" fmla="*/ f130 1 f79"/>
                <a:gd name="f147" fmla="+- f131 0 f2"/>
                <a:gd name="f148" fmla="at2 f132 f133"/>
                <a:gd name="f149" fmla="+- f134 0 f2"/>
                <a:gd name="f150" fmla="*/ f135 1 f79"/>
                <a:gd name="f151" fmla="*/ f136 1 f79"/>
                <a:gd name="f152" fmla="+- f137 0 f2"/>
                <a:gd name="f153" fmla="*/ f140 1 f8"/>
                <a:gd name="f154" fmla="*/ f141 1 f8"/>
                <a:gd name="f155" fmla="*/ f138 1 1"/>
                <a:gd name="f156" fmla="*/ f139 1 1"/>
                <a:gd name="f157" fmla="+- 0 0 f142"/>
                <a:gd name="f158" fmla="+- 0 0 f143"/>
                <a:gd name="f159" fmla="cos 1 f144"/>
                <a:gd name="f160" fmla="sin 1 f144"/>
                <a:gd name="f161" fmla="+- 0 0 f145"/>
                <a:gd name="f162" fmla="+- 0 0 f146"/>
                <a:gd name="f163" fmla="cos 1 f147"/>
                <a:gd name="f164" fmla="sin 1 f147"/>
                <a:gd name="f165" fmla="+- f148 f2 0"/>
                <a:gd name="f166" fmla="cos 1 f149"/>
                <a:gd name="f167" fmla="sin 1 f149"/>
                <a:gd name="f168" fmla="+- 0 0 f150"/>
                <a:gd name="f169" fmla="+- 0 0 f151"/>
                <a:gd name="f170" fmla="cos 1 f152"/>
                <a:gd name="f171" fmla="sin 1 f152"/>
                <a:gd name="f172" fmla="*/ f155 1 f8"/>
                <a:gd name="f173" fmla="*/ f156 1 f8"/>
                <a:gd name="f174" fmla="at2 f157 f158"/>
                <a:gd name="f175" fmla="+- 0 0 f159"/>
                <a:gd name="f176" fmla="+- 0 0 f160"/>
                <a:gd name="f177" fmla="at2 f161 f162"/>
                <a:gd name="f178" fmla="+- 0 0 f163"/>
                <a:gd name="f179" fmla="+- 0 0 f164"/>
                <a:gd name="f180" fmla="*/ f165 f7 1"/>
                <a:gd name="f181" fmla="+- 0 0 f166"/>
                <a:gd name="f182" fmla="+- 0 0 f167"/>
                <a:gd name="f183" fmla="at2 f168 f169"/>
                <a:gd name="f184" fmla="+- 0 0 f170"/>
                <a:gd name="f185" fmla="+- 0 0 f171"/>
                <a:gd name="f186" fmla="*/ f153 f55 1"/>
                <a:gd name="f187" fmla="*/ f154 f56 1"/>
                <a:gd name="f188" fmla="+- f174 f2 0"/>
                <a:gd name="f189" fmla="*/ f175 1 f79"/>
                <a:gd name="f190" fmla="*/ f176 1 f79"/>
                <a:gd name="f191" fmla="+- f177 f2 0"/>
                <a:gd name="f192" fmla="*/ f178 1 f79"/>
                <a:gd name="f193" fmla="*/ f179 1 f79"/>
                <a:gd name="f194" fmla="*/ f180 1 f1"/>
                <a:gd name="f195" fmla="*/ f181 1 f79"/>
                <a:gd name="f196" fmla="*/ f182 1 f79"/>
                <a:gd name="f197" fmla="+- f183 f2 0"/>
                <a:gd name="f198" fmla="*/ f184 1 f79"/>
                <a:gd name="f199" fmla="*/ f185 1 f79"/>
                <a:gd name="f200" fmla="*/ f172 f55 1"/>
                <a:gd name="f201" fmla="*/ f173 f56 1"/>
                <a:gd name="f202" fmla="*/ f186 f46 1"/>
                <a:gd name="f203" fmla="*/ f187 f46 1"/>
                <a:gd name="f204" fmla="*/ f188 f7 1"/>
                <a:gd name="f205" fmla="+- 0 0 f189"/>
                <a:gd name="f206" fmla="+- 0 0 f190"/>
                <a:gd name="f207" fmla="*/ f191 f7 1"/>
                <a:gd name="f208" fmla="+- 0 0 f192"/>
                <a:gd name="f209" fmla="+- 0 0 f193"/>
                <a:gd name="f210" fmla="+- 0 0 f194"/>
                <a:gd name="f211" fmla="+- 0 0 f195"/>
                <a:gd name="f212" fmla="+- 0 0 f196"/>
                <a:gd name="f213" fmla="*/ f197 f7 1"/>
                <a:gd name="f214" fmla="+- 0 0 f198"/>
                <a:gd name="f215" fmla="+- 0 0 f199"/>
                <a:gd name="f216" fmla="*/ f200 f46 1"/>
                <a:gd name="f217" fmla="*/ f201 f46 1"/>
                <a:gd name="f218" fmla="*/ f204 1 f1"/>
                <a:gd name="f219" fmla="at2 f205 f206"/>
                <a:gd name="f220" fmla="*/ f207 1 f1"/>
                <a:gd name="f221" fmla="at2 f208 f209"/>
                <a:gd name="f222" fmla="val f210"/>
                <a:gd name="f223" fmla="at2 f211 f212"/>
                <a:gd name="f224" fmla="*/ f213 1 f1"/>
                <a:gd name="f225" fmla="at2 f214 f215"/>
                <a:gd name="f226" fmla="+- 0 0 f218"/>
                <a:gd name="f227" fmla="+- f219 f2 0"/>
                <a:gd name="f228" fmla="+- 0 0 f220"/>
                <a:gd name="f229" fmla="+- f221 f2 0"/>
                <a:gd name="f230" fmla="+- f223 f2 0"/>
                <a:gd name="f231" fmla="+- 0 0 f222"/>
                <a:gd name="f232" fmla="val f222"/>
                <a:gd name="f233" fmla="+- 0 0 f224"/>
                <a:gd name="f234" fmla="+- f225 f2 0"/>
                <a:gd name="f235" fmla="val f226"/>
                <a:gd name="f236" fmla="*/ f227 f7 1"/>
                <a:gd name="f237" fmla="val f228"/>
                <a:gd name="f238" fmla="*/ f229 f7 1"/>
                <a:gd name="f239" fmla="*/ f230 f7 1"/>
                <a:gd name="f240" fmla="*/ f231 f1 1"/>
                <a:gd name="f241" fmla="+- 0 0 f232"/>
                <a:gd name="f242" fmla="val f233"/>
                <a:gd name="f243" fmla="*/ f234 f7 1"/>
                <a:gd name="f244" fmla="*/ f236 1 f1"/>
                <a:gd name="f245" fmla="+- 0 0 f235"/>
                <a:gd name="f246" fmla="val f235"/>
                <a:gd name="f247" fmla="*/ f238 1 f1"/>
                <a:gd name="f248" fmla="+- 0 0 f237"/>
                <a:gd name="f249" fmla="val f237"/>
                <a:gd name="f250" fmla="*/ f239 1 f1"/>
                <a:gd name="f251" fmla="*/ f240 1 f7"/>
                <a:gd name="f252" fmla="*/ f241 f1 1"/>
                <a:gd name="f253" fmla="*/ f243 1 f1"/>
                <a:gd name="f254" fmla="+- 0 0 f242"/>
                <a:gd name="f255" fmla="val f242"/>
                <a:gd name="f256" fmla="+- 0 0 f244"/>
                <a:gd name="f257" fmla="*/ f245 f1 1"/>
                <a:gd name="f258" fmla="+- 0 0 f246"/>
                <a:gd name="f259" fmla="+- 0 0 f247"/>
                <a:gd name="f260" fmla="*/ f248 f1 1"/>
                <a:gd name="f261" fmla="+- 0 0 f249"/>
                <a:gd name="f262" fmla="+- 0 0 f250"/>
                <a:gd name="f263" fmla="+- f251 0 f2"/>
                <a:gd name="f264" fmla="*/ f252 1 f7"/>
                <a:gd name="f265" fmla="+- 0 0 f253"/>
                <a:gd name="f266" fmla="*/ f254 f1 1"/>
                <a:gd name="f267" fmla="+- 0 0 f255"/>
                <a:gd name="f268" fmla="val f256"/>
                <a:gd name="f269" fmla="*/ f257 1 f7"/>
                <a:gd name="f270" fmla="*/ f258 f1 1"/>
                <a:gd name="f271" fmla="val f259"/>
                <a:gd name="f272" fmla="*/ f260 1 f7"/>
                <a:gd name="f273" fmla="*/ f261 f1 1"/>
                <a:gd name="f274" fmla="val f262"/>
                <a:gd name="f275" fmla="sin 1 f263"/>
                <a:gd name="f276" fmla="cos 1 f263"/>
                <a:gd name="f277" fmla="+- f264 0 f2"/>
                <a:gd name="f278" fmla="val f265"/>
                <a:gd name="f279" fmla="*/ f266 1 f7"/>
                <a:gd name="f280" fmla="*/ f267 f1 1"/>
                <a:gd name="f281" fmla="+- f269 0 f2"/>
                <a:gd name="f282" fmla="+- f268 0 f235"/>
                <a:gd name="f283" fmla="*/ f270 1 f7"/>
                <a:gd name="f284" fmla="+- f272 0 f2"/>
                <a:gd name="f285" fmla="+- f271 0 f237"/>
                <a:gd name="f286" fmla="*/ f273 1 f7"/>
                <a:gd name="f287" fmla="+- 0 0 f275"/>
                <a:gd name="f288" fmla="+- 0 0 f276"/>
                <a:gd name="f289" fmla="+- f274 0 f222"/>
                <a:gd name="f290" fmla="cos 1 f277"/>
                <a:gd name="f291" fmla="sin 1 f277"/>
                <a:gd name="f292" fmla="+- f279 0 f2"/>
                <a:gd name="f293" fmla="+- f278 0 f242"/>
                <a:gd name="f294" fmla="*/ f280 1 f7"/>
                <a:gd name="f295" fmla="sin 1 f281"/>
                <a:gd name="f296" fmla="cos 1 f281"/>
                <a:gd name="f297" fmla="?: f282 0 f25"/>
                <a:gd name="f298" fmla="+- f283 0 f2"/>
                <a:gd name="f299" fmla="sin 1 f284"/>
                <a:gd name="f300" fmla="cos 1 f284"/>
                <a:gd name="f301" fmla="?: f285 0 f25"/>
                <a:gd name="f302" fmla="+- f286 0 f2"/>
                <a:gd name="f303" fmla="*/ f67 f287 1"/>
                <a:gd name="f304" fmla="*/ f67 f288 1"/>
                <a:gd name="f305" fmla="?: f289 0 f25"/>
                <a:gd name="f306" fmla="+- 0 0 f290"/>
                <a:gd name="f307" fmla="+- 0 0 f291"/>
                <a:gd name="f308" fmla="sin 1 f292"/>
                <a:gd name="f309" fmla="cos 1 f292"/>
                <a:gd name="f310" fmla="?: f293 0 f25"/>
                <a:gd name="f311" fmla="+- f294 0 f2"/>
                <a:gd name="f312" fmla="+- 0 0 f295"/>
                <a:gd name="f313" fmla="+- 0 0 f296"/>
                <a:gd name="f314" fmla="+- f268 f297 0"/>
                <a:gd name="f315" fmla="cos 1 f298"/>
                <a:gd name="f316" fmla="sin 1 f298"/>
                <a:gd name="f317" fmla="+- 0 0 f299"/>
                <a:gd name="f318" fmla="+- 0 0 f300"/>
                <a:gd name="f319" fmla="+- f271 f301 0"/>
                <a:gd name="f320" fmla="cos 1 f302"/>
                <a:gd name="f321" fmla="sin 1 f302"/>
                <a:gd name="f322" fmla="+- f55 0 f303"/>
                <a:gd name="f323" fmla="+- f77 0 f304"/>
                <a:gd name="f324" fmla="+- f274 f305 0"/>
                <a:gd name="f325" fmla="*/ f12 f306 1"/>
                <a:gd name="f326" fmla="*/ f96 f307 1"/>
                <a:gd name="f327" fmla="*/ f96 f306 1"/>
                <a:gd name="f328" fmla="+- 0 0 f308"/>
                <a:gd name="f329" fmla="+- 0 0 f309"/>
                <a:gd name="f330" fmla="+- f278 f310 0"/>
                <a:gd name="f331" fmla="cos 1 f311"/>
                <a:gd name="f332" fmla="sin 1 f311"/>
                <a:gd name="f333" fmla="*/ f67 f312 1"/>
                <a:gd name="f334" fmla="*/ f67 f313 1"/>
                <a:gd name="f335" fmla="+- f314 0 f235"/>
                <a:gd name="f336" fmla="+- 0 0 f315"/>
                <a:gd name="f337" fmla="+- 0 0 f316"/>
                <a:gd name="f338" fmla="*/ f67 f317 1"/>
                <a:gd name="f339" fmla="*/ f67 f318 1"/>
                <a:gd name="f340" fmla="+- f319 0 f237"/>
                <a:gd name="f341" fmla="+- 0 0 f320"/>
                <a:gd name="f342" fmla="+- 0 0 f321"/>
                <a:gd name="f343" fmla="+- f324 0 f222"/>
                <a:gd name="f344" fmla="+- f326 f322 0"/>
                <a:gd name="f345" fmla="+- f327 f323 0"/>
                <a:gd name="f346" fmla="*/ f67 f328 1"/>
                <a:gd name="f347" fmla="*/ f67 f329 1"/>
                <a:gd name="f348" fmla="+- f330 0 f242"/>
                <a:gd name="f349" fmla="+- 0 0 f331"/>
                <a:gd name="f350" fmla="+- 0 0 f332"/>
                <a:gd name="f351" fmla="+- 0 0 f333"/>
                <a:gd name="f352" fmla="+- f57 0 f334"/>
                <a:gd name="f353" fmla="+- f335 0 f82"/>
                <a:gd name="f354" fmla="*/ f12 f336 1"/>
                <a:gd name="f355" fmla="*/ f96 f337 1"/>
                <a:gd name="f356" fmla="*/ f96 f336 1"/>
                <a:gd name="f357" fmla="+- f76 0 f338"/>
                <a:gd name="f358" fmla="+- 0 0 f339"/>
                <a:gd name="f359" fmla="+- f340 0 f82"/>
                <a:gd name="f360" fmla="*/ f12 f341 1"/>
                <a:gd name="f361" fmla="*/ f96 f342 1"/>
                <a:gd name="f362" fmla="*/ f96 f341 1"/>
                <a:gd name="f363" fmla="+- f343 0 f82"/>
                <a:gd name="f364" fmla="+- f57 0 f346"/>
                <a:gd name="f365" fmla="+- f56 0 f347"/>
                <a:gd name="f366" fmla="+- f348 0 f82"/>
                <a:gd name="f367" fmla="*/ f12 f349 1"/>
                <a:gd name="f368" fmla="*/ f96 f350 1"/>
                <a:gd name="f369" fmla="*/ f96 f349 1"/>
                <a:gd name="f370" fmla="+- f353 0 f25"/>
                <a:gd name="f371" fmla="+- f355 f351 0"/>
                <a:gd name="f372" fmla="+- f356 f352 0"/>
                <a:gd name="f373" fmla="+- f359 0 f25"/>
                <a:gd name="f374" fmla="+- f361 f357 0"/>
                <a:gd name="f375" fmla="+- f362 f358 0"/>
                <a:gd name="f376" fmla="+- f363 0 f25"/>
                <a:gd name="f377" fmla="+- f366 0 f25"/>
                <a:gd name="f378" fmla="+- f368 f364 0"/>
                <a:gd name="f379" fmla="+- f369 f365 0"/>
                <a:gd name="f380" fmla="?: f370 f25 f353"/>
                <a:gd name="f381" fmla="?: f373 f25 f359"/>
                <a:gd name="f382" fmla="?: f376 f25 f363"/>
                <a:gd name="f383" fmla="?: f377 f25 f366"/>
                <a:gd name="f384" fmla="*/ f380 1 4"/>
                <a:gd name="f385" fmla="*/ f381 1 4"/>
                <a:gd name="f386" fmla="*/ f382 1 4"/>
                <a:gd name="f387" fmla="*/ f383 1 4"/>
                <a:gd name="f388" fmla="+- f246 f384 0"/>
                <a:gd name="f389" fmla="+- 0 0 f384"/>
                <a:gd name="f390" fmla="*/ f384 1 2"/>
                <a:gd name="f391" fmla="+- f249 f385 0"/>
                <a:gd name="f392" fmla="+- 0 0 f385"/>
                <a:gd name="f393" fmla="*/ f385 1 2"/>
                <a:gd name="f394" fmla="+- f232 f386 0"/>
                <a:gd name="f395" fmla="+- 0 0 f386"/>
                <a:gd name="f396" fmla="*/ f386 1 2"/>
                <a:gd name="f397" fmla="+- f255 f387 0"/>
                <a:gd name="f398" fmla="+- 0 0 f387"/>
                <a:gd name="f399" fmla="*/ f387 1 2"/>
                <a:gd name="f400" fmla="*/ f389 f1 1"/>
                <a:gd name="f401" fmla="+- 0 0 f390"/>
                <a:gd name="f402" fmla="+- 0 0 f388"/>
                <a:gd name="f403" fmla="+- f388 f384 0"/>
                <a:gd name="f404" fmla="*/ f392 f1 1"/>
                <a:gd name="f405" fmla="+- 0 0 f393"/>
                <a:gd name="f406" fmla="+- 0 0 f391"/>
                <a:gd name="f407" fmla="+- f391 f385 0"/>
                <a:gd name="f408" fmla="*/ f395 f1 1"/>
                <a:gd name="f409" fmla="+- 0 0 f396"/>
                <a:gd name="f410" fmla="+- 0 0 f394"/>
                <a:gd name="f411" fmla="+- f394 f386 0"/>
                <a:gd name="f412" fmla="*/ f398 f1 1"/>
                <a:gd name="f413" fmla="+- 0 0 f399"/>
                <a:gd name="f414" fmla="+- 0 0 f397"/>
                <a:gd name="f415" fmla="+- f397 f387 0"/>
                <a:gd name="f416" fmla="*/ f400 1 f7"/>
                <a:gd name="f417" fmla="*/ f401 f1 1"/>
                <a:gd name="f418" fmla="*/ f402 f1 1"/>
                <a:gd name="f419" fmla="+- 0 0 f403"/>
                <a:gd name="f420" fmla="+- f403 f384 0"/>
                <a:gd name="f421" fmla="*/ f404 1 f7"/>
                <a:gd name="f422" fmla="*/ f405 f1 1"/>
                <a:gd name="f423" fmla="*/ f406 f1 1"/>
                <a:gd name="f424" fmla="+- 0 0 f407"/>
                <a:gd name="f425" fmla="+- f407 f385 0"/>
                <a:gd name="f426" fmla="*/ f408 1 f7"/>
                <a:gd name="f427" fmla="*/ f409 f1 1"/>
                <a:gd name="f428" fmla="*/ f410 f1 1"/>
                <a:gd name="f429" fmla="+- 0 0 f411"/>
                <a:gd name="f430" fmla="+- f411 f386 0"/>
                <a:gd name="f431" fmla="*/ f412 1 f7"/>
                <a:gd name="f432" fmla="*/ f413 f1 1"/>
                <a:gd name="f433" fmla="*/ f414 f1 1"/>
                <a:gd name="f434" fmla="+- 0 0 f415"/>
                <a:gd name="f435" fmla="+- f415 f387 0"/>
                <a:gd name="f436" fmla="+- f416 0 f2"/>
                <a:gd name="f437" fmla="*/ f417 1 f7"/>
                <a:gd name="f438" fmla="*/ f418 1 f7"/>
                <a:gd name="f439" fmla="*/ f419 f1 1"/>
                <a:gd name="f440" fmla="+- 0 0 f420"/>
                <a:gd name="f441" fmla="+- f420 f384 0"/>
                <a:gd name="f442" fmla="+- f421 0 f2"/>
                <a:gd name="f443" fmla="*/ f422 1 f7"/>
                <a:gd name="f444" fmla="*/ f423 1 f7"/>
                <a:gd name="f445" fmla="*/ f424 f1 1"/>
                <a:gd name="f446" fmla="+- 0 0 f425"/>
                <a:gd name="f447" fmla="+- f425 f385 0"/>
                <a:gd name="f448" fmla="+- f426 0 f2"/>
                <a:gd name="f449" fmla="*/ f427 1 f7"/>
                <a:gd name="f450" fmla="*/ f428 1 f7"/>
                <a:gd name="f451" fmla="*/ f429 f1 1"/>
                <a:gd name="f452" fmla="+- 0 0 f430"/>
                <a:gd name="f453" fmla="+- f430 f386 0"/>
                <a:gd name="f454" fmla="+- f431 0 f2"/>
                <a:gd name="f455" fmla="*/ f432 1 f7"/>
                <a:gd name="f456" fmla="*/ f433 1 f7"/>
                <a:gd name="f457" fmla="*/ f434 f1 1"/>
                <a:gd name="f458" fmla="+- 0 0 f435"/>
                <a:gd name="f459" fmla="+- f435 f387 0"/>
                <a:gd name="f460" fmla="cos 1 f436"/>
                <a:gd name="f461" fmla="+- f437 0 f2"/>
                <a:gd name="f462" fmla="+- f438 0 f2"/>
                <a:gd name="f463" fmla="*/ f439 1 f7"/>
                <a:gd name="f464" fmla="*/ f440 f1 1"/>
                <a:gd name="f465" fmla="+- 0 0 f441"/>
                <a:gd name="f466" fmla="cos 1 f442"/>
                <a:gd name="f467" fmla="+- f443 0 f2"/>
                <a:gd name="f468" fmla="+- f444 0 f2"/>
                <a:gd name="f469" fmla="*/ f445 1 f7"/>
                <a:gd name="f470" fmla="*/ f446 f1 1"/>
                <a:gd name="f471" fmla="+- 0 0 f447"/>
                <a:gd name="f472" fmla="cos 1 f448"/>
                <a:gd name="f473" fmla="+- f449 0 f2"/>
                <a:gd name="f474" fmla="+- f450 0 f2"/>
                <a:gd name="f475" fmla="*/ f451 1 f7"/>
                <a:gd name="f476" fmla="*/ f452 f1 1"/>
                <a:gd name="f477" fmla="+- 0 0 f453"/>
                <a:gd name="f478" fmla="cos 1 f454"/>
                <a:gd name="f479" fmla="+- f455 0 f2"/>
                <a:gd name="f480" fmla="+- f456 0 f2"/>
                <a:gd name="f481" fmla="*/ f457 1 f7"/>
                <a:gd name="f482" fmla="*/ f458 f1 1"/>
                <a:gd name="f483" fmla="+- 0 0 f459"/>
                <a:gd name="f484" fmla="+- 0 0 f460"/>
                <a:gd name="f485" fmla="tan 1 f461"/>
                <a:gd name="f486" fmla="cos 1 f462"/>
                <a:gd name="f487" fmla="sin 1 f462"/>
                <a:gd name="f488" fmla="+- f463 0 f2"/>
                <a:gd name="f489" fmla="*/ f464 1 f7"/>
                <a:gd name="f490" fmla="*/ f465 f1 1"/>
                <a:gd name="f491" fmla="+- 0 0 f466"/>
                <a:gd name="f492" fmla="tan 1 f467"/>
                <a:gd name="f493" fmla="cos 1 f468"/>
                <a:gd name="f494" fmla="sin 1 f468"/>
                <a:gd name="f495" fmla="+- f469 0 f2"/>
                <a:gd name="f496" fmla="*/ f470 1 f7"/>
                <a:gd name="f497" fmla="*/ f471 f1 1"/>
                <a:gd name="f498" fmla="+- 0 0 f472"/>
                <a:gd name="f499" fmla="tan 1 f473"/>
                <a:gd name="f500" fmla="cos 1 f474"/>
                <a:gd name="f501" fmla="sin 1 f474"/>
                <a:gd name="f502" fmla="+- f475 0 f2"/>
                <a:gd name="f503" fmla="*/ f476 1 f7"/>
                <a:gd name="f504" fmla="*/ f477 f1 1"/>
                <a:gd name="f505" fmla="+- 0 0 f478"/>
                <a:gd name="f506" fmla="tan 1 f479"/>
                <a:gd name="f507" fmla="cos 1 f480"/>
                <a:gd name="f508" fmla="sin 1 f480"/>
                <a:gd name="f509" fmla="+- f481 0 f2"/>
                <a:gd name="f510" fmla="*/ f482 1 f7"/>
                <a:gd name="f511" fmla="*/ f483 f1 1"/>
                <a:gd name="f512" fmla="*/ 1 1 f485"/>
                <a:gd name="f513" fmla="+- 0 0 f486"/>
                <a:gd name="f514" fmla="+- 0 0 f487"/>
                <a:gd name="f515" fmla="cos 1 f488"/>
                <a:gd name="f516" fmla="sin 1 f488"/>
                <a:gd name="f517" fmla="+- f489 0 f2"/>
                <a:gd name="f518" fmla="*/ f490 1 f7"/>
                <a:gd name="f519" fmla="*/ 1 1 f492"/>
                <a:gd name="f520" fmla="+- 0 0 f493"/>
                <a:gd name="f521" fmla="+- 0 0 f494"/>
                <a:gd name="f522" fmla="cos 1 f495"/>
                <a:gd name="f523" fmla="sin 1 f495"/>
                <a:gd name="f524" fmla="+- f496 0 f2"/>
                <a:gd name="f525" fmla="*/ f497 1 f7"/>
                <a:gd name="f526" fmla="*/ 1 1 f499"/>
                <a:gd name="f527" fmla="+- 0 0 f500"/>
                <a:gd name="f528" fmla="+- 0 0 f501"/>
                <a:gd name="f529" fmla="cos 1 f502"/>
                <a:gd name="f530" fmla="sin 1 f502"/>
                <a:gd name="f531" fmla="+- f503 0 f2"/>
                <a:gd name="f532" fmla="*/ f504 1 f7"/>
                <a:gd name="f533" fmla="*/ 1 1 f506"/>
                <a:gd name="f534" fmla="+- 0 0 f507"/>
                <a:gd name="f535" fmla="+- 0 0 f508"/>
                <a:gd name="f536" fmla="cos 1 f509"/>
                <a:gd name="f537" fmla="sin 1 f509"/>
                <a:gd name="f538" fmla="+- f510 0 f2"/>
                <a:gd name="f539" fmla="*/ f511 1 f7"/>
                <a:gd name="f540" fmla="*/ f512 f512 1"/>
                <a:gd name="f541" fmla="*/ f12 f513 1"/>
                <a:gd name="f542" fmla="*/ f96 f514 1"/>
                <a:gd name="f543" fmla="*/ f96 f513 1"/>
                <a:gd name="f544" fmla="+- 0 0 f515"/>
                <a:gd name="f545" fmla="+- 0 0 f516"/>
                <a:gd name="f546" fmla="cos 1 f517"/>
                <a:gd name="f547" fmla="sin 1 f517"/>
                <a:gd name="f548" fmla="+- f518 0 f2"/>
                <a:gd name="f549" fmla="*/ f519 f519 1"/>
                <a:gd name="f550" fmla="*/ f12 f520 1"/>
                <a:gd name="f551" fmla="*/ f96 f521 1"/>
                <a:gd name="f552" fmla="*/ f96 f520 1"/>
                <a:gd name="f553" fmla="+- 0 0 f522"/>
                <a:gd name="f554" fmla="+- 0 0 f523"/>
                <a:gd name="f555" fmla="cos 1 f524"/>
                <a:gd name="f556" fmla="sin 1 f524"/>
                <a:gd name="f557" fmla="+- f525 0 f2"/>
                <a:gd name="f558" fmla="*/ f526 f526 1"/>
                <a:gd name="f559" fmla="*/ f12 f527 1"/>
                <a:gd name="f560" fmla="*/ f96 f528 1"/>
                <a:gd name="f561" fmla="*/ f96 f527 1"/>
                <a:gd name="f562" fmla="+- 0 0 f529"/>
                <a:gd name="f563" fmla="+- 0 0 f530"/>
                <a:gd name="f564" fmla="cos 1 f531"/>
                <a:gd name="f565" fmla="sin 1 f531"/>
                <a:gd name="f566" fmla="+- f532 0 f2"/>
                <a:gd name="f567" fmla="*/ f533 f533 1"/>
                <a:gd name="f568" fmla="*/ f12 f534 1"/>
                <a:gd name="f569" fmla="*/ f96 f535 1"/>
                <a:gd name="f570" fmla="*/ f96 f534 1"/>
                <a:gd name="f571" fmla="+- 0 0 f536"/>
                <a:gd name="f572" fmla="+- 0 0 f537"/>
                <a:gd name="f573" fmla="cos 1 f538"/>
                <a:gd name="f574" fmla="sin 1 f538"/>
                <a:gd name="f575" fmla="+- f539 0 f2"/>
                <a:gd name="f576" fmla="*/ 3 f540 1"/>
                <a:gd name="f577" fmla="+- f542 f351 0"/>
                <a:gd name="f578" fmla="+- f543 f352 0"/>
                <a:gd name="f579" fmla="*/ f12 f544 1"/>
                <a:gd name="f580" fmla="*/ f96 f545 1"/>
                <a:gd name="f581" fmla="*/ f96 f544 1"/>
                <a:gd name="f582" fmla="+- 0 0 f546"/>
                <a:gd name="f583" fmla="+- 0 0 f547"/>
                <a:gd name="f584" fmla="cos 1 f548"/>
                <a:gd name="f585" fmla="sin 1 f548"/>
                <a:gd name="f586" fmla="*/ 3 f549 1"/>
                <a:gd name="f587" fmla="+- f551 f357 0"/>
                <a:gd name="f588" fmla="+- f552 f358 0"/>
                <a:gd name="f589" fmla="*/ f12 f553 1"/>
                <a:gd name="f590" fmla="*/ f96 f554 1"/>
                <a:gd name="f591" fmla="*/ f96 f553 1"/>
                <a:gd name="f592" fmla="+- 0 0 f555"/>
                <a:gd name="f593" fmla="+- 0 0 f556"/>
                <a:gd name="f594" fmla="cos 1 f557"/>
                <a:gd name="f595" fmla="sin 1 f557"/>
                <a:gd name="f596" fmla="*/ 3 f558 1"/>
                <a:gd name="f597" fmla="+- f560 f322 0"/>
                <a:gd name="f598" fmla="+- f561 f323 0"/>
                <a:gd name="f599" fmla="*/ f12 f562 1"/>
                <a:gd name="f600" fmla="*/ f96 f563 1"/>
                <a:gd name="f601" fmla="*/ f96 f562 1"/>
                <a:gd name="f602" fmla="+- 0 0 f564"/>
                <a:gd name="f603" fmla="+- 0 0 f565"/>
                <a:gd name="f604" fmla="cos 1 f566"/>
                <a:gd name="f605" fmla="sin 1 f566"/>
                <a:gd name="f606" fmla="*/ 3 f567 1"/>
                <a:gd name="f607" fmla="+- f569 f364 0"/>
                <a:gd name="f608" fmla="+- f570 f365 0"/>
                <a:gd name="f609" fmla="*/ f12 f571 1"/>
                <a:gd name="f610" fmla="*/ f96 f572 1"/>
                <a:gd name="f611" fmla="*/ f96 f571 1"/>
                <a:gd name="f612" fmla="+- 0 0 f573"/>
                <a:gd name="f613" fmla="+- 0 0 f574"/>
                <a:gd name="f614" fmla="cos 1 f575"/>
                <a:gd name="f615" fmla="sin 1 f575"/>
                <a:gd name="f616" fmla="+- 4 f576 0"/>
                <a:gd name="f617" fmla="+- f580 f351 0"/>
                <a:gd name="f618" fmla="+- f581 f352 0"/>
                <a:gd name="f619" fmla="*/ f12 f582 1"/>
                <a:gd name="f620" fmla="*/ f96 f583 1"/>
                <a:gd name="f621" fmla="*/ f96 f582 1"/>
                <a:gd name="f622" fmla="+- 0 0 f584"/>
                <a:gd name="f623" fmla="+- 0 0 f585"/>
                <a:gd name="f624" fmla="+- 4 f586 0"/>
                <a:gd name="f625" fmla="+- f590 f357 0"/>
                <a:gd name="f626" fmla="+- f591 f358 0"/>
                <a:gd name="f627" fmla="*/ f12 f592 1"/>
                <a:gd name="f628" fmla="*/ f96 f593 1"/>
                <a:gd name="f629" fmla="*/ f96 f592 1"/>
                <a:gd name="f630" fmla="+- 0 0 f594"/>
                <a:gd name="f631" fmla="+- 0 0 f595"/>
                <a:gd name="f632" fmla="+- 4 f596 0"/>
                <a:gd name="f633" fmla="+- f600 f322 0"/>
                <a:gd name="f634" fmla="+- f601 f323 0"/>
                <a:gd name="f635" fmla="*/ f12 f602 1"/>
                <a:gd name="f636" fmla="*/ f96 f603 1"/>
                <a:gd name="f637" fmla="*/ f96 f602 1"/>
                <a:gd name="f638" fmla="+- 0 0 f604"/>
                <a:gd name="f639" fmla="+- 0 0 f605"/>
                <a:gd name="f640" fmla="+- 4 f606 0"/>
                <a:gd name="f641" fmla="+- f610 f364 0"/>
                <a:gd name="f642" fmla="+- f611 f365 0"/>
                <a:gd name="f643" fmla="*/ f12 f612 1"/>
                <a:gd name="f644" fmla="*/ f96 f613 1"/>
                <a:gd name="f645" fmla="*/ f96 f612 1"/>
                <a:gd name="f646" fmla="+- 0 0 f614"/>
                <a:gd name="f647" fmla="+- 0 0 f615"/>
                <a:gd name="f648" fmla="*/ f577 f46 1"/>
                <a:gd name="f649" fmla="*/ f578 f46 1"/>
                <a:gd name="f650" fmla="*/ f587 f46 1"/>
                <a:gd name="f651" fmla="*/ f588 f46 1"/>
                <a:gd name="f652" fmla="*/ f597 f46 1"/>
                <a:gd name="f653" fmla="*/ f598 f46 1"/>
                <a:gd name="f654" fmla="*/ f607 f46 1"/>
                <a:gd name="f655" fmla="*/ f608 f46 1"/>
                <a:gd name="f656" fmla="sqrt f616"/>
                <a:gd name="f657" fmla="+- f620 f351 0"/>
                <a:gd name="f658" fmla="+- f621 f352 0"/>
                <a:gd name="f659" fmla="*/ f12 f622 1"/>
                <a:gd name="f660" fmla="*/ f96 f623 1"/>
                <a:gd name="f661" fmla="*/ f96 f622 1"/>
                <a:gd name="f662" fmla="sqrt f624"/>
                <a:gd name="f663" fmla="+- f628 f357 0"/>
                <a:gd name="f664" fmla="+- f629 f358 0"/>
                <a:gd name="f665" fmla="*/ f12 f630 1"/>
                <a:gd name="f666" fmla="*/ f96 f631 1"/>
                <a:gd name="f667" fmla="*/ f96 f630 1"/>
                <a:gd name="f668" fmla="sqrt f632"/>
                <a:gd name="f669" fmla="+- f636 f322 0"/>
                <a:gd name="f670" fmla="+- f637 f323 0"/>
                <a:gd name="f671" fmla="*/ f12 f638 1"/>
                <a:gd name="f672" fmla="*/ f96 f639 1"/>
                <a:gd name="f673" fmla="*/ f96 f638 1"/>
                <a:gd name="f674" fmla="sqrt f640"/>
                <a:gd name="f675" fmla="+- f644 f364 0"/>
                <a:gd name="f676" fmla="+- f645 f365 0"/>
                <a:gd name="f677" fmla="*/ f12 f646 1"/>
                <a:gd name="f678" fmla="*/ f96 f647 1"/>
                <a:gd name="f679" fmla="*/ f96 f646 1"/>
                <a:gd name="f680" fmla="*/ f617 f46 1"/>
                <a:gd name="f681" fmla="*/ f618 f46 1"/>
                <a:gd name="f682" fmla="*/ f625 f46 1"/>
                <a:gd name="f683" fmla="*/ f626 f46 1"/>
                <a:gd name="f684" fmla="*/ f633 f46 1"/>
                <a:gd name="f685" fmla="*/ f634 f46 1"/>
                <a:gd name="f686" fmla="*/ f641 f46 1"/>
                <a:gd name="f687" fmla="*/ f642 f46 1"/>
                <a:gd name="f688" fmla="+- f656 0 1"/>
                <a:gd name="f689" fmla="+- f660 f351 0"/>
                <a:gd name="f690" fmla="+- f661 f352 0"/>
                <a:gd name="f691" fmla="+- f662 0 1"/>
                <a:gd name="f692" fmla="+- f666 f357 0"/>
                <a:gd name="f693" fmla="+- f667 f358 0"/>
                <a:gd name="f694" fmla="+- f668 0 1"/>
                <a:gd name="f695" fmla="+- f672 f322 0"/>
                <a:gd name="f696" fmla="+- f673 f323 0"/>
                <a:gd name="f697" fmla="+- f674 0 1"/>
                <a:gd name="f698" fmla="+- f678 f364 0"/>
                <a:gd name="f699" fmla="+- f679 f365 0"/>
                <a:gd name="f700" fmla="*/ f657 f46 1"/>
                <a:gd name="f701" fmla="*/ f658 f46 1"/>
                <a:gd name="f702" fmla="*/ f663 f46 1"/>
                <a:gd name="f703" fmla="*/ f664 f46 1"/>
                <a:gd name="f704" fmla="*/ f669 f46 1"/>
                <a:gd name="f705" fmla="*/ f670 f46 1"/>
                <a:gd name="f706" fmla="*/ f675 f46 1"/>
                <a:gd name="f707" fmla="*/ f676 f46 1"/>
                <a:gd name="f708" fmla="*/ f484 f688 1"/>
                <a:gd name="f709" fmla="*/ f491 f691 1"/>
                <a:gd name="f710" fmla="*/ f498 f694 1"/>
                <a:gd name="f711" fmla="*/ f505 f697 1"/>
                <a:gd name="f712" fmla="*/ f689 f46 1"/>
                <a:gd name="f713" fmla="*/ f690 f46 1"/>
                <a:gd name="f714" fmla="*/ f692 f46 1"/>
                <a:gd name="f715" fmla="*/ f693 f46 1"/>
                <a:gd name="f716" fmla="*/ f695 f46 1"/>
                <a:gd name="f717" fmla="*/ f696 f46 1"/>
                <a:gd name="f718" fmla="*/ f698 f46 1"/>
                <a:gd name="f719" fmla="*/ f699 f46 1"/>
                <a:gd name="f720" fmla="*/ f708 1 3"/>
                <a:gd name="f721" fmla="*/ f709 1 3"/>
                <a:gd name="f722" fmla="*/ f710 1 3"/>
                <a:gd name="f723" fmla="*/ f711 1 3"/>
                <a:gd name="f724" fmla="*/ f720 f96 1"/>
                <a:gd name="f725" fmla="*/ f721 f96 1"/>
                <a:gd name="f726" fmla="*/ f722 f96 1"/>
                <a:gd name="f727" fmla="*/ f723 f96 1"/>
                <a:gd name="f728" fmla="*/ f724 f354 1"/>
                <a:gd name="f729" fmla="*/ f724 f337 1"/>
                <a:gd name="f730" fmla="*/ f724 f541 1"/>
                <a:gd name="f731" fmla="*/ f724 f514 1"/>
                <a:gd name="f732" fmla="*/ f724 f579 1"/>
                <a:gd name="f733" fmla="*/ f724 f545 1"/>
                <a:gd name="f734" fmla="*/ f724 f619 1"/>
                <a:gd name="f735" fmla="*/ f724 f583 1"/>
                <a:gd name="f736" fmla="*/ f724 f659 1"/>
                <a:gd name="f737" fmla="*/ f724 f623 1"/>
                <a:gd name="f738" fmla="*/ f725 f360 1"/>
                <a:gd name="f739" fmla="*/ f725 f342 1"/>
                <a:gd name="f740" fmla="*/ f725 f550 1"/>
                <a:gd name="f741" fmla="*/ f725 f521 1"/>
                <a:gd name="f742" fmla="*/ f725 f589 1"/>
                <a:gd name="f743" fmla="*/ f725 f554 1"/>
                <a:gd name="f744" fmla="*/ f725 f627 1"/>
                <a:gd name="f745" fmla="*/ f725 f593 1"/>
                <a:gd name="f746" fmla="*/ f725 f665 1"/>
                <a:gd name="f747" fmla="*/ f725 f631 1"/>
                <a:gd name="f748" fmla="*/ f726 f325 1"/>
                <a:gd name="f749" fmla="*/ f726 f307 1"/>
                <a:gd name="f750" fmla="*/ f726 f559 1"/>
                <a:gd name="f751" fmla="*/ f726 f528 1"/>
                <a:gd name="f752" fmla="*/ f726 f599 1"/>
                <a:gd name="f753" fmla="*/ f726 f563 1"/>
                <a:gd name="f754" fmla="*/ f726 f635 1"/>
                <a:gd name="f755" fmla="*/ f726 f603 1"/>
                <a:gd name="f756" fmla="*/ f726 f671 1"/>
                <a:gd name="f757" fmla="*/ f726 f639 1"/>
                <a:gd name="f758" fmla="*/ f727 f367 1"/>
                <a:gd name="f759" fmla="*/ f727 f350 1"/>
                <a:gd name="f760" fmla="*/ f727 f568 1"/>
                <a:gd name="f761" fmla="*/ f727 f535 1"/>
                <a:gd name="f762" fmla="*/ f727 f609 1"/>
                <a:gd name="f763" fmla="*/ f727 f572 1"/>
                <a:gd name="f764" fmla="*/ f727 f643 1"/>
                <a:gd name="f765" fmla="*/ f727 f613 1"/>
                <a:gd name="f766" fmla="*/ f727 f677 1"/>
                <a:gd name="f767" fmla="*/ f727 f647 1"/>
                <a:gd name="f768" fmla="+- f371 f728 0"/>
                <a:gd name="f769" fmla="+- f372 f729 0"/>
                <a:gd name="f770" fmla="+- f577 0 f730"/>
                <a:gd name="f771" fmla="+- f578 0 f731"/>
                <a:gd name="f772" fmla="+- f577 f730 0"/>
                <a:gd name="f773" fmla="+- f578 f731 0"/>
                <a:gd name="f774" fmla="+- f617 0 f732"/>
                <a:gd name="f775" fmla="+- f618 0 f733"/>
                <a:gd name="f776" fmla="+- f617 f732 0"/>
                <a:gd name="f777" fmla="+- f618 f733 0"/>
                <a:gd name="f778" fmla="+- f657 0 f734"/>
                <a:gd name="f779" fmla="+- f658 0 f735"/>
                <a:gd name="f780" fmla="+- f657 f734 0"/>
                <a:gd name="f781" fmla="+- f658 f735 0"/>
                <a:gd name="f782" fmla="+- f689 0 f736"/>
                <a:gd name="f783" fmla="+- f690 0 f737"/>
                <a:gd name="f784" fmla="+- f374 f738 0"/>
                <a:gd name="f785" fmla="+- f375 f739 0"/>
                <a:gd name="f786" fmla="+- f587 0 f740"/>
                <a:gd name="f787" fmla="+- f588 0 f741"/>
                <a:gd name="f788" fmla="+- f587 f740 0"/>
                <a:gd name="f789" fmla="+- f588 f741 0"/>
                <a:gd name="f790" fmla="+- f625 0 f742"/>
                <a:gd name="f791" fmla="+- f626 0 f743"/>
                <a:gd name="f792" fmla="+- f625 f742 0"/>
                <a:gd name="f793" fmla="+- f626 f743 0"/>
                <a:gd name="f794" fmla="+- f663 0 f744"/>
                <a:gd name="f795" fmla="+- f664 0 f745"/>
                <a:gd name="f796" fmla="+- f663 f744 0"/>
                <a:gd name="f797" fmla="+- f664 f745 0"/>
                <a:gd name="f798" fmla="+- f692 0 f746"/>
                <a:gd name="f799" fmla="+- f693 0 f747"/>
                <a:gd name="f800" fmla="+- f344 f748 0"/>
                <a:gd name="f801" fmla="+- f345 f749 0"/>
                <a:gd name="f802" fmla="+- f597 0 f750"/>
                <a:gd name="f803" fmla="+- f598 0 f751"/>
                <a:gd name="f804" fmla="+- f597 f750 0"/>
                <a:gd name="f805" fmla="+- f598 f751 0"/>
                <a:gd name="f806" fmla="+- f633 0 f752"/>
                <a:gd name="f807" fmla="+- f634 0 f753"/>
                <a:gd name="f808" fmla="+- f633 f752 0"/>
                <a:gd name="f809" fmla="+- f634 f753 0"/>
                <a:gd name="f810" fmla="+- f669 0 f754"/>
                <a:gd name="f811" fmla="+- f670 0 f755"/>
                <a:gd name="f812" fmla="+- f669 f754 0"/>
                <a:gd name="f813" fmla="+- f670 f755 0"/>
                <a:gd name="f814" fmla="+- f695 0 f756"/>
                <a:gd name="f815" fmla="+- f696 0 f757"/>
                <a:gd name="f816" fmla="+- f378 f758 0"/>
                <a:gd name="f817" fmla="+- f379 f759 0"/>
                <a:gd name="f818" fmla="+- f607 0 f760"/>
                <a:gd name="f819" fmla="+- f608 0 f761"/>
                <a:gd name="f820" fmla="+- f607 f760 0"/>
                <a:gd name="f821" fmla="+- f608 f761 0"/>
                <a:gd name="f822" fmla="+- f641 0 f762"/>
                <a:gd name="f823" fmla="+- f642 0 f763"/>
                <a:gd name="f824" fmla="+- f641 f762 0"/>
                <a:gd name="f825" fmla="+- f642 f763 0"/>
                <a:gd name="f826" fmla="+- f675 0 f764"/>
                <a:gd name="f827" fmla="+- f676 0 f765"/>
                <a:gd name="f828" fmla="+- f675 f764 0"/>
                <a:gd name="f829" fmla="+- f676 f765 0"/>
                <a:gd name="f830" fmla="+- f698 0 f766"/>
                <a:gd name="f831" fmla="+- f699 0 f767"/>
                <a:gd name="f832" fmla="*/ f768 f46 1"/>
                <a:gd name="f833" fmla="*/ f769 f46 1"/>
                <a:gd name="f834" fmla="*/ f770 f46 1"/>
                <a:gd name="f835" fmla="*/ f771 f46 1"/>
                <a:gd name="f836" fmla="*/ f772 f46 1"/>
                <a:gd name="f837" fmla="*/ f773 f46 1"/>
                <a:gd name="f838" fmla="*/ f774 f46 1"/>
                <a:gd name="f839" fmla="*/ f775 f46 1"/>
                <a:gd name="f840" fmla="*/ f776 f46 1"/>
                <a:gd name="f841" fmla="*/ f777 f46 1"/>
                <a:gd name="f842" fmla="*/ f778 f46 1"/>
                <a:gd name="f843" fmla="*/ f779 f46 1"/>
                <a:gd name="f844" fmla="*/ f780 f46 1"/>
                <a:gd name="f845" fmla="*/ f781 f46 1"/>
                <a:gd name="f846" fmla="*/ f782 f46 1"/>
                <a:gd name="f847" fmla="*/ f783 f46 1"/>
                <a:gd name="f848" fmla="*/ f784 f46 1"/>
                <a:gd name="f849" fmla="*/ f785 f46 1"/>
                <a:gd name="f850" fmla="*/ f786 f46 1"/>
                <a:gd name="f851" fmla="*/ f787 f46 1"/>
                <a:gd name="f852" fmla="*/ f788 f46 1"/>
                <a:gd name="f853" fmla="*/ f789 f46 1"/>
                <a:gd name="f854" fmla="*/ f790 f46 1"/>
                <a:gd name="f855" fmla="*/ f791 f46 1"/>
                <a:gd name="f856" fmla="*/ f792 f46 1"/>
                <a:gd name="f857" fmla="*/ f793 f46 1"/>
                <a:gd name="f858" fmla="*/ f794 f46 1"/>
                <a:gd name="f859" fmla="*/ f795 f46 1"/>
                <a:gd name="f860" fmla="*/ f796 f46 1"/>
                <a:gd name="f861" fmla="*/ f797 f46 1"/>
                <a:gd name="f862" fmla="*/ f798 f46 1"/>
                <a:gd name="f863" fmla="*/ f799 f46 1"/>
                <a:gd name="f864" fmla="*/ f800 f46 1"/>
                <a:gd name="f865" fmla="*/ f801 f46 1"/>
                <a:gd name="f866" fmla="*/ f802 f46 1"/>
                <a:gd name="f867" fmla="*/ f803 f46 1"/>
                <a:gd name="f868" fmla="*/ f804 f46 1"/>
                <a:gd name="f869" fmla="*/ f805 f46 1"/>
                <a:gd name="f870" fmla="*/ f806 f46 1"/>
                <a:gd name="f871" fmla="*/ f807 f46 1"/>
                <a:gd name="f872" fmla="*/ f808 f46 1"/>
                <a:gd name="f873" fmla="*/ f809 f46 1"/>
                <a:gd name="f874" fmla="*/ f810 f46 1"/>
                <a:gd name="f875" fmla="*/ f811 f46 1"/>
                <a:gd name="f876" fmla="*/ f812 f46 1"/>
                <a:gd name="f877" fmla="*/ f813 f46 1"/>
                <a:gd name="f878" fmla="*/ f814 f46 1"/>
                <a:gd name="f879" fmla="*/ f815 f46 1"/>
                <a:gd name="f880" fmla="*/ f816 f46 1"/>
                <a:gd name="f881" fmla="*/ f817 f46 1"/>
                <a:gd name="f882" fmla="*/ f818 f46 1"/>
                <a:gd name="f883" fmla="*/ f819 f46 1"/>
                <a:gd name="f884" fmla="*/ f820 f46 1"/>
                <a:gd name="f885" fmla="*/ f821 f46 1"/>
                <a:gd name="f886" fmla="*/ f822 f46 1"/>
                <a:gd name="f887" fmla="*/ f823 f46 1"/>
                <a:gd name="f888" fmla="*/ f824 f46 1"/>
                <a:gd name="f889" fmla="*/ f825 f46 1"/>
                <a:gd name="f890" fmla="*/ f826 f46 1"/>
                <a:gd name="f891" fmla="*/ f827 f46 1"/>
                <a:gd name="f892" fmla="*/ f828 f46 1"/>
                <a:gd name="f893" fmla="*/ f829 f46 1"/>
                <a:gd name="f894" fmla="*/ f830 f46 1"/>
                <a:gd name="f895" fmla="*/ f831 f4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2" t="f203" r="f216" b="f217"/>
              <a:pathLst>
                <a:path>
                  <a:moveTo>
                    <a:pt x="f63" y="f73"/>
                  </a:moveTo>
                  <a:cubicBezTo>
                    <a:pt x="f832" y="f833"/>
                    <a:pt x="f834" y="f835"/>
                    <a:pt x="f648" y="f649"/>
                  </a:cubicBezTo>
                  <a:cubicBezTo>
                    <a:pt x="f836" y="f837"/>
                    <a:pt x="f838" y="f839"/>
                    <a:pt x="f680" y="f681"/>
                  </a:cubicBezTo>
                  <a:cubicBezTo>
                    <a:pt x="f840" y="f841"/>
                    <a:pt x="f842" y="f843"/>
                    <a:pt x="f700" y="f701"/>
                  </a:cubicBezTo>
                  <a:cubicBezTo>
                    <a:pt x="f844" y="f845"/>
                    <a:pt x="f846" y="f847"/>
                    <a:pt x="f712" y="f713"/>
                  </a:cubicBezTo>
                  <a:lnTo>
                    <a:pt x="f104" y="f63"/>
                  </a:lnTo>
                  <a:cubicBezTo>
                    <a:pt x="f848" y="f849"/>
                    <a:pt x="f850" y="f851"/>
                    <a:pt x="f650" y="f651"/>
                  </a:cubicBezTo>
                  <a:cubicBezTo>
                    <a:pt x="f852" y="f853"/>
                    <a:pt x="f854" y="f855"/>
                    <a:pt x="f682" y="f683"/>
                  </a:cubicBezTo>
                  <a:cubicBezTo>
                    <a:pt x="f856" y="f857"/>
                    <a:pt x="f858" y="f859"/>
                    <a:pt x="f702" y="f703"/>
                  </a:cubicBezTo>
                  <a:cubicBezTo>
                    <a:pt x="f860" y="f861"/>
                    <a:pt x="f862" y="f863"/>
                    <a:pt x="f714" y="f715"/>
                  </a:cubicBezTo>
                  <a:lnTo>
                    <a:pt x="f74" y="f105"/>
                  </a:lnTo>
                  <a:cubicBezTo>
                    <a:pt x="f864" y="f865"/>
                    <a:pt x="f866" y="f867"/>
                    <a:pt x="f652" y="f653"/>
                  </a:cubicBezTo>
                  <a:cubicBezTo>
                    <a:pt x="f868" y="f869"/>
                    <a:pt x="f870" y="f871"/>
                    <a:pt x="f684" y="f685"/>
                  </a:cubicBezTo>
                  <a:cubicBezTo>
                    <a:pt x="f872" y="f873"/>
                    <a:pt x="f874" y="f875"/>
                    <a:pt x="f704" y="f705"/>
                  </a:cubicBezTo>
                  <a:cubicBezTo>
                    <a:pt x="f876" y="f877"/>
                    <a:pt x="f878" y="f879"/>
                    <a:pt x="f716" y="f717"/>
                  </a:cubicBezTo>
                  <a:lnTo>
                    <a:pt x="f73" y="f75"/>
                  </a:lnTo>
                  <a:cubicBezTo>
                    <a:pt x="f880" y="f881"/>
                    <a:pt x="f882" y="f883"/>
                    <a:pt x="f654" y="f655"/>
                  </a:cubicBezTo>
                  <a:cubicBezTo>
                    <a:pt x="f884" y="f885"/>
                    <a:pt x="f886" y="f887"/>
                    <a:pt x="f686" y="f687"/>
                  </a:cubicBezTo>
                  <a:cubicBezTo>
                    <a:pt x="f888" y="f889"/>
                    <a:pt x="f890" y="f891"/>
                    <a:pt x="f706" y="f707"/>
                  </a:cubicBezTo>
                  <a:cubicBezTo>
                    <a:pt x="f892" y="f893"/>
                    <a:pt x="f894" y="f895"/>
                    <a:pt x="f718" y="f719"/>
                  </a:cubicBezTo>
                  <a:close/>
                </a:path>
              </a:pathLst>
            </a:custGeom>
            <a:solidFill>
              <a:srgbClr val="9999FF"/>
            </a:solidFill>
            <a:ln w="25400">
              <a:solidFill>
                <a:srgbClr val="CCCCFF"/>
              </a:solidFill>
              <a:prstDash val="solid"/>
            </a:ln>
          </p:spPr>
          <p:txBody>
            <a:bodyPr wrap="square" lIns="91440" tIns="45720" rIns="91440" bIns="45720" anchor="ctr"/>
            <a:lstStyle/>
            <a:p>
              <a:pPr marL="0" marR="0" lvl="0" indent="0" algn="ctr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2400" b="1" spc="0">
                  <a:solidFill>
                    <a:srgbClr val="FFFFFF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горка</a:t>
              </a: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4887415" y="4752527"/>
            <a:ext cx="1988840" cy="1988840"/>
            <a:chOff x="4887415" y="4752527"/>
            <a:chExt cx="1988840" cy="1988840"/>
          </a:xfrm>
        </p:grpSpPr>
        <p:sp>
          <p:nvSpPr>
            <p:cNvPr id="16" name="Полилиния 15"/>
            <p:cNvSpPr/>
            <p:nvPr/>
          </p:nvSpPr>
          <p:spPr>
            <a:xfrm>
              <a:off x="4887415" y="4752527"/>
              <a:ext cx="1988840" cy="198884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1600"/>
                <a:gd name="f4" fmla="*/ f0 1 21600"/>
                <a:gd name="f5" fmla="*/ f1 1 21600"/>
                <a:gd name="f6" fmla="val f3"/>
                <a:gd name="f7" fmla="val f3"/>
                <a:gd name="f8" fmla="*/ f2 1 1"/>
                <a:gd name="f9" fmla="*/ f8 1 f3"/>
                <a:gd name="f10" fmla="*/ f8 1 f3"/>
                <a:gd name="f11" fmla="*/ f6 1 1"/>
                <a:gd name="f12" fmla="*/ f7 1 1"/>
                <a:gd name="f13" fmla="*/ f11 1 f3"/>
                <a:gd name="f14" fmla="*/ f12 1 f3"/>
                <a:gd name="f15" fmla="*/ f9 f3 1"/>
                <a:gd name="f16" fmla="*/ f10 f3 1"/>
                <a:gd name="f17" fmla="*/ f13 f3 1"/>
                <a:gd name="f18" fmla="*/ f14 f3 1"/>
                <a:gd name="f19" fmla="*/ f15 f4 1"/>
                <a:gd name="f20" fmla="*/ f16 f5 1"/>
                <a:gd name="f21" fmla="*/ f17 f4 1"/>
                <a:gd name="f22" fmla="*/ f18 f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0" r="f21" b="f22"/>
              <a:pathLst>
                <a:path w="21600" h="21600">
                  <a:moveTo>
                    <a:pt x="f2" y="f2"/>
                  </a:moveTo>
                  <a:lnTo>
                    <a:pt x="f3" y="f2"/>
                  </a:lnTo>
                  <a:lnTo>
                    <a:pt x="f3" y="f3"/>
                  </a:lnTo>
                  <a:lnTo>
                    <a:pt x="f2" y="f3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  <a:ln>
              <a:noFill/>
              <a:prstDash val="solid"/>
            </a:ln>
          </p:spPr>
          <p:txBody>
            <a:bodyPr wrap="square" lIns="45720" tIns="45720" rIns="45720" bIns="45720"/>
            <a:lstStyle/>
            <a:p>
              <a:pPr marR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ru-RU" sz="12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XO Thames"/>
              </a:endParaRPr>
            </a:p>
          </p:txBody>
        </p:sp>
        <p:sp>
          <p:nvSpPr>
            <p:cNvPr id="17" name="Полилиния 16"/>
            <p:cNvSpPr/>
            <p:nvPr/>
          </p:nvSpPr>
          <p:spPr>
            <a:xfrm>
              <a:off x="5031431" y="5400600"/>
              <a:ext cx="1728191" cy="792087"/>
            </a:xfrm>
            <a:custGeom>
              <a:avLst>
                <a:gd name="f15" fmla="val 16667"/>
              </a:avLst>
              <a:gdLst>
                <a:gd name="f1" fmla="val 10800000"/>
                <a:gd name="f2" fmla="val 5400000"/>
                <a:gd name="f3" fmla="val w"/>
                <a:gd name="f4" fmla="val h"/>
                <a:gd name="f5" fmla="val ss"/>
                <a:gd name="f6" fmla="val 0"/>
                <a:gd name="f7" fmla="*/ 5419351 1 1725033"/>
                <a:gd name="f8" fmla="val 21600"/>
                <a:gd name="f9" fmla="*/ 1 1 2"/>
                <a:gd name="f10" fmla="+- 21600000 0 1"/>
                <a:gd name="f11" fmla="*/ 1 1 4"/>
                <a:gd name="f12" fmla="+- 0 0 1"/>
                <a:gd name="f13" fmla="*/ 3 1 4"/>
                <a:gd name="f14" fmla="*/ 0 1 60000"/>
                <a:gd name="f15" fmla="val 16667"/>
                <a:gd name="f16" fmla="abs f3"/>
                <a:gd name="f17" fmla="abs f4"/>
                <a:gd name="f18" fmla="abs f5"/>
                <a:gd name="f19" fmla="+- f15 0 50000"/>
                <a:gd name="f20" fmla="+- 0 0 f15"/>
                <a:gd name="f21" fmla="min f8 f8"/>
                <a:gd name="f22" fmla="*/ 21600000 f9 1"/>
                <a:gd name="f23" fmla="*/ f10 1 60000"/>
                <a:gd name="f24" fmla="*/ 21600000 f11 1"/>
                <a:gd name="f25" fmla="*/ 2 f7 1"/>
                <a:gd name="f26" fmla="*/ 21600000 f13 1"/>
                <a:gd name="f27" fmla="*/ f14 f7 1"/>
                <a:gd name="f28" fmla="?: f16 f3 1"/>
                <a:gd name="f29" fmla="?: f17 f4 1"/>
                <a:gd name="f30" fmla="?: f18 f5 1"/>
                <a:gd name="f31" fmla="?: f19 50000 f15"/>
                <a:gd name="f32" fmla="*/ f22 1 60000"/>
                <a:gd name="f33" fmla="*/ f24 1 60000"/>
                <a:gd name="f34" fmla="*/ f26 1 60000"/>
                <a:gd name="f35" fmla="*/ f27 1 180"/>
                <a:gd name="f36" fmla="*/ f28 1 21600"/>
                <a:gd name="f37" fmla="*/ f29 1 21600"/>
                <a:gd name="f38" fmla="*/ 21600 f28 1"/>
                <a:gd name="f39" fmla="*/ 21600 f29 1"/>
                <a:gd name="f40" fmla="?: f20 0 f31"/>
                <a:gd name="f41" fmla="*/ f32 f7 1"/>
                <a:gd name="f42" fmla="+- f33 0 f23"/>
                <a:gd name="f43" fmla="*/ f34 f7 1"/>
                <a:gd name="f44" fmla="+- 0 0 f35"/>
                <a:gd name="f45" fmla="*/ f33 f7 1"/>
                <a:gd name="f46" fmla="min f37 f36"/>
                <a:gd name="f47" fmla="*/ f38 1 f30"/>
                <a:gd name="f48" fmla="*/ f39 1 f30"/>
                <a:gd name="f49" fmla="*/ f21 f40 1"/>
                <a:gd name="f50" fmla="*/ f41 1 180"/>
                <a:gd name="f51" fmla="?: f42 f23 f33"/>
                <a:gd name="f52" fmla="*/ f43 1 180"/>
                <a:gd name="f53" fmla="*/ f44 f1 1"/>
                <a:gd name="f54" fmla="*/ f45 1 180"/>
                <a:gd name="f55" fmla="val f47"/>
                <a:gd name="f56" fmla="val f48"/>
                <a:gd name="f57" fmla="*/ f49 1 100000"/>
                <a:gd name="f58" fmla="*/ f51 f7 1"/>
                <a:gd name="f59" fmla="+- 0 0 f50"/>
                <a:gd name="f60" fmla="+- 0 0 f52"/>
                <a:gd name="f61" fmla="*/ f53 1 f7"/>
                <a:gd name="f62" fmla="+- 0 0 f54"/>
                <a:gd name="f63" fmla="*/ f6 f46 1"/>
                <a:gd name="f64" fmla="+- f55 0 0"/>
                <a:gd name="f65" fmla="+- f56 0 0"/>
                <a:gd name="f66" fmla="*/ f57 29289 1"/>
                <a:gd name="f67" fmla="val f57"/>
                <a:gd name="f68" fmla="*/ f58 1 180"/>
                <a:gd name="f69" fmla="*/ f59 f1 1"/>
                <a:gd name="f70" fmla="*/ f60 f1 1"/>
                <a:gd name="f71" fmla="+- f61 0 f2"/>
                <a:gd name="f72" fmla="*/ f62 f1 1"/>
                <a:gd name="f73" fmla="*/ f57 f46 1"/>
                <a:gd name="f74" fmla="*/ f55 f46 1"/>
                <a:gd name="f75" fmla="*/ f56 f46 1"/>
                <a:gd name="f76" fmla="+- f64 0 f57"/>
                <a:gd name="f77" fmla="+- f65 0 f57"/>
                <a:gd name="f78" fmla="*/ f66 1 100000"/>
                <a:gd name="f79" fmla="*/ 2 f67 1"/>
                <a:gd name="f80" fmla="+- f50 f68 0"/>
                <a:gd name="f81" fmla="*/ f69 1 f7"/>
                <a:gd name="f82" fmla="?: f68 0 f25"/>
                <a:gd name="f83" fmla="+- f52 f68 0"/>
                <a:gd name="f84" fmla="*/ f70 1 f7"/>
                <a:gd name="f85" fmla="+- f35 f68 0"/>
                <a:gd name="f86" fmla="cos 1 f71"/>
                <a:gd name="f87" fmla="sin 1 f71"/>
                <a:gd name="f88" fmla="+- f54 f68 0"/>
                <a:gd name="f89" fmla="*/ f72 1 f7"/>
                <a:gd name="f90" fmla="+- f64 0 f78"/>
                <a:gd name="f91" fmla="+- f65 0 f78"/>
                <a:gd name="f92" fmla="*/ f78 f8 1"/>
                <a:gd name="f93" fmla="*/ f78 f8 1"/>
                <a:gd name="f94" fmla="+- f81 0 f2"/>
                <a:gd name="f95" fmla="+- 0 0 f80"/>
                <a:gd name="f96" fmla="*/ f79 1 2"/>
                <a:gd name="f97" fmla="+- f84 0 f2"/>
                <a:gd name="f98" fmla="+- 0 0 f83"/>
                <a:gd name="f99" fmla="+- 0 0 f86"/>
                <a:gd name="f100" fmla="+- 0 0 f87"/>
                <a:gd name="f101" fmla="+- 0 0 f85"/>
                <a:gd name="f102" fmla="+- f89 0 f2"/>
                <a:gd name="f103" fmla="+- 0 0 f88"/>
                <a:gd name="f104" fmla="*/ f76 f46 1"/>
                <a:gd name="f105" fmla="*/ f77 f46 1"/>
                <a:gd name="f106" fmla="*/ f92 1 f55"/>
                <a:gd name="f107" fmla="*/ f90 f8 1"/>
                <a:gd name="f108" fmla="*/ f93 1 f56"/>
                <a:gd name="f109" fmla="*/ f91 f8 1"/>
                <a:gd name="f110" fmla="cos 1 f94"/>
                <a:gd name="f111" fmla="sin 1 f94"/>
                <a:gd name="f112" fmla="*/ f95 f1 1"/>
                <a:gd name="f113" fmla="cos 1 f97"/>
                <a:gd name="f114" fmla="sin 1 f97"/>
                <a:gd name="f115" fmla="*/ f98 f1 1"/>
                <a:gd name="f116" fmla="*/ f99 1 f79"/>
                <a:gd name="f117" fmla="*/ f100 1 f79"/>
                <a:gd name="f118" fmla="*/ f101 f1 1"/>
                <a:gd name="f119" fmla="cos 1 f102"/>
                <a:gd name="f120" fmla="sin 1 f102"/>
                <a:gd name="f121" fmla="*/ f103 f1 1"/>
                <a:gd name="f122" fmla="*/ f107 1 f55"/>
                <a:gd name="f123" fmla="*/ f109 1 f56"/>
                <a:gd name="f124" fmla="val f106"/>
                <a:gd name="f125" fmla="val f108"/>
                <a:gd name="f126" fmla="+- 0 0 f110"/>
                <a:gd name="f127" fmla="+- 0 0 f111"/>
                <a:gd name="f128" fmla="*/ f112 1 f7"/>
                <a:gd name="f129" fmla="+- 0 0 f113"/>
                <a:gd name="f130" fmla="+- 0 0 f114"/>
                <a:gd name="f131" fmla="*/ f115 1 f7"/>
                <a:gd name="f132" fmla="+- 0 0 f116"/>
                <a:gd name="f133" fmla="+- 0 0 f117"/>
                <a:gd name="f134" fmla="*/ f118 1 f7"/>
                <a:gd name="f135" fmla="+- 0 0 f119"/>
                <a:gd name="f136" fmla="+- 0 0 f120"/>
                <a:gd name="f137" fmla="*/ f121 1 f7"/>
                <a:gd name="f138" fmla="val f122"/>
                <a:gd name="f139" fmla="val f123"/>
                <a:gd name="f140" fmla="*/ f124 1 1"/>
                <a:gd name="f141" fmla="*/ f125 1 1"/>
                <a:gd name="f142" fmla="*/ f126 1 f79"/>
                <a:gd name="f143" fmla="*/ f127 1 f79"/>
                <a:gd name="f144" fmla="+- f128 0 f2"/>
                <a:gd name="f145" fmla="*/ f129 1 f79"/>
                <a:gd name="f146" fmla="*/ f130 1 f79"/>
                <a:gd name="f147" fmla="+- f131 0 f2"/>
                <a:gd name="f148" fmla="at2 f132 f133"/>
                <a:gd name="f149" fmla="+- f134 0 f2"/>
                <a:gd name="f150" fmla="*/ f135 1 f79"/>
                <a:gd name="f151" fmla="*/ f136 1 f79"/>
                <a:gd name="f152" fmla="+- f137 0 f2"/>
                <a:gd name="f153" fmla="*/ f140 1 f8"/>
                <a:gd name="f154" fmla="*/ f141 1 f8"/>
                <a:gd name="f155" fmla="*/ f138 1 1"/>
                <a:gd name="f156" fmla="*/ f139 1 1"/>
                <a:gd name="f157" fmla="+- 0 0 f142"/>
                <a:gd name="f158" fmla="+- 0 0 f143"/>
                <a:gd name="f159" fmla="cos 1 f144"/>
                <a:gd name="f160" fmla="sin 1 f144"/>
                <a:gd name="f161" fmla="+- 0 0 f145"/>
                <a:gd name="f162" fmla="+- 0 0 f146"/>
                <a:gd name="f163" fmla="cos 1 f147"/>
                <a:gd name="f164" fmla="sin 1 f147"/>
                <a:gd name="f165" fmla="+- f148 f2 0"/>
                <a:gd name="f166" fmla="cos 1 f149"/>
                <a:gd name="f167" fmla="sin 1 f149"/>
                <a:gd name="f168" fmla="+- 0 0 f150"/>
                <a:gd name="f169" fmla="+- 0 0 f151"/>
                <a:gd name="f170" fmla="cos 1 f152"/>
                <a:gd name="f171" fmla="sin 1 f152"/>
                <a:gd name="f172" fmla="*/ f155 1 f8"/>
                <a:gd name="f173" fmla="*/ f156 1 f8"/>
                <a:gd name="f174" fmla="at2 f157 f158"/>
                <a:gd name="f175" fmla="+- 0 0 f159"/>
                <a:gd name="f176" fmla="+- 0 0 f160"/>
                <a:gd name="f177" fmla="at2 f161 f162"/>
                <a:gd name="f178" fmla="+- 0 0 f163"/>
                <a:gd name="f179" fmla="+- 0 0 f164"/>
                <a:gd name="f180" fmla="*/ f165 f7 1"/>
                <a:gd name="f181" fmla="+- 0 0 f166"/>
                <a:gd name="f182" fmla="+- 0 0 f167"/>
                <a:gd name="f183" fmla="at2 f168 f169"/>
                <a:gd name="f184" fmla="+- 0 0 f170"/>
                <a:gd name="f185" fmla="+- 0 0 f171"/>
                <a:gd name="f186" fmla="*/ f153 f55 1"/>
                <a:gd name="f187" fmla="*/ f154 f56 1"/>
                <a:gd name="f188" fmla="+- f174 f2 0"/>
                <a:gd name="f189" fmla="*/ f175 1 f79"/>
                <a:gd name="f190" fmla="*/ f176 1 f79"/>
                <a:gd name="f191" fmla="+- f177 f2 0"/>
                <a:gd name="f192" fmla="*/ f178 1 f79"/>
                <a:gd name="f193" fmla="*/ f179 1 f79"/>
                <a:gd name="f194" fmla="*/ f180 1 f1"/>
                <a:gd name="f195" fmla="*/ f181 1 f79"/>
                <a:gd name="f196" fmla="*/ f182 1 f79"/>
                <a:gd name="f197" fmla="+- f183 f2 0"/>
                <a:gd name="f198" fmla="*/ f184 1 f79"/>
                <a:gd name="f199" fmla="*/ f185 1 f79"/>
                <a:gd name="f200" fmla="*/ f172 f55 1"/>
                <a:gd name="f201" fmla="*/ f173 f56 1"/>
                <a:gd name="f202" fmla="*/ f186 f46 1"/>
                <a:gd name="f203" fmla="*/ f187 f46 1"/>
                <a:gd name="f204" fmla="*/ f188 f7 1"/>
                <a:gd name="f205" fmla="+- 0 0 f189"/>
                <a:gd name="f206" fmla="+- 0 0 f190"/>
                <a:gd name="f207" fmla="*/ f191 f7 1"/>
                <a:gd name="f208" fmla="+- 0 0 f192"/>
                <a:gd name="f209" fmla="+- 0 0 f193"/>
                <a:gd name="f210" fmla="+- 0 0 f194"/>
                <a:gd name="f211" fmla="+- 0 0 f195"/>
                <a:gd name="f212" fmla="+- 0 0 f196"/>
                <a:gd name="f213" fmla="*/ f197 f7 1"/>
                <a:gd name="f214" fmla="+- 0 0 f198"/>
                <a:gd name="f215" fmla="+- 0 0 f199"/>
                <a:gd name="f216" fmla="*/ f200 f46 1"/>
                <a:gd name="f217" fmla="*/ f201 f46 1"/>
                <a:gd name="f218" fmla="*/ f204 1 f1"/>
                <a:gd name="f219" fmla="at2 f205 f206"/>
                <a:gd name="f220" fmla="*/ f207 1 f1"/>
                <a:gd name="f221" fmla="at2 f208 f209"/>
                <a:gd name="f222" fmla="val f210"/>
                <a:gd name="f223" fmla="at2 f211 f212"/>
                <a:gd name="f224" fmla="*/ f213 1 f1"/>
                <a:gd name="f225" fmla="at2 f214 f215"/>
                <a:gd name="f226" fmla="+- 0 0 f218"/>
                <a:gd name="f227" fmla="+- f219 f2 0"/>
                <a:gd name="f228" fmla="+- 0 0 f220"/>
                <a:gd name="f229" fmla="+- f221 f2 0"/>
                <a:gd name="f230" fmla="+- f223 f2 0"/>
                <a:gd name="f231" fmla="+- 0 0 f222"/>
                <a:gd name="f232" fmla="val f222"/>
                <a:gd name="f233" fmla="+- 0 0 f224"/>
                <a:gd name="f234" fmla="+- f225 f2 0"/>
                <a:gd name="f235" fmla="val f226"/>
                <a:gd name="f236" fmla="*/ f227 f7 1"/>
                <a:gd name="f237" fmla="val f228"/>
                <a:gd name="f238" fmla="*/ f229 f7 1"/>
                <a:gd name="f239" fmla="*/ f230 f7 1"/>
                <a:gd name="f240" fmla="*/ f231 f1 1"/>
                <a:gd name="f241" fmla="+- 0 0 f232"/>
                <a:gd name="f242" fmla="val f233"/>
                <a:gd name="f243" fmla="*/ f234 f7 1"/>
                <a:gd name="f244" fmla="*/ f236 1 f1"/>
                <a:gd name="f245" fmla="+- 0 0 f235"/>
                <a:gd name="f246" fmla="val f235"/>
                <a:gd name="f247" fmla="*/ f238 1 f1"/>
                <a:gd name="f248" fmla="+- 0 0 f237"/>
                <a:gd name="f249" fmla="val f237"/>
                <a:gd name="f250" fmla="*/ f239 1 f1"/>
                <a:gd name="f251" fmla="*/ f240 1 f7"/>
                <a:gd name="f252" fmla="*/ f241 f1 1"/>
                <a:gd name="f253" fmla="*/ f243 1 f1"/>
                <a:gd name="f254" fmla="+- 0 0 f242"/>
                <a:gd name="f255" fmla="val f242"/>
                <a:gd name="f256" fmla="+- 0 0 f244"/>
                <a:gd name="f257" fmla="*/ f245 f1 1"/>
                <a:gd name="f258" fmla="+- 0 0 f246"/>
                <a:gd name="f259" fmla="+- 0 0 f247"/>
                <a:gd name="f260" fmla="*/ f248 f1 1"/>
                <a:gd name="f261" fmla="+- 0 0 f249"/>
                <a:gd name="f262" fmla="+- 0 0 f250"/>
                <a:gd name="f263" fmla="+- f251 0 f2"/>
                <a:gd name="f264" fmla="*/ f252 1 f7"/>
                <a:gd name="f265" fmla="+- 0 0 f253"/>
                <a:gd name="f266" fmla="*/ f254 f1 1"/>
                <a:gd name="f267" fmla="+- 0 0 f255"/>
                <a:gd name="f268" fmla="val f256"/>
                <a:gd name="f269" fmla="*/ f257 1 f7"/>
                <a:gd name="f270" fmla="*/ f258 f1 1"/>
                <a:gd name="f271" fmla="val f259"/>
                <a:gd name="f272" fmla="*/ f260 1 f7"/>
                <a:gd name="f273" fmla="*/ f261 f1 1"/>
                <a:gd name="f274" fmla="val f262"/>
                <a:gd name="f275" fmla="sin 1 f263"/>
                <a:gd name="f276" fmla="cos 1 f263"/>
                <a:gd name="f277" fmla="+- f264 0 f2"/>
                <a:gd name="f278" fmla="val f265"/>
                <a:gd name="f279" fmla="*/ f266 1 f7"/>
                <a:gd name="f280" fmla="*/ f267 f1 1"/>
                <a:gd name="f281" fmla="+- f269 0 f2"/>
                <a:gd name="f282" fmla="+- f268 0 f235"/>
                <a:gd name="f283" fmla="*/ f270 1 f7"/>
                <a:gd name="f284" fmla="+- f272 0 f2"/>
                <a:gd name="f285" fmla="+- f271 0 f237"/>
                <a:gd name="f286" fmla="*/ f273 1 f7"/>
                <a:gd name="f287" fmla="+- 0 0 f275"/>
                <a:gd name="f288" fmla="+- 0 0 f276"/>
                <a:gd name="f289" fmla="+- f274 0 f222"/>
                <a:gd name="f290" fmla="cos 1 f277"/>
                <a:gd name="f291" fmla="sin 1 f277"/>
                <a:gd name="f292" fmla="+- f279 0 f2"/>
                <a:gd name="f293" fmla="+- f278 0 f242"/>
                <a:gd name="f294" fmla="*/ f280 1 f7"/>
                <a:gd name="f295" fmla="sin 1 f281"/>
                <a:gd name="f296" fmla="cos 1 f281"/>
                <a:gd name="f297" fmla="?: f282 0 f25"/>
                <a:gd name="f298" fmla="+- f283 0 f2"/>
                <a:gd name="f299" fmla="sin 1 f284"/>
                <a:gd name="f300" fmla="cos 1 f284"/>
                <a:gd name="f301" fmla="?: f285 0 f25"/>
                <a:gd name="f302" fmla="+- f286 0 f2"/>
                <a:gd name="f303" fmla="*/ f67 f287 1"/>
                <a:gd name="f304" fmla="*/ f67 f288 1"/>
                <a:gd name="f305" fmla="?: f289 0 f25"/>
                <a:gd name="f306" fmla="+- 0 0 f290"/>
                <a:gd name="f307" fmla="+- 0 0 f291"/>
                <a:gd name="f308" fmla="sin 1 f292"/>
                <a:gd name="f309" fmla="cos 1 f292"/>
                <a:gd name="f310" fmla="?: f293 0 f25"/>
                <a:gd name="f311" fmla="+- f294 0 f2"/>
                <a:gd name="f312" fmla="+- 0 0 f295"/>
                <a:gd name="f313" fmla="+- 0 0 f296"/>
                <a:gd name="f314" fmla="+- f268 f297 0"/>
                <a:gd name="f315" fmla="cos 1 f298"/>
                <a:gd name="f316" fmla="sin 1 f298"/>
                <a:gd name="f317" fmla="+- 0 0 f299"/>
                <a:gd name="f318" fmla="+- 0 0 f300"/>
                <a:gd name="f319" fmla="+- f271 f301 0"/>
                <a:gd name="f320" fmla="cos 1 f302"/>
                <a:gd name="f321" fmla="sin 1 f302"/>
                <a:gd name="f322" fmla="+- f55 0 f303"/>
                <a:gd name="f323" fmla="+- f77 0 f304"/>
                <a:gd name="f324" fmla="+- f274 f305 0"/>
                <a:gd name="f325" fmla="*/ f12 f306 1"/>
                <a:gd name="f326" fmla="*/ f96 f307 1"/>
                <a:gd name="f327" fmla="*/ f96 f306 1"/>
                <a:gd name="f328" fmla="+- 0 0 f308"/>
                <a:gd name="f329" fmla="+- 0 0 f309"/>
                <a:gd name="f330" fmla="+- f278 f310 0"/>
                <a:gd name="f331" fmla="cos 1 f311"/>
                <a:gd name="f332" fmla="sin 1 f311"/>
                <a:gd name="f333" fmla="*/ f67 f312 1"/>
                <a:gd name="f334" fmla="*/ f67 f313 1"/>
                <a:gd name="f335" fmla="+- f314 0 f235"/>
                <a:gd name="f336" fmla="+- 0 0 f315"/>
                <a:gd name="f337" fmla="+- 0 0 f316"/>
                <a:gd name="f338" fmla="*/ f67 f317 1"/>
                <a:gd name="f339" fmla="*/ f67 f318 1"/>
                <a:gd name="f340" fmla="+- f319 0 f237"/>
                <a:gd name="f341" fmla="+- 0 0 f320"/>
                <a:gd name="f342" fmla="+- 0 0 f321"/>
                <a:gd name="f343" fmla="+- f324 0 f222"/>
                <a:gd name="f344" fmla="+- f326 f322 0"/>
                <a:gd name="f345" fmla="+- f327 f323 0"/>
                <a:gd name="f346" fmla="*/ f67 f328 1"/>
                <a:gd name="f347" fmla="*/ f67 f329 1"/>
                <a:gd name="f348" fmla="+- f330 0 f242"/>
                <a:gd name="f349" fmla="+- 0 0 f331"/>
                <a:gd name="f350" fmla="+- 0 0 f332"/>
                <a:gd name="f351" fmla="+- 0 0 f333"/>
                <a:gd name="f352" fmla="+- f57 0 f334"/>
                <a:gd name="f353" fmla="+- f335 0 f82"/>
                <a:gd name="f354" fmla="*/ f12 f336 1"/>
                <a:gd name="f355" fmla="*/ f96 f337 1"/>
                <a:gd name="f356" fmla="*/ f96 f336 1"/>
                <a:gd name="f357" fmla="+- f76 0 f338"/>
                <a:gd name="f358" fmla="+- 0 0 f339"/>
                <a:gd name="f359" fmla="+- f340 0 f82"/>
                <a:gd name="f360" fmla="*/ f12 f341 1"/>
                <a:gd name="f361" fmla="*/ f96 f342 1"/>
                <a:gd name="f362" fmla="*/ f96 f341 1"/>
                <a:gd name="f363" fmla="+- f343 0 f82"/>
                <a:gd name="f364" fmla="+- f57 0 f346"/>
                <a:gd name="f365" fmla="+- f56 0 f347"/>
                <a:gd name="f366" fmla="+- f348 0 f82"/>
                <a:gd name="f367" fmla="*/ f12 f349 1"/>
                <a:gd name="f368" fmla="*/ f96 f350 1"/>
                <a:gd name="f369" fmla="*/ f96 f349 1"/>
                <a:gd name="f370" fmla="+- f353 0 f25"/>
                <a:gd name="f371" fmla="+- f355 f351 0"/>
                <a:gd name="f372" fmla="+- f356 f352 0"/>
                <a:gd name="f373" fmla="+- f359 0 f25"/>
                <a:gd name="f374" fmla="+- f361 f357 0"/>
                <a:gd name="f375" fmla="+- f362 f358 0"/>
                <a:gd name="f376" fmla="+- f363 0 f25"/>
                <a:gd name="f377" fmla="+- f366 0 f25"/>
                <a:gd name="f378" fmla="+- f368 f364 0"/>
                <a:gd name="f379" fmla="+- f369 f365 0"/>
                <a:gd name="f380" fmla="?: f370 f25 f353"/>
                <a:gd name="f381" fmla="?: f373 f25 f359"/>
                <a:gd name="f382" fmla="?: f376 f25 f363"/>
                <a:gd name="f383" fmla="?: f377 f25 f366"/>
                <a:gd name="f384" fmla="*/ f380 1 4"/>
                <a:gd name="f385" fmla="*/ f381 1 4"/>
                <a:gd name="f386" fmla="*/ f382 1 4"/>
                <a:gd name="f387" fmla="*/ f383 1 4"/>
                <a:gd name="f388" fmla="+- f246 f384 0"/>
                <a:gd name="f389" fmla="+- 0 0 f384"/>
                <a:gd name="f390" fmla="*/ f384 1 2"/>
                <a:gd name="f391" fmla="+- f249 f385 0"/>
                <a:gd name="f392" fmla="+- 0 0 f385"/>
                <a:gd name="f393" fmla="*/ f385 1 2"/>
                <a:gd name="f394" fmla="+- f232 f386 0"/>
                <a:gd name="f395" fmla="+- 0 0 f386"/>
                <a:gd name="f396" fmla="*/ f386 1 2"/>
                <a:gd name="f397" fmla="+- f255 f387 0"/>
                <a:gd name="f398" fmla="+- 0 0 f387"/>
                <a:gd name="f399" fmla="*/ f387 1 2"/>
                <a:gd name="f400" fmla="*/ f389 f1 1"/>
                <a:gd name="f401" fmla="+- 0 0 f390"/>
                <a:gd name="f402" fmla="+- 0 0 f388"/>
                <a:gd name="f403" fmla="+- f388 f384 0"/>
                <a:gd name="f404" fmla="*/ f392 f1 1"/>
                <a:gd name="f405" fmla="+- 0 0 f393"/>
                <a:gd name="f406" fmla="+- 0 0 f391"/>
                <a:gd name="f407" fmla="+- f391 f385 0"/>
                <a:gd name="f408" fmla="*/ f395 f1 1"/>
                <a:gd name="f409" fmla="+- 0 0 f396"/>
                <a:gd name="f410" fmla="+- 0 0 f394"/>
                <a:gd name="f411" fmla="+- f394 f386 0"/>
                <a:gd name="f412" fmla="*/ f398 f1 1"/>
                <a:gd name="f413" fmla="+- 0 0 f399"/>
                <a:gd name="f414" fmla="+- 0 0 f397"/>
                <a:gd name="f415" fmla="+- f397 f387 0"/>
                <a:gd name="f416" fmla="*/ f400 1 f7"/>
                <a:gd name="f417" fmla="*/ f401 f1 1"/>
                <a:gd name="f418" fmla="*/ f402 f1 1"/>
                <a:gd name="f419" fmla="+- 0 0 f403"/>
                <a:gd name="f420" fmla="+- f403 f384 0"/>
                <a:gd name="f421" fmla="*/ f404 1 f7"/>
                <a:gd name="f422" fmla="*/ f405 f1 1"/>
                <a:gd name="f423" fmla="*/ f406 f1 1"/>
                <a:gd name="f424" fmla="+- 0 0 f407"/>
                <a:gd name="f425" fmla="+- f407 f385 0"/>
                <a:gd name="f426" fmla="*/ f408 1 f7"/>
                <a:gd name="f427" fmla="*/ f409 f1 1"/>
                <a:gd name="f428" fmla="*/ f410 f1 1"/>
                <a:gd name="f429" fmla="+- 0 0 f411"/>
                <a:gd name="f430" fmla="+- f411 f386 0"/>
                <a:gd name="f431" fmla="*/ f412 1 f7"/>
                <a:gd name="f432" fmla="*/ f413 f1 1"/>
                <a:gd name="f433" fmla="*/ f414 f1 1"/>
                <a:gd name="f434" fmla="+- 0 0 f415"/>
                <a:gd name="f435" fmla="+- f415 f387 0"/>
                <a:gd name="f436" fmla="+- f416 0 f2"/>
                <a:gd name="f437" fmla="*/ f417 1 f7"/>
                <a:gd name="f438" fmla="*/ f418 1 f7"/>
                <a:gd name="f439" fmla="*/ f419 f1 1"/>
                <a:gd name="f440" fmla="+- 0 0 f420"/>
                <a:gd name="f441" fmla="+- f420 f384 0"/>
                <a:gd name="f442" fmla="+- f421 0 f2"/>
                <a:gd name="f443" fmla="*/ f422 1 f7"/>
                <a:gd name="f444" fmla="*/ f423 1 f7"/>
                <a:gd name="f445" fmla="*/ f424 f1 1"/>
                <a:gd name="f446" fmla="+- 0 0 f425"/>
                <a:gd name="f447" fmla="+- f425 f385 0"/>
                <a:gd name="f448" fmla="+- f426 0 f2"/>
                <a:gd name="f449" fmla="*/ f427 1 f7"/>
                <a:gd name="f450" fmla="*/ f428 1 f7"/>
                <a:gd name="f451" fmla="*/ f429 f1 1"/>
                <a:gd name="f452" fmla="+- 0 0 f430"/>
                <a:gd name="f453" fmla="+- f430 f386 0"/>
                <a:gd name="f454" fmla="+- f431 0 f2"/>
                <a:gd name="f455" fmla="*/ f432 1 f7"/>
                <a:gd name="f456" fmla="*/ f433 1 f7"/>
                <a:gd name="f457" fmla="*/ f434 f1 1"/>
                <a:gd name="f458" fmla="+- 0 0 f435"/>
                <a:gd name="f459" fmla="+- f435 f387 0"/>
                <a:gd name="f460" fmla="cos 1 f436"/>
                <a:gd name="f461" fmla="+- f437 0 f2"/>
                <a:gd name="f462" fmla="+- f438 0 f2"/>
                <a:gd name="f463" fmla="*/ f439 1 f7"/>
                <a:gd name="f464" fmla="*/ f440 f1 1"/>
                <a:gd name="f465" fmla="+- 0 0 f441"/>
                <a:gd name="f466" fmla="cos 1 f442"/>
                <a:gd name="f467" fmla="+- f443 0 f2"/>
                <a:gd name="f468" fmla="+- f444 0 f2"/>
                <a:gd name="f469" fmla="*/ f445 1 f7"/>
                <a:gd name="f470" fmla="*/ f446 f1 1"/>
                <a:gd name="f471" fmla="+- 0 0 f447"/>
                <a:gd name="f472" fmla="cos 1 f448"/>
                <a:gd name="f473" fmla="+- f449 0 f2"/>
                <a:gd name="f474" fmla="+- f450 0 f2"/>
                <a:gd name="f475" fmla="*/ f451 1 f7"/>
                <a:gd name="f476" fmla="*/ f452 f1 1"/>
                <a:gd name="f477" fmla="+- 0 0 f453"/>
                <a:gd name="f478" fmla="cos 1 f454"/>
                <a:gd name="f479" fmla="+- f455 0 f2"/>
                <a:gd name="f480" fmla="+- f456 0 f2"/>
                <a:gd name="f481" fmla="*/ f457 1 f7"/>
                <a:gd name="f482" fmla="*/ f458 f1 1"/>
                <a:gd name="f483" fmla="+- 0 0 f459"/>
                <a:gd name="f484" fmla="+- 0 0 f460"/>
                <a:gd name="f485" fmla="tan 1 f461"/>
                <a:gd name="f486" fmla="cos 1 f462"/>
                <a:gd name="f487" fmla="sin 1 f462"/>
                <a:gd name="f488" fmla="+- f463 0 f2"/>
                <a:gd name="f489" fmla="*/ f464 1 f7"/>
                <a:gd name="f490" fmla="*/ f465 f1 1"/>
                <a:gd name="f491" fmla="+- 0 0 f466"/>
                <a:gd name="f492" fmla="tan 1 f467"/>
                <a:gd name="f493" fmla="cos 1 f468"/>
                <a:gd name="f494" fmla="sin 1 f468"/>
                <a:gd name="f495" fmla="+- f469 0 f2"/>
                <a:gd name="f496" fmla="*/ f470 1 f7"/>
                <a:gd name="f497" fmla="*/ f471 f1 1"/>
                <a:gd name="f498" fmla="+- 0 0 f472"/>
                <a:gd name="f499" fmla="tan 1 f473"/>
                <a:gd name="f500" fmla="cos 1 f474"/>
                <a:gd name="f501" fmla="sin 1 f474"/>
                <a:gd name="f502" fmla="+- f475 0 f2"/>
                <a:gd name="f503" fmla="*/ f476 1 f7"/>
                <a:gd name="f504" fmla="*/ f477 f1 1"/>
                <a:gd name="f505" fmla="+- 0 0 f478"/>
                <a:gd name="f506" fmla="tan 1 f479"/>
                <a:gd name="f507" fmla="cos 1 f480"/>
                <a:gd name="f508" fmla="sin 1 f480"/>
                <a:gd name="f509" fmla="+- f481 0 f2"/>
                <a:gd name="f510" fmla="*/ f482 1 f7"/>
                <a:gd name="f511" fmla="*/ f483 f1 1"/>
                <a:gd name="f512" fmla="*/ 1 1 f485"/>
                <a:gd name="f513" fmla="+- 0 0 f486"/>
                <a:gd name="f514" fmla="+- 0 0 f487"/>
                <a:gd name="f515" fmla="cos 1 f488"/>
                <a:gd name="f516" fmla="sin 1 f488"/>
                <a:gd name="f517" fmla="+- f489 0 f2"/>
                <a:gd name="f518" fmla="*/ f490 1 f7"/>
                <a:gd name="f519" fmla="*/ 1 1 f492"/>
                <a:gd name="f520" fmla="+- 0 0 f493"/>
                <a:gd name="f521" fmla="+- 0 0 f494"/>
                <a:gd name="f522" fmla="cos 1 f495"/>
                <a:gd name="f523" fmla="sin 1 f495"/>
                <a:gd name="f524" fmla="+- f496 0 f2"/>
                <a:gd name="f525" fmla="*/ f497 1 f7"/>
                <a:gd name="f526" fmla="*/ 1 1 f499"/>
                <a:gd name="f527" fmla="+- 0 0 f500"/>
                <a:gd name="f528" fmla="+- 0 0 f501"/>
                <a:gd name="f529" fmla="cos 1 f502"/>
                <a:gd name="f530" fmla="sin 1 f502"/>
                <a:gd name="f531" fmla="+- f503 0 f2"/>
                <a:gd name="f532" fmla="*/ f504 1 f7"/>
                <a:gd name="f533" fmla="*/ 1 1 f506"/>
                <a:gd name="f534" fmla="+- 0 0 f507"/>
                <a:gd name="f535" fmla="+- 0 0 f508"/>
                <a:gd name="f536" fmla="cos 1 f509"/>
                <a:gd name="f537" fmla="sin 1 f509"/>
                <a:gd name="f538" fmla="+- f510 0 f2"/>
                <a:gd name="f539" fmla="*/ f511 1 f7"/>
                <a:gd name="f540" fmla="*/ f512 f512 1"/>
                <a:gd name="f541" fmla="*/ f12 f513 1"/>
                <a:gd name="f542" fmla="*/ f96 f514 1"/>
                <a:gd name="f543" fmla="*/ f96 f513 1"/>
                <a:gd name="f544" fmla="+- 0 0 f515"/>
                <a:gd name="f545" fmla="+- 0 0 f516"/>
                <a:gd name="f546" fmla="cos 1 f517"/>
                <a:gd name="f547" fmla="sin 1 f517"/>
                <a:gd name="f548" fmla="+- f518 0 f2"/>
                <a:gd name="f549" fmla="*/ f519 f519 1"/>
                <a:gd name="f550" fmla="*/ f12 f520 1"/>
                <a:gd name="f551" fmla="*/ f96 f521 1"/>
                <a:gd name="f552" fmla="*/ f96 f520 1"/>
                <a:gd name="f553" fmla="+- 0 0 f522"/>
                <a:gd name="f554" fmla="+- 0 0 f523"/>
                <a:gd name="f555" fmla="cos 1 f524"/>
                <a:gd name="f556" fmla="sin 1 f524"/>
                <a:gd name="f557" fmla="+- f525 0 f2"/>
                <a:gd name="f558" fmla="*/ f526 f526 1"/>
                <a:gd name="f559" fmla="*/ f12 f527 1"/>
                <a:gd name="f560" fmla="*/ f96 f528 1"/>
                <a:gd name="f561" fmla="*/ f96 f527 1"/>
                <a:gd name="f562" fmla="+- 0 0 f529"/>
                <a:gd name="f563" fmla="+- 0 0 f530"/>
                <a:gd name="f564" fmla="cos 1 f531"/>
                <a:gd name="f565" fmla="sin 1 f531"/>
                <a:gd name="f566" fmla="+- f532 0 f2"/>
                <a:gd name="f567" fmla="*/ f533 f533 1"/>
                <a:gd name="f568" fmla="*/ f12 f534 1"/>
                <a:gd name="f569" fmla="*/ f96 f535 1"/>
                <a:gd name="f570" fmla="*/ f96 f534 1"/>
                <a:gd name="f571" fmla="+- 0 0 f536"/>
                <a:gd name="f572" fmla="+- 0 0 f537"/>
                <a:gd name="f573" fmla="cos 1 f538"/>
                <a:gd name="f574" fmla="sin 1 f538"/>
                <a:gd name="f575" fmla="+- f539 0 f2"/>
                <a:gd name="f576" fmla="*/ 3 f540 1"/>
                <a:gd name="f577" fmla="+- f542 f351 0"/>
                <a:gd name="f578" fmla="+- f543 f352 0"/>
                <a:gd name="f579" fmla="*/ f12 f544 1"/>
                <a:gd name="f580" fmla="*/ f96 f545 1"/>
                <a:gd name="f581" fmla="*/ f96 f544 1"/>
                <a:gd name="f582" fmla="+- 0 0 f546"/>
                <a:gd name="f583" fmla="+- 0 0 f547"/>
                <a:gd name="f584" fmla="cos 1 f548"/>
                <a:gd name="f585" fmla="sin 1 f548"/>
                <a:gd name="f586" fmla="*/ 3 f549 1"/>
                <a:gd name="f587" fmla="+- f551 f357 0"/>
                <a:gd name="f588" fmla="+- f552 f358 0"/>
                <a:gd name="f589" fmla="*/ f12 f553 1"/>
                <a:gd name="f590" fmla="*/ f96 f554 1"/>
                <a:gd name="f591" fmla="*/ f96 f553 1"/>
                <a:gd name="f592" fmla="+- 0 0 f555"/>
                <a:gd name="f593" fmla="+- 0 0 f556"/>
                <a:gd name="f594" fmla="cos 1 f557"/>
                <a:gd name="f595" fmla="sin 1 f557"/>
                <a:gd name="f596" fmla="*/ 3 f558 1"/>
                <a:gd name="f597" fmla="+- f560 f322 0"/>
                <a:gd name="f598" fmla="+- f561 f323 0"/>
                <a:gd name="f599" fmla="*/ f12 f562 1"/>
                <a:gd name="f600" fmla="*/ f96 f563 1"/>
                <a:gd name="f601" fmla="*/ f96 f562 1"/>
                <a:gd name="f602" fmla="+- 0 0 f564"/>
                <a:gd name="f603" fmla="+- 0 0 f565"/>
                <a:gd name="f604" fmla="cos 1 f566"/>
                <a:gd name="f605" fmla="sin 1 f566"/>
                <a:gd name="f606" fmla="*/ 3 f567 1"/>
                <a:gd name="f607" fmla="+- f569 f364 0"/>
                <a:gd name="f608" fmla="+- f570 f365 0"/>
                <a:gd name="f609" fmla="*/ f12 f571 1"/>
                <a:gd name="f610" fmla="*/ f96 f572 1"/>
                <a:gd name="f611" fmla="*/ f96 f571 1"/>
                <a:gd name="f612" fmla="+- 0 0 f573"/>
                <a:gd name="f613" fmla="+- 0 0 f574"/>
                <a:gd name="f614" fmla="cos 1 f575"/>
                <a:gd name="f615" fmla="sin 1 f575"/>
                <a:gd name="f616" fmla="+- 4 f576 0"/>
                <a:gd name="f617" fmla="+- f580 f351 0"/>
                <a:gd name="f618" fmla="+- f581 f352 0"/>
                <a:gd name="f619" fmla="*/ f12 f582 1"/>
                <a:gd name="f620" fmla="*/ f96 f583 1"/>
                <a:gd name="f621" fmla="*/ f96 f582 1"/>
                <a:gd name="f622" fmla="+- 0 0 f584"/>
                <a:gd name="f623" fmla="+- 0 0 f585"/>
                <a:gd name="f624" fmla="+- 4 f586 0"/>
                <a:gd name="f625" fmla="+- f590 f357 0"/>
                <a:gd name="f626" fmla="+- f591 f358 0"/>
                <a:gd name="f627" fmla="*/ f12 f592 1"/>
                <a:gd name="f628" fmla="*/ f96 f593 1"/>
                <a:gd name="f629" fmla="*/ f96 f592 1"/>
                <a:gd name="f630" fmla="+- 0 0 f594"/>
                <a:gd name="f631" fmla="+- 0 0 f595"/>
                <a:gd name="f632" fmla="+- 4 f596 0"/>
                <a:gd name="f633" fmla="+- f600 f322 0"/>
                <a:gd name="f634" fmla="+- f601 f323 0"/>
                <a:gd name="f635" fmla="*/ f12 f602 1"/>
                <a:gd name="f636" fmla="*/ f96 f603 1"/>
                <a:gd name="f637" fmla="*/ f96 f602 1"/>
                <a:gd name="f638" fmla="+- 0 0 f604"/>
                <a:gd name="f639" fmla="+- 0 0 f605"/>
                <a:gd name="f640" fmla="+- 4 f606 0"/>
                <a:gd name="f641" fmla="+- f610 f364 0"/>
                <a:gd name="f642" fmla="+- f611 f365 0"/>
                <a:gd name="f643" fmla="*/ f12 f612 1"/>
                <a:gd name="f644" fmla="*/ f96 f613 1"/>
                <a:gd name="f645" fmla="*/ f96 f612 1"/>
                <a:gd name="f646" fmla="+- 0 0 f614"/>
                <a:gd name="f647" fmla="+- 0 0 f615"/>
                <a:gd name="f648" fmla="*/ f577 f46 1"/>
                <a:gd name="f649" fmla="*/ f578 f46 1"/>
                <a:gd name="f650" fmla="*/ f587 f46 1"/>
                <a:gd name="f651" fmla="*/ f588 f46 1"/>
                <a:gd name="f652" fmla="*/ f597 f46 1"/>
                <a:gd name="f653" fmla="*/ f598 f46 1"/>
                <a:gd name="f654" fmla="*/ f607 f46 1"/>
                <a:gd name="f655" fmla="*/ f608 f46 1"/>
                <a:gd name="f656" fmla="sqrt f616"/>
                <a:gd name="f657" fmla="+- f620 f351 0"/>
                <a:gd name="f658" fmla="+- f621 f352 0"/>
                <a:gd name="f659" fmla="*/ f12 f622 1"/>
                <a:gd name="f660" fmla="*/ f96 f623 1"/>
                <a:gd name="f661" fmla="*/ f96 f622 1"/>
                <a:gd name="f662" fmla="sqrt f624"/>
                <a:gd name="f663" fmla="+- f628 f357 0"/>
                <a:gd name="f664" fmla="+- f629 f358 0"/>
                <a:gd name="f665" fmla="*/ f12 f630 1"/>
                <a:gd name="f666" fmla="*/ f96 f631 1"/>
                <a:gd name="f667" fmla="*/ f96 f630 1"/>
                <a:gd name="f668" fmla="sqrt f632"/>
                <a:gd name="f669" fmla="+- f636 f322 0"/>
                <a:gd name="f670" fmla="+- f637 f323 0"/>
                <a:gd name="f671" fmla="*/ f12 f638 1"/>
                <a:gd name="f672" fmla="*/ f96 f639 1"/>
                <a:gd name="f673" fmla="*/ f96 f638 1"/>
                <a:gd name="f674" fmla="sqrt f640"/>
                <a:gd name="f675" fmla="+- f644 f364 0"/>
                <a:gd name="f676" fmla="+- f645 f365 0"/>
                <a:gd name="f677" fmla="*/ f12 f646 1"/>
                <a:gd name="f678" fmla="*/ f96 f647 1"/>
                <a:gd name="f679" fmla="*/ f96 f646 1"/>
                <a:gd name="f680" fmla="*/ f617 f46 1"/>
                <a:gd name="f681" fmla="*/ f618 f46 1"/>
                <a:gd name="f682" fmla="*/ f625 f46 1"/>
                <a:gd name="f683" fmla="*/ f626 f46 1"/>
                <a:gd name="f684" fmla="*/ f633 f46 1"/>
                <a:gd name="f685" fmla="*/ f634 f46 1"/>
                <a:gd name="f686" fmla="*/ f641 f46 1"/>
                <a:gd name="f687" fmla="*/ f642 f46 1"/>
                <a:gd name="f688" fmla="+- f656 0 1"/>
                <a:gd name="f689" fmla="+- f660 f351 0"/>
                <a:gd name="f690" fmla="+- f661 f352 0"/>
                <a:gd name="f691" fmla="+- f662 0 1"/>
                <a:gd name="f692" fmla="+- f666 f357 0"/>
                <a:gd name="f693" fmla="+- f667 f358 0"/>
                <a:gd name="f694" fmla="+- f668 0 1"/>
                <a:gd name="f695" fmla="+- f672 f322 0"/>
                <a:gd name="f696" fmla="+- f673 f323 0"/>
                <a:gd name="f697" fmla="+- f674 0 1"/>
                <a:gd name="f698" fmla="+- f678 f364 0"/>
                <a:gd name="f699" fmla="+- f679 f365 0"/>
                <a:gd name="f700" fmla="*/ f657 f46 1"/>
                <a:gd name="f701" fmla="*/ f658 f46 1"/>
                <a:gd name="f702" fmla="*/ f663 f46 1"/>
                <a:gd name="f703" fmla="*/ f664 f46 1"/>
                <a:gd name="f704" fmla="*/ f669 f46 1"/>
                <a:gd name="f705" fmla="*/ f670 f46 1"/>
                <a:gd name="f706" fmla="*/ f675 f46 1"/>
                <a:gd name="f707" fmla="*/ f676 f46 1"/>
                <a:gd name="f708" fmla="*/ f484 f688 1"/>
                <a:gd name="f709" fmla="*/ f491 f691 1"/>
                <a:gd name="f710" fmla="*/ f498 f694 1"/>
                <a:gd name="f711" fmla="*/ f505 f697 1"/>
                <a:gd name="f712" fmla="*/ f689 f46 1"/>
                <a:gd name="f713" fmla="*/ f690 f46 1"/>
                <a:gd name="f714" fmla="*/ f692 f46 1"/>
                <a:gd name="f715" fmla="*/ f693 f46 1"/>
                <a:gd name="f716" fmla="*/ f695 f46 1"/>
                <a:gd name="f717" fmla="*/ f696 f46 1"/>
                <a:gd name="f718" fmla="*/ f698 f46 1"/>
                <a:gd name="f719" fmla="*/ f699 f46 1"/>
                <a:gd name="f720" fmla="*/ f708 1 3"/>
                <a:gd name="f721" fmla="*/ f709 1 3"/>
                <a:gd name="f722" fmla="*/ f710 1 3"/>
                <a:gd name="f723" fmla="*/ f711 1 3"/>
                <a:gd name="f724" fmla="*/ f720 f96 1"/>
                <a:gd name="f725" fmla="*/ f721 f96 1"/>
                <a:gd name="f726" fmla="*/ f722 f96 1"/>
                <a:gd name="f727" fmla="*/ f723 f96 1"/>
                <a:gd name="f728" fmla="*/ f724 f354 1"/>
                <a:gd name="f729" fmla="*/ f724 f337 1"/>
                <a:gd name="f730" fmla="*/ f724 f541 1"/>
                <a:gd name="f731" fmla="*/ f724 f514 1"/>
                <a:gd name="f732" fmla="*/ f724 f579 1"/>
                <a:gd name="f733" fmla="*/ f724 f545 1"/>
                <a:gd name="f734" fmla="*/ f724 f619 1"/>
                <a:gd name="f735" fmla="*/ f724 f583 1"/>
                <a:gd name="f736" fmla="*/ f724 f659 1"/>
                <a:gd name="f737" fmla="*/ f724 f623 1"/>
                <a:gd name="f738" fmla="*/ f725 f360 1"/>
                <a:gd name="f739" fmla="*/ f725 f342 1"/>
                <a:gd name="f740" fmla="*/ f725 f550 1"/>
                <a:gd name="f741" fmla="*/ f725 f521 1"/>
                <a:gd name="f742" fmla="*/ f725 f589 1"/>
                <a:gd name="f743" fmla="*/ f725 f554 1"/>
                <a:gd name="f744" fmla="*/ f725 f627 1"/>
                <a:gd name="f745" fmla="*/ f725 f593 1"/>
                <a:gd name="f746" fmla="*/ f725 f665 1"/>
                <a:gd name="f747" fmla="*/ f725 f631 1"/>
                <a:gd name="f748" fmla="*/ f726 f325 1"/>
                <a:gd name="f749" fmla="*/ f726 f307 1"/>
                <a:gd name="f750" fmla="*/ f726 f559 1"/>
                <a:gd name="f751" fmla="*/ f726 f528 1"/>
                <a:gd name="f752" fmla="*/ f726 f599 1"/>
                <a:gd name="f753" fmla="*/ f726 f563 1"/>
                <a:gd name="f754" fmla="*/ f726 f635 1"/>
                <a:gd name="f755" fmla="*/ f726 f603 1"/>
                <a:gd name="f756" fmla="*/ f726 f671 1"/>
                <a:gd name="f757" fmla="*/ f726 f639 1"/>
                <a:gd name="f758" fmla="*/ f727 f367 1"/>
                <a:gd name="f759" fmla="*/ f727 f350 1"/>
                <a:gd name="f760" fmla="*/ f727 f568 1"/>
                <a:gd name="f761" fmla="*/ f727 f535 1"/>
                <a:gd name="f762" fmla="*/ f727 f609 1"/>
                <a:gd name="f763" fmla="*/ f727 f572 1"/>
                <a:gd name="f764" fmla="*/ f727 f643 1"/>
                <a:gd name="f765" fmla="*/ f727 f613 1"/>
                <a:gd name="f766" fmla="*/ f727 f677 1"/>
                <a:gd name="f767" fmla="*/ f727 f647 1"/>
                <a:gd name="f768" fmla="+- f371 f728 0"/>
                <a:gd name="f769" fmla="+- f372 f729 0"/>
                <a:gd name="f770" fmla="+- f577 0 f730"/>
                <a:gd name="f771" fmla="+- f578 0 f731"/>
                <a:gd name="f772" fmla="+- f577 f730 0"/>
                <a:gd name="f773" fmla="+- f578 f731 0"/>
                <a:gd name="f774" fmla="+- f617 0 f732"/>
                <a:gd name="f775" fmla="+- f618 0 f733"/>
                <a:gd name="f776" fmla="+- f617 f732 0"/>
                <a:gd name="f777" fmla="+- f618 f733 0"/>
                <a:gd name="f778" fmla="+- f657 0 f734"/>
                <a:gd name="f779" fmla="+- f658 0 f735"/>
                <a:gd name="f780" fmla="+- f657 f734 0"/>
                <a:gd name="f781" fmla="+- f658 f735 0"/>
                <a:gd name="f782" fmla="+- f689 0 f736"/>
                <a:gd name="f783" fmla="+- f690 0 f737"/>
                <a:gd name="f784" fmla="+- f374 f738 0"/>
                <a:gd name="f785" fmla="+- f375 f739 0"/>
                <a:gd name="f786" fmla="+- f587 0 f740"/>
                <a:gd name="f787" fmla="+- f588 0 f741"/>
                <a:gd name="f788" fmla="+- f587 f740 0"/>
                <a:gd name="f789" fmla="+- f588 f741 0"/>
                <a:gd name="f790" fmla="+- f625 0 f742"/>
                <a:gd name="f791" fmla="+- f626 0 f743"/>
                <a:gd name="f792" fmla="+- f625 f742 0"/>
                <a:gd name="f793" fmla="+- f626 f743 0"/>
                <a:gd name="f794" fmla="+- f663 0 f744"/>
                <a:gd name="f795" fmla="+- f664 0 f745"/>
                <a:gd name="f796" fmla="+- f663 f744 0"/>
                <a:gd name="f797" fmla="+- f664 f745 0"/>
                <a:gd name="f798" fmla="+- f692 0 f746"/>
                <a:gd name="f799" fmla="+- f693 0 f747"/>
                <a:gd name="f800" fmla="+- f344 f748 0"/>
                <a:gd name="f801" fmla="+- f345 f749 0"/>
                <a:gd name="f802" fmla="+- f597 0 f750"/>
                <a:gd name="f803" fmla="+- f598 0 f751"/>
                <a:gd name="f804" fmla="+- f597 f750 0"/>
                <a:gd name="f805" fmla="+- f598 f751 0"/>
                <a:gd name="f806" fmla="+- f633 0 f752"/>
                <a:gd name="f807" fmla="+- f634 0 f753"/>
                <a:gd name="f808" fmla="+- f633 f752 0"/>
                <a:gd name="f809" fmla="+- f634 f753 0"/>
                <a:gd name="f810" fmla="+- f669 0 f754"/>
                <a:gd name="f811" fmla="+- f670 0 f755"/>
                <a:gd name="f812" fmla="+- f669 f754 0"/>
                <a:gd name="f813" fmla="+- f670 f755 0"/>
                <a:gd name="f814" fmla="+- f695 0 f756"/>
                <a:gd name="f815" fmla="+- f696 0 f757"/>
                <a:gd name="f816" fmla="+- f378 f758 0"/>
                <a:gd name="f817" fmla="+- f379 f759 0"/>
                <a:gd name="f818" fmla="+- f607 0 f760"/>
                <a:gd name="f819" fmla="+- f608 0 f761"/>
                <a:gd name="f820" fmla="+- f607 f760 0"/>
                <a:gd name="f821" fmla="+- f608 f761 0"/>
                <a:gd name="f822" fmla="+- f641 0 f762"/>
                <a:gd name="f823" fmla="+- f642 0 f763"/>
                <a:gd name="f824" fmla="+- f641 f762 0"/>
                <a:gd name="f825" fmla="+- f642 f763 0"/>
                <a:gd name="f826" fmla="+- f675 0 f764"/>
                <a:gd name="f827" fmla="+- f676 0 f765"/>
                <a:gd name="f828" fmla="+- f675 f764 0"/>
                <a:gd name="f829" fmla="+- f676 f765 0"/>
                <a:gd name="f830" fmla="+- f698 0 f766"/>
                <a:gd name="f831" fmla="+- f699 0 f767"/>
                <a:gd name="f832" fmla="*/ f768 f46 1"/>
                <a:gd name="f833" fmla="*/ f769 f46 1"/>
                <a:gd name="f834" fmla="*/ f770 f46 1"/>
                <a:gd name="f835" fmla="*/ f771 f46 1"/>
                <a:gd name="f836" fmla="*/ f772 f46 1"/>
                <a:gd name="f837" fmla="*/ f773 f46 1"/>
                <a:gd name="f838" fmla="*/ f774 f46 1"/>
                <a:gd name="f839" fmla="*/ f775 f46 1"/>
                <a:gd name="f840" fmla="*/ f776 f46 1"/>
                <a:gd name="f841" fmla="*/ f777 f46 1"/>
                <a:gd name="f842" fmla="*/ f778 f46 1"/>
                <a:gd name="f843" fmla="*/ f779 f46 1"/>
                <a:gd name="f844" fmla="*/ f780 f46 1"/>
                <a:gd name="f845" fmla="*/ f781 f46 1"/>
                <a:gd name="f846" fmla="*/ f782 f46 1"/>
                <a:gd name="f847" fmla="*/ f783 f46 1"/>
                <a:gd name="f848" fmla="*/ f784 f46 1"/>
                <a:gd name="f849" fmla="*/ f785 f46 1"/>
                <a:gd name="f850" fmla="*/ f786 f46 1"/>
                <a:gd name="f851" fmla="*/ f787 f46 1"/>
                <a:gd name="f852" fmla="*/ f788 f46 1"/>
                <a:gd name="f853" fmla="*/ f789 f46 1"/>
                <a:gd name="f854" fmla="*/ f790 f46 1"/>
                <a:gd name="f855" fmla="*/ f791 f46 1"/>
                <a:gd name="f856" fmla="*/ f792 f46 1"/>
                <a:gd name="f857" fmla="*/ f793 f46 1"/>
                <a:gd name="f858" fmla="*/ f794 f46 1"/>
                <a:gd name="f859" fmla="*/ f795 f46 1"/>
                <a:gd name="f860" fmla="*/ f796 f46 1"/>
                <a:gd name="f861" fmla="*/ f797 f46 1"/>
                <a:gd name="f862" fmla="*/ f798 f46 1"/>
                <a:gd name="f863" fmla="*/ f799 f46 1"/>
                <a:gd name="f864" fmla="*/ f800 f46 1"/>
                <a:gd name="f865" fmla="*/ f801 f46 1"/>
                <a:gd name="f866" fmla="*/ f802 f46 1"/>
                <a:gd name="f867" fmla="*/ f803 f46 1"/>
                <a:gd name="f868" fmla="*/ f804 f46 1"/>
                <a:gd name="f869" fmla="*/ f805 f46 1"/>
                <a:gd name="f870" fmla="*/ f806 f46 1"/>
                <a:gd name="f871" fmla="*/ f807 f46 1"/>
                <a:gd name="f872" fmla="*/ f808 f46 1"/>
                <a:gd name="f873" fmla="*/ f809 f46 1"/>
                <a:gd name="f874" fmla="*/ f810 f46 1"/>
                <a:gd name="f875" fmla="*/ f811 f46 1"/>
                <a:gd name="f876" fmla="*/ f812 f46 1"/>
                <a:gd name="f877" fmla="*/ f813 f46 1"/>
                <a:gd name="f878" fmla="*/ f814 f46 1"/>
                <a:gd name="f879" fmla="*/ f815 f46 1"/>
                <a:gd name="f880" fmla="*/ f816 f46 1"/>
                <a:gd name="f881" fmla="*/ f817 f46 1"/>
                <a:gd name="f882" fmla="*/ f818 f46 1"/>
                <a:gd name="f883" fmla="*/ f819 f46 1"/>
                <a:gd name="f884" fmla="*/ f820 f46 1"/>
                <a:gd name="f885" fmla="*/ f821 f46 1"/>
                <a:gd name="f886" fmla="*/ f822 f46 1"/>
                <a:gd name="f887" fmla="*/ f823 f46 1"/>
                <a:gd name="f888" fmla="*/ f824 f46 1"/>
                <a:gd name="f889" fmla="*/ f825 f46 1"/>
                <a:gd name="f890" fmla="*/ f826 f46 1"/>
                <a:gd name="f891" fmla="*/ f827 f46 1"/>
                <a:gd name="f892" fmla="*/ f828 f46 1"/>
                <a:gd name="f893" fmla="*/ f829 f46 1"/>
                <a:gd name="f894" fmla="*/ f830 f46 1"/>
                <a:gd name="f895" fmla="*/ f831 f4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2" t="f203" r="f216" b="f217"/>
              <a:pathLst>
                <a:path>
                  <a:moveTo>
                    <a:pt x="f63" y="f73"/>
                  </a:moveTo>
                  <a:cubicBezTo>
                    <a:pt x="f832" y="f833"/>
                    <a:pt x="f834" y="f835"/>
                    <a:pt x="f648" y="f649"/>
                  </a:cubicBezTo>
                  <a:cubicBezTo>
                    <a:pt x="f836" y="f837"/>
                    <a:pt x="f838" y="f839"/>
                    <a:pt x="f680" y="f681"/>
                  </a:cubicBezTo>
                  <a:cubicBezTo>
                    <a:pt x="f840" y="f841"/>
                    <a:pt x="f842" y="f843"/>
                    <a:pt x="f700" y="f701"/>
                  </a:cubicBezTo>
                  <a:cubicBezTo>
                    <a:pt x="f844" y="f845"/>
                    <a:pt x="f846" y="f847"/>
                    <a:pt x="f712" y="f713"/>
                  </a:cubicBezTo>
                  <a:lnTo>
                    <a:pt x="f104" y="f63"/>
                  </a:lnTo>
                  <a:cubicBezTo>
                    <a:pt x="f848" y="f849"/>
                    <a:pt x="f850" y="f851"/>
                    <a:pt x="f650" y="f651"/>
                  </a:cubicBezTo>
                  <a:cubicBezTo>
                    <a:pt x="f852" y="f853"/>
                    <a:pt x="f854" y="f855"/>
                    <a:pt x="f682" y="f683"/>
                  </a:cubicBezTo>
                  <a:cubicBezTo>
                    <a:pt x="f856" y="f857"/>
                    <a:pt x="f858" y="f859"/>
                    <a:pt x="f702" y="f703"/>
                  </a:cubicBezTo>
                  <a:cubicBezTo>
                    <a:pt x="f860" y="f861"/>
                    <a:pt x="f862" y="f863"/>
                    <a:pt x="f714" y="f715"/>
                  </a:cubicBezTo>
                  <a:lnTo>
                    <a:pt x="f74" y="f105"/>
                  </a:lnTo>
                  <a:cubicBezTo>
                    <a:pt x="f864" y="f865"/>
                    <a:pt x="f866" y="f867"/>
                    <a:pt x="f652" y="f653"/>
                  </a:cubicBezTo>
                  <a:cubicBezTo>
                    <a:pt x="f868" y="f869"/>
                    <a:pt x="f870" y="f871"/>
                    <a:pt x="f684" y="f685"/>
                  </a:cubicBezTo>
                  <a:cubicBezTo>
                    <a:pt x="f872" y="f873"/>
                    <a:pt x="f874" y="f875"/>
                    <a:pt x="f704" y="f705"/>
                  </a:cubicBezTo>
                  <a:cubicBezTo>
                    <a:pt x="f876" y="f877"/>
                    <a:pt x="f878" y="f879"/>
                    <a:pt x="f716" y="f717"/>
                  </a:cubicBezTo>
                  <a:lnTo>
                    <a:pt x="f73" y="f75"/>
                  </a:lnTo>
                  <a:cubicBezTo>
                    <a:pt x="f880" y="f881"/>
                    <a:pt x="f882" y="f883"/>
                    <a:pt x="f654" y="f655"/>
                  </a:cubicBezTo>
                  <a:cubicBezTo>
                    <a:pt x="f884" y="f885"/>
                    <a:pt x="f886" y="f887"/>
                    <a:pt x="f686" y="f687"/>
                  </a:cubicBezTo>
                  <a:cubicBezTo>
                    <a:pt x="f888" y="f889"/>
                    <a:pt x="f890" y="f891"/>
                    <a:pt x="f706" y="f707"/>
                  </a:cubicBezTo>
                  <a:cubicBezTo>
                    <a:pt x="f892" y="f893"/>
                    <a:pt x="f894" y="f895"/>
                    <a:pt x="f718" y="f719"/>
                  </a:cubicBezTo>
                  <a:close/>
                </a:path>
              </a:pathLst>
            </a:custGeom>
            <a:solidFill>
              <a:srgbClr val="9999FF"/>
            </a:solidFill>
            <a:ln w="25400">
              <a:solidFill>
                <a:srgbClr val="CCCCFF"/>
              </a:solidFill>
              <a:prstDash val="solid"/>
            </a:ln>
          </p:spPr>
          <p:txBody>
            <a:bodyPr wrap="square" lIns="91440" tIns="45720" rIns="91440" bIns="45720" anchor="ctr"/>
            <a:lstStyle/>
            <a:p>
              <a:pPr marL="0" marR="0" lvl="0" indent="0" algn="ctr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2400" b="1" spc="0">
                  <a:solidFill>
                    <a:srgbClr val="FFFFFF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спасатель</a:t>
              </a: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6975647" y="3240360"/>
            <a:ext cx="1988840" cy="1988840"/>
            <a:chOff x="6975647" y="3240360"/>
            <a:chExt cx="1988840" cy="1988840"/>
          </a:xfrm>
        </p:grpSpPr>
        <p:sp>
          <p:nvSpPr>
            <p:cNvPr id="19" name="Полилиния 18"/>
            <p:cNvSpPr/>
            <p:nvPr/>
          </p:nvSpPr>
          <p:spPr>
            <a:xfrm>
              <a:off x="6975647" y="3240360"/>
              <a:ext cx="1988840" cy="198884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1600"/>
                <a:gd name="f4" fmla="*/ f0 1 21600"/>
                <a:gd name="f5" fmla="*/ f1 1 21600"/>
                <a:gd name="f6" fmla="val f3"/>
                <a:gd name="f7" fmla="val f3"/>
                <a:gd name="f8" fmla="*/ f2 1 1"/>
                <a:gd name="f9" fmla="*/ f8 1 f3"/>
                <a:gd name="f10" fmla="*/ f8 1 f3"/>
                <a:gd name="f11" fmla="*/ f6 1 1"/>
                <a:gd name="f12" fmla="*/ f7 1 1"/>
                <a:gd name="f13" fmla="*/ f11 1 f3"/>
                <a:gd name="f14" fmla="*/ f12 1 f3"/>
                <a:gd name="f15" fmla="*/ f9 f3 1"/>
                <a:gd name="f16" fmla="*/ f10 f3 1"/>
                <a:gd name="f17" fmla="*/ f13 f3 1"/>
                <a:gd name="f18" fmla="*/ f14 f3 1"/>
                <a:gd name="f19" fmla="*/ f15 f4 1"/>
                <a:gd name="f20" fmla="*/ f16 f5 1"/>
                <a:gd name="f21" fmla="*/ f17 f4 1"/>
                <a:gd name="f22" fmla="*/ f18 f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0" r="f21" b="f22"/>
              <a:pathLst>
                <a:path w="21600" h="21600">
                  <a:moveTo>
                    <a:pt x="f2" y="f2"/>
                  </a:moveTo>
                  <a:lnTo>
                    <a:pt x="f3" y="f2"/>
                  </a:lnTo>
                  <a:lnTo>
                    <a:pt x="f3" y="f3"/>
                  </a:lnTo>
                  <a:lnTo>
                    <a:pt x="f2" y="f3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  <a:ln>
              <a:noFill/>
              <a:prstDash val="solid"/>
            </a:ln>
          </p:spPr>
          <p:txBody>
            <a:bodyPr wrap="square" lIns="45720" tIns="45720" rIns="45720" bIns="45720"/>
            <a:lstStyle/>
            <a:p>
              <a:pPr marR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ru-RU" sz="12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XO Thames"/>
              </a:endParaRPr>
            </a:p>
          </p:txBody>
        </p:sp>
        <p:sp>
          <p:nvSpPr>
            <p:cNvPr id="20" name="Полилиния 19"/>
            <p:cNvSpPr/>
            <p:nvPr/>
          </p:nvSpPr>
          <p:spPr>
            <a:xfrm>
              <a:off x="7263679" y="3888432"/>
              <a:ext cx="1368151" cy="792087"/>
            </a:xfrm>
            <a:custGeom>
              <a:avLst>
                <a:gd name="f15" fmla="val 16667"/>
              </a:avLst>
              <a:gdLst>
                <a:gd name="f1" fmla="val 10800000"/>
                <a:gd name="f2" fmla="val 5400000"/>
                <a:gd name="f3" fmla="val w"/>
                <a:gd name="f4" fmla="val h"/>
                <a:gd name="f5" fmla="val ss"/>
                <a:gd name="f6" fmla="val 0"/>
                <a:gd name="f7" fmla="*/ 5419351 1 1725033"/>
                <a:gd name="f8" fmla="val 21600"/>
                <a:gd name="f9" fmla="*/ 1 1 2"/>
                <a:gd name="f10" fmla="+- 21600000 0 1"/>
                <a:gd name="f11" fmla="*/ 1 1 4"/>
                <a:gd name="f12" fmla="+- 0 0 1"/>
                <a:gd name="f13" fmla="*/ 3 1 4"/>
                <a:gd name="f14" fmla="*/ 0 1 60000"/>
                <a:gd name="f15" fmla="val 16667"/>
                <a:gd name="f16" fmla="abs f3"/>
                <a:gd name="f17" fmla="abs f4"/>
                <a:gd name="f18" fmla="abs f5"/>
                <a:gd name="f19" fmla="+- f15 0 50000"/>
                <a:gd name="f20" fmla="+- 0 0 f15"/>
                <a:gd name="f21" fmla="min f8 f8"/>
                <a:gd name="f22" fmla="*/ 21600000 f9 1"/>
                <a:gd name="f23" fmla="*/ f10 1 60000"/>
                <a:gd name="f24" fmla="*/ 21600000 f11 1"/>
                <a:gd name="f25" fmla="*/ 2 f7 1"/>
                <a:gd name="f26" fmla="*/ 21600000 f13 1"/>
                <a:gd name="f27" fmla="*/ f14 f7 1"/>
                <a:gd name="f28" fmla="?: f16 f3 1"/>
                <a:gd name="f29" fmla="?: f17 f4 1"/>
                <a:gd name="f30" fmla="?: f18 f5 1"/>
                <a:gd name="f31" fmla="?: f19 50000 f15"/>
                <a:gd name="f32" fmla="*/ f22 1 60000"/>
                <a:gd name="f33" fmla="*/ f24 1 60000"/>
                <a:gd name="f34" fmla="*/ f26 1 60000"/>
                <a:gd name="f35" fmla="*/ f27 1 180"/>
                <a:gd name="f36" fmla="*/ f28 1 21600"/>
                <a:gd name="f37" fmla="*/ f29 1 21600"/>
                <a:gd name="f38" fmla="*/ 21600 f28 1"/>
                <a:gd name="f39" fmla="*/ 21600 f29 1"/>
                <a:gd name="f40" fmla="?: f20 0 f31"/>
                <a:gd name="f41" fmla="*/ f32 f7 1"/>
                <a:gd name="f42" fmla="+- f33 0 f23"/>
                <a:gd name="f43" fmla="*/ f34 f7 1"/>
                <a:gd name="f44" fmla="+- 0 0 f35"/>
                <a:gd name="f45" fmla="*/ f33 f7 1"/>
                <a:gd name="f46" fmla="min f37 f36"/>
                <a:gd name="f47" fmla="*/ f38 1 f30"/>
                <a:gd name="f48" fmla="*/ f39 1 f30"/>
                <a:gd name="f49" fmla="*/ f21 f40 1"/>
                <a:gd name="f50" fmla="*/ f41 1 180"/>
                <a:gd name="f51" fmla="?: f42 f23 f33"/>
                <a:gd name="f52" fmla="*/ f43 1 180"/>
                <a:gd name="f53" fmla="*/ f44 f1 1"/>
                <a:gd name="f54" fmla="*/ f45 1 180"/>
                <a:gd name="f55" fmla="val f47"/>
                <a:gd name="f56" fmla="val f48"/>
                <a:gd name="f57" fmla="*/ f49 1 100000"/>
                <a:gd name="f58" fmla="*/ f51 f7 1"/>
                <a:gd name="f59" fmla="+- 0 0 f50"/>
                <a:gd name="f60" fmla="+- 0 0 f52"/>
                <a:gd name="f61" fmla="*/ f53 1 f7"/>
                <a:gd name="f62" fmla="+- 0 0 f54"/>
                <a:gd name="f63" fmla="*/ f6 f46 1"/>
                <a:gd name="f64" fmla="+- f55 0 0"/>
                <a:gd name="f65" fmla="+- f56 0 0"/>
                <a:gd name="f66" fmla="*/ f57 29289 1"/>
                <a:gd name="f67" fmla="val f57"/>
                <a:gd name="f68" fmla="*/ f58 1 180"/>
                <a:gd name="f69" fmla="*/ f59 f1 1"/>
                <a:gd name="f70" fmla="*/ f60 f1 1"/>
                <a:gd name="f71" fmla="+- f61 0 f2"/>
                <a:gd name="f72" fmla="*/ f62 f1 1"/>
                <a:gd name="f73" fmla="*/ f57 f46 1"/>
                <a:gd name="f74" fmla="*/ f55 f46 1"/>
                <a:gd name="f75" fmla="*/ f56 f46 1"/>
                <a:gd name="f76" fmla="+- f64 0 f57"/>
                <a:gd name="f77" fmla="+- f65 0 f57"/>
                <a:gd name="f78" fmla="*/ f66 1 100000"/>
                <a:gd name="f79" fmla="*/ 2 f67 1"/>
                <a:gd name="f80" fmla="+- f50 f68 0"/>
                <a:gd name="f81" fmla="*/ f69 1 f7"/>
                <a:gd name="f82" fmla="?: f68 0 f25"/>
                <a:gd name="f83" fmla="+- f52 f68 0"/>
                <a:gd name="f84" fmla="*/ f70 1 f7"/>
                <a:gd name="f85" fmla="+- f35 f68 0"/>
                <a:gd name="f86" fmla="cos 1 f71"/>
                <a:gd name="f87" fmla="sin 1 f71"/>
                <a:gd name="f88" fmla="+- f54 f68 0"/>
                <a:gd name="f89" fmla="*/ f72 1 f7"/>
                <a:gd name="f90" fmla="+- f64 0 f78"/>
                <a:gd name="f91" fmla="+- f65 0 f78"/>
                <a:gd name="f92" fmla="*/ f78 f8 1"/>
                <a:gd name="f93" fmla="*/ f78 f8 1"/>
                <a:gd name="f94" fmla="+- f81 0 f2"/>
                <a:gd name="f95" fmla="+- 0 0 f80"/>
                <a:gd name="f96" fmla="*/ f79 1 2"/>
                <a:gd name="f97" fmla="+- f84 0 f2"/>
                <a:gd name="f98" fmla="+- 0 0 f83"/>
                <a:gd name="f99" fmla="+- 0 0 f86"/>
                <a:gd name="f100" fmla="+- 0 0 f87"/>
                <a:gd name="f101" fmla="+- 0 0 f85"/>
                <a:gd name="f102" fmla="+- f89 0 f2"/>
                <a:gd name="f103" fmla="+- 0 0 f88"/>
                <a:gd name="f104" fmla="*/ f76 f46 1"/>
                <a:gd name="f105" fmla="*/ f77 f46 1"/>
                <a:gd name="f106" fmla="*/ f92 1 f55"/>
                <a:gd name="f107" fmla="*/ f90 f8 1"/>
                <a:gd name="f108" fmla="*/ f93 1 f56"/>
                <a:gd name="f109" fmla="*/ f91 f8 1"/>
                <a:gd name="f110" fmla="cos 1 f94"/>
                <a:gd name="f111" fmla="sin 1 f94"/>
                <a:gd name="f112" fmla="*/ f95 f1 1"/>
                <a:gd name="f113" fmla="cos 1 f97"/>
                <a:gd name="f114" fmla="sin 1 f97"/>
                <a:gd name="f115" fmla="*/ f98 f1 1"/>
                <a:gd name="f116" fmla="*/ f99 1 f79"/>
                <a:gd name="f117" fmla="*/ f100 1 f79"/>
                <a:gd name="f118" fmla="*/ f101 f1 1"/>
                <a:gd name="f119" fmla="cos 1 f102"/>
                <a:gd name="f120" fmla="sin 1 f102"/>
                <a:gd name="f121" fmla="*/ f103 f1 1"/>
                <a:gd name="f122" fmla="*/ f107 1 f55"/>
                <a:gd name="f123" fmla="*/ f109 1 f56"/>
                <a:gd name="f124" fmla="val f106"/>
                <a:gd name="f125" fmla="val f108"/>
                <a:gd name="f126" fmla="+- 0 0 f110"/>
                <a:gd name="f127" fmla="+- 0 0 f111"/>
                <a:gd name="f128" fmla="*/ f112 1 f7"/>
                <a:gd name="f129" fmla="+- 0 0 f113"/>
                <a:gd name="f130" fmla="+- 0 0 f114"/>
                <a:gd name="f131" fmla="*/ f115 1 f7"/>
                <a:gd name="f132" fmla="+- 0 0 f116"/>
                <a:gd name="f133" fmla="+- 0 0 f117"/>
                <a:gd name="f134" fmla="*/ f118 1 f7"/>
                <a:gd name="f135" fmla="+- 0 0 f119"/>
                <a:gd name="f136" fmla="+- 0 0 f120"/>
                <a:gd name="f137" fmla="*/ f121 1 f7"/>
                <a:gd name="f138" fmla="val f122"/>
                <a:gd name="f139" fmla="val f123"/>
                <a:gd name="f140" fmla="*/ f124 1 1"/>
                <a:gd name="f141" fmla="*/ f125 1 1"/>
                <a:gd name="f142" fmla="*/ f126 1 f79"/>
                <a:gd name="f143" fmla="*/ f127 1 f79"/>
                <a:gd name="f144" fmla="+- f128 0 f2"/>
                <a:gd name="f145" fmla="*/ f129 1 f79"/>
                <a:gd name="f146" fmla="*/ f130 1 f79"/>
                <a:gd name="f147" fmla="+- f131 0 f2"/>
                <a:gd name="f148" fmla="at2 f132 f133"/>
                <a:gd name="f149" fmla="+- f134 0 f2"/>
                <a:gd name="f150" fmla="*/ f135 1 f79"/>
                <a:gd name="f151" fmla="*/ f136 1 f79"/>
                <a:gd name="f152" fmla="+- f137 0 f2"/>
                <a:gd name="f153" fmla="*/ f140 1 f8"/>
                <a:gd name="f154" fmla="*/ f141 1 f8"/>
                <a:gd name="f155" fmla="*/ f138 1 1"/>
                <a:gd name="f156" fmla="*/ f139 1 1"/>
                <a:gd name="f157" fmla="+- 0 0 f142"/>
                <a:gd name="f158" fmla="+- 0 0 f143"/>
                <a:gd name="f159" fmla="cos 1 f144"/>
                <a:gd name="f160" fmla="sin 1 f144"/>
                <a:gd name="f161" fmla="+- 0 0 f145"/>
                <a:gd name="f162" fmla="+- 0 0 f146"/>
                <a:gd name="f163" fmla="cos 1 f147"/>
                <a:gd name="f164" fmla="sin 1 f147"/>
                <a:gd name="f165" fmla="+- f148 f2 0"/>
                <a:gd name="f166" fmla="cos 1 f149"/>
                <a:gd name="f167" fmla="sin 1 f149"/>
                <a:gd name="f168" fmla="+- 0 0 f150"/>
                <a:gd name="f169" fmla="+- 0 0 f151"/>
                <a:gd name="f170" fmla="cos 1 f152"/>
                <a:gd name="f171" fmla="sin 1 f152"/>
                <a:gd name="f172" fmla="*/ f155 1 f8"/>
                <a:gd name="f173" fmla="*/ f156 1 f8"/>
                <a:gd name="f174" fmla="at2 f157 f158"/>
                <a:gd name="f175" fmla="+- 0 0 f159"/>
                <a:gd name="f176" fmla="+- 0 0 f160"/>
                <a:gd name="f177" fmla="at2 f161 f162"/>
                <a:gd name="f178" fmla="+- 0 0 f163"/>
                <a:gd name="f179" fmla="+- 0 0 f164"/>
                <a:gd name="f180" fmla="*/ f165 f7 1"/>
                <a:gd name="f181" fmla="+- 0 0 f166"/>
                <a:gd name="f182" fmla="+- 0 0 f167"/>
                <a:gd name="f183" fmla="at2 f168 f169"/>
                <a:gd name="f184" fmla="+- 0 0 f170"/>
                <a:gd name="f185" fmla="+- 0 0 f171"/>
                <a:gd name="f186" fmla="*/ f153 f55 1"/>
                <a:gd name="f187" fmla="*/ f154 f56 1"/>
                <a:gd name="f188" fmla="+- f174 f2 0"/>
                <a:gd name="f189" fmla="*/ f175 1 f79"/>
                <a:gd name="f190" fmla="*/ f176 1 f79"/>
                <a:gd name="f191" fmla="+- f177 f2 0"/>
                <a:gd name="f192" fmla="*/ f178 1 f79"/>
                <a:gd name="f193" fmla="*/ f179 1 f79"/>
                <a:gd name="f194" fmla="*/ f180 1 f1"/>
                <a:gd name="f195" fmla="*/ f181 1 f79"/>
                <a:gd name="f196" fmla="*/ f182 1 f79"/>
                <a:gd name="f197" fmla="+- f183 f2 0"/>
                <a:gd name="f198" fmla="*/ f184 1 f79"/>
                <a:gd name="f199" fmla="*/ f185 1 f79"/>
                <a:gd name="f200" fmla="*/ f172 f55 1"/>
                <a:gd name="f201" fmla="*/ f173 f56 1"/>
                <a:gd name="f202" fmla="*/ f186 f46 1"/>
                <a:gd name="f203" fmla="*/ f187 f46 1"/>
                <a:gd name="f204" fmla="*/ f188 f7 1"/>
                <a:gd name="f205" fmla="+- 0 0 f189"/>
                <a:gd name="f206" fmla="+- 0 0 f190"/>
                <a:gd name="f207" fmla="*/ f191 f7 1"/>
                <a:gd name="f208" fmla="+- 0 0 f192"/>
                <a:gd name="f209" fmla="+- 0 0 f193"/>
                <a:gd name="f210" fmla="+- 0 0 f194"/>
                <a:gd name="f211" fmla="+- 0 0 f195"/>
                <a:gd name="f212" fmla="+- 0 0 f196"/>
                <a:gd name="f213" fmla="*/ f197 f7 1"/>
                <a:gd name="f214" fmla="+- 0 0 f198"/>
                <a:gd name="f215" fmla="+- 0 0 f199"/>
                <a:gd name="f216" fmla="*/ f200 f46 1"/>
                <a:gd name="f217" fmla="*/ f201 f46 1"/>
                <a:gd name="f218" fmla="*/ f204 1 f1"/>
                <a:gd name="f219" fmla="at2 f205 f206"/>
                <a:gd name="f220" fmla="*/ f207 1 f1"/>
                <a:gd name="f221" fmla="at2 f208 f209"/>
                <a:gd name="f222" fmla="val f210"/>
                <a:gd name="f223" fmla="at2 f211 f212"/>
                <a:gd name="f224" fmla="*/ f213 1 f1"/>
                <a:gd name="f225" fmla="at2 f214 f215"/>
                <a:gd name="f226" fmla="+- 0 0 f218"/>
                <a:gd name="f227" fmla="+- f219 f2 0"/>
                <a:gd name="f228" fmla="+- 0 0 f220"/>
                <a:gd name="f229" fmla="+- f221 f2 0"/>
                <a:gd name="f230" fmla="+- f223 f2 0"/>
                <a:gd name="f231" fmla="+- 0 0 f222"/>
                <a:gd name="f232" fmla="val f222"/>
                <a:gd name="f233" fmla="+- 0 0 f224"/>
                <a:gd name="f234" fmla="+- f225 f2 0"/>
                <a:gd name="f235" fmla="val f226"/>
                <a:gd name="f236" fmla="*/ f227 f7 1"/>
                <a:gd name="f237" fmla="val f228"/>
                <a:gd name="f238" fmla="*/ f229 f7 1"/>
                <a:gd name="f239" fmla="*/ f230 f7 1"/>
                <a:gd name="f240" fmla="*/ f231 f1 1"/>
                <a:gd name="f241" fmla="+- 0 0 f232"/>
                <a:gd name="f242" fmla="val f233"/>
                <a:gd name="f243" fmla="*/ f234 f7 1"/>
                <a:gd name="f244" fmla="*/ f236 1 f1"/>
                <a:gd name="f245" fmla="+- 0 0 f235"/>
                <a:gd name="f246" fmla="val f235"/>
                <a:gd name="f247" fmla="*/ f238 1 f1"/>
                <a:gd name="f248" fmla="+- 0 0 f237"/>
                <a:gd name="f249" fmla="val f237"/>
                <a:gd name="f250" fmla="*/ f239 1 f1"/>
                <a:gd name="f251" fmla="*/ f240 1 f7"/>
                <a:gd name="f252" fmla="*/ f241 f1 1"/>
                <a:gd name="f253" fmla="*/ f243 1 f1"/>
                <a:gd name="f254" fmla="+- 0 0 f242"/>
                <a:gd name="f255" fmla="val f242"/>
                <a:gd name="f256" fmla="+- 0 0 f244"/>
                <a:gd name="f257" fmla="*/ f245 f1 1"/>
                <a:gd name="f258" fmla="+- 0 0 f246"/>
                <a:gd name="f259" fmla="+- 0 0 f247"/>
                <a:gd name="f260" fmla="*/ f248 f1 1"/>
                <a:gd name="f261" fmla="+- 0 0 f249"/>
                <a:gd name="f262" fmla="+- 0 0 f250"/>
                <a:gd name="f263" fmla="+- f251 0 f2"/>
                <a:gd name="f264" fmla="*/ f252 1 f7"/>
                <a:gd name="f265" fmla="+- 0 0 f253"/>
                <a:gd name="f266" fmla="*/ f254 f1 1"/>
                <a:gd name="f267" fmla="+- 0 0 f255"/>
                <a:gd name="f268" fmla="val f256"/>
                <a:gd name="f269" fmla="*/ f257 1 f7"/>
                <a:gd name="f270" fmla="*/ f258 f1 1"/>
                <a:gd name="f271" fmla="val f259"/>
                <a:gd name="f272" fmla="*/ f260 1 f7"/>
                <a:gd name="f273" fmla="*/ f261 f1 1"/>
                <a:gd name="f274" fmla="val f262"/>
                <a:gd name="f275" fmla="sin 1 f263"/>
                <a:gd name="f276" fmla="cos 1 f263"/>
                <a:gd name="f277" fmla="+- f264 0 f2"/>
                <a:gd name="f278" fmla="val f265"/>
                <a:gd name="f279" fmla="*/ f266 1 f7"/>
                <a:gd name="f280" fmla="*/ f267 f1 1"/>
                <a:gd name="f281" fmla="+- f269 0 f2"/>
                <a:gd name="f282" fmla="+- f268 0 f235"/>
                <a:gd name="f283" fmla="*/ f270 1 f7"/>
                <a:gd name="f284" fmla="+- f272 0 f2"/>
                <a:gd name="f285" fmla="+- f271 0 f237"/>
                <a:gd name="f286" fmla="*/ f273 1 f7"/>
                <a:gd name="f287" fmla="+- 0 0 f275"/>
                <a:gd name="f288" fmla="+- 0 0 f276"/>
                <a:gd name="f289" fmla="+- f274 0 f222"/>
                <a:gd name="f290" fmla="cos 1 f277"/>
                <a:gd name="f291" fmla="sin 1 f277"/>
                <a:gd name="f292" fmla="+- f279 0 f2"/>
                <a:gd name="f293" fmla="+- f278 0 f242"/>
                <a:gd name="f294" fmla="*/ f280 1 f7"/>
                <a:gd name="f295" fmla="sin 1 f281"/>
                <a:gd name="f296" fmla="cos 1 f281"/>
                <a:gd name="f297" fmla="?: f282 0 f25"/>
                <a:gd name="f298" fmla="+- f283 0 f2"/>
                <a:gd name="f299" fmla="sin 1 f284"/>
                <a:gd name="f300" fmla="cos 1 f284"/>
                <a:gd name="f301" fmla="?: f285 0 f25"/>
                <a:gd name="f302" fmla="+- f286 0 f2"/>
                <a:gd name="f303" fmla="*/ f67 f287 1"/>
                <a:gd name="f304" fmla="*/ f67 f288 1"/>
                <a:gd name="f305" fmla="?: f289 0 f25"/>
                <a:gd name="f306" fmla="+- 0 0 f290"/>
                <a:gd name="f307" fmla="+- 0 0 f291"/>
                <a:gd name="f308" fmla="sin 1 f292"/>
                <a:gd name="f309" fmla="cos 1 f292"/>
                <a:gd name="f310" fmla="?: f293 0 f25"/>
                <a:gd name="f311" fmla="+- f294 0 f2"/>
                <a:gd name="f312" fmla="+- 0 0 f295"/>
                <a:gd name="f313" fmla="+- 0 0 f296"/>
                <a:gd name="f314" fmla="+- f268 f297 0"/>
                <a:gd name="f315" fmla="cos 1 f298"/>
                <a:gd name="f316" fmla="sin 1 f298"/>
                <a:gd name="f317" fmla="+- 0 0 f299"/>
                <a:gd name="f318" fmla="+- 0 0 f300"/>
                <a:gd name="f319" fmla="+- f271 f301 0"/>
                <a:gd name="f320" fmla="cos 1 f302"/>
                <a:gd name="f321" fmla="sin 1 f302"/>
                <a:gd name="f322" fmla="+- f55 0 f303"/>
                <a:gd name="f323" fmla="+- f77 0 f304"/>
                <a:gd name="f324" fmla="+- f274 f305 0"/>
                <a:gd name="f325" fmla="*/ f12 f306 1"/>
                <a:gd name="f326" fmla="*/ f96 f307 1"/>
                <a:gd name="f327" fmla="*/ f96 f306 1"/>
                <a:gd name="f328" fmla="+- 0 0 f308"/>
                <a:gd name="f329" fmla="+- 0 0 f309"/>
                <a:gd name="f330" fmla="+- f278 f310 0"/>
                <a:gd name="f331" fmla="cos 1 f311"/>
                <a:gd name="f332" fmla="sin 1 f311"/>
                <a:gd name="f333" fmla="*/ f67 f312 1"/>
                <a:gd name="f334" fmla="*/ f67 f313 1"/>
                <a:gd name="f335" fmla="+- f314 0 f235"/>
                <a:gd name="f336" fmla="+- 0 0 f315"/>
                <a:gd name="f337" fmla="+- 0 0 f316"/>
                <a:gd name="f338" fmla="*/ f67 f317 1"/>
                <a:gd name="f339" fmla="*/ f67 f318 1"/>
                <a:gd name="f340" fmla="+- f319 0 f237"/>
                <a:gd name="f341" fmla="+- 0 0 f320"/>
                <a:gd name="f342" fmla="+- 0 0 f321"/>
                <a:gd name="f343" fmla="+- f324 0 f222"/>
                <a:gd name="f344" fmla="+- f326 f322 0"/>
                <a:gd name="f345" fmla="+- f327 f323 0"/>
                <a:gd name="f346" fmla="*/ f67 f328 1"/>
                <a:gd name="f347" fmla="*/ f67 f329 1"/>
                <a:gd name="f348" fmla="+- f330 0 f242"/>
                <a:gd name="f349" fmla="+- 0 0 f331"/>
                <a:gd name="f350" fmla="+- 0 0 f332"/>
                <a:gd name="f351" fmla="+- 0 0 f333"/>
                <a:gd name="f352" fmla="+- f57 0 f334"/>
                <a:gd name="f353" fmla="+- f335 0 f82"/>
                <a:gd name="f354" fmla="*/ f12 f336 1"/>
                <a:gd name="f355" fmla="*/ f96 f337 1"/>
                <a:gd name="f356" fmla="*/ f96 f336 1"/>
                <a:gd name="f357" fmla="+- f76 0 f338"/>
                <a:gd name="f358" fmla="+- 0 0 f339"/>
                <a:gd name="f359" fmla="+- f340 0 f82"/>
                <a:gd name="f360" fmla="*/ f12 f341 1"/>
                <a:gd name="f361" fmla="*/ f96 f342 1"/>
                <a:gd name="f362" fmla="*/ f96 f341 1"/>
                <a:gd name="f363" fmla="+- f343 0 f82"/>
                <a:gd name="f364" fmla="+- f57 0 f346"/>
                <a:gd name="f365" fmla="+- f56 0 f347"/>
                <a:gd name="f366" fmla="+- f348 0 f82"/>
                <a:gd name="f367" fmla="*/ f12 f349 1"/>
                <a:gd name="f368" fmla="*/ f96 f350 1"/>
                <a:gd name="f369" fmla="*/ f96 f349 1"/>
                <a:gd name="f370" fmla="+- f353 0 f25"/>
                <a:gd name="f371" fmla="+- f355 f351 0"/>
                <a:gd name="f372" fmla="+- f356 f352 0"/>
                <a:gd name="f373" fmla="+- f359 0 f25"/>
                <a:gd name="f374" fmla="+- f361 f357 0"/>
                <a:gd name="f375" fmla="+- f362 f358 0"/>
                <a:gd name="f376" fmla="+- f363 0 f25"/>
                <a:gd name="f377" fmla="+- f366 0 f25"/>
                <a:gd name="f378" fmla="+- f368 f364 0"/>
                <a:gd name="f379" fmla="+- f369 f365 0"/>
                <a:gd name="f380" fmla="?: f370 f25 f353"/>
                <a:gd name="f381" fmla="?: f373 f25 f359"/>
                <a:gd name="f382" fmla="?: f376 f25 f363"/>
                <a:gd name="f383" fmla="?: f377 f25 f366"/>
                <a:gd name="f384" fmla="*/ f380 1 4"/>
                <a:gd name="f385" fmla="*/ f381 1 4"/>
                <a:gd name="f386" fmla="*/ f382 1 4"/>
                <a:gd name="f387" fmla="*/ f383 1 4"/>
                <a:gd name="f388" fmla="+- f246 f384 0"/>
                <a:gd name="f389" fmla="+- 0 0 f384"/>
                <a:gd name="f390" fmla="*/ f384 1 2"/>
                <a:gd name="f391" fmla="+- f249 f385 0"/>
                <a:gd name="f392" fmla="+- 0 0 f385"/>
                <a:gd name="f393" fmla="*/ f385 1 2"/>
                <a:gd name="f394" fmla="+- f232 f386 0"/>
                <a:gd name="f395" fmla="+- 0 0 f386"/>
                <a:gd name="f396" fmla="*/ f386 1 2"/>
                <a:gd name="f397" fmla="+- f255 f387 0"/>
                <a:gd name="f398" fmla="+- 0 0 f387"/>
                <a:gd name="f399" fmla="*/ f387 1 2"/>
                <a:gd name="f400" fmla="*/ f389 f1 1"/>
                <a:gd name="f401" fmla="+- 0 0 f390"/>
                <a:gd name="f402" fmla="+- 0 0 f388"/>
                <a:gd name="f403" fmla="+- f388 f384 0"/>
                <a:gd name="f404" fmla="*/ f392 f1 1"/>
                <a:gd name="f405" fmla="+- 0 0 f393"/>
                <a:gd name="f406" fmla="+- 0 0 f391"/>
                <a:gd name="f407" fmla="+- f391 f385 0"/>
                <a:gd name="f408" fmla="*/ f395 f1 1"/>
                <a:gd name="f409" fmla="+- 0 0 f396"/>
                <a:gd name="f410" fmla="+- 0 0 f394"/>
                <a:gd name="f411" fmla="+- f394 f386 0"/>
                <a:gd name="f412" fmla="*/ f398 f1 1"/>
                <a:gd name="f413" fmla="+- 0 0 f399"/>
                <a:gd name="f414" fmla="+- 0 0 f397"/>
                <a:gd name="f415" fmla="+- f397 f387 0"/>
                <a:gd name="f416" fmla="*/ f400 1 f7"/>
                <a:gd name="f417" fmla="*/ f401 f1 1"/>
                <a:gd name="f418" fmla="*/ f402 f1 1"/>
                <a:gd name="f419" fmla="+- 0 0 f403"/>
                <a:gd name="f420" fmla="+- f403 f384 0"/>
                <a:gd name="f421" fmla="*/ f404 1 f7"/>
                <a:gd name="f422" fmla="*/ f405 f1 1"/>
                <a:gd name="f423" fmla="*/ f406 f1 1"/>
                <a:gd name="f424" fmla="+- 0 0 f407"/>
                <a:gd name="f425" fmla="+- f407 f385 0"/>
                <a:gd name="f426" fmla="*/ f408 1 f7"/>
                <a:gd name="f427" fmla="*/ f409 f1 1"/>
                <a:gd name="f428" fmla="*/ f410 f1 1"/>
                <a:gd name="f429" fmla="+- 0 0 f411"/>
                <a:gd name="f430" fmla="+- f411 f386 0"/>
                <a:gd name="f431" fmla="*/ f412 1 f7"/>
                <a:gd name="f432" fmla="*/ f413 f1 1"/>
                <a:gd name="f433" fmla="*/ f414 f1 1"/>
                <a:gd name="f434" fmla="+- 0 0 f415"/>
                <a:gd name="f435" fmla="+- f415 f387 0"/>
                <a:gd name="f436" fmla="+- f416 0 f2"/>
                <a:gd name="f437" fmla="*/ f417 1 f7"/>
                <a:gd name="f438" fmla="*/ f418 1 f7"/>
                <a:gd name="f439" fmla="*/ f419 f1 1"/>
                <a:gd name="f440" fmla="+- 0 0 f420"/>
                <a:gd name="f441" fmla="+- f420 f384 0"/>
                <a:gd name="f442" fmla="+- f421 0 f2"/>
                <a:gd name="f443" fmla="*/ f422 1 f7"/>
                <a:gd name="f444" fmla="*/ f423 1 f7"/>
                <a:gd name="f445" fmla="*/ f424 f1 1"/>
                <a:gd name="f446" fmla="+- 0 0 f425"/>
                <a:gd name="f447" fmla="+- f425 f385 0"/>
                <a:gd name="f448" fmla="+- f426 0 f2"/>
                <a:gd name="f449" fmla="*/ f427 1 f7"/>
                <a:gd name="f450" fmla="*/ f428 1 f7"/>
                <a:gd name="f451" fmla="*/ f429 f1 1"/>
                <a:gd name="f452" fmla="+- 0 0 f430"/>
                <a:gd name="f453" fmla="+- f430 f386 0"/>
                <a:gd name="f454" fmla="+- f431 0 f2"/>
                <a:gd name="f455" fmla="*/ f432 1 f7"/>
                <a:gd name="f456" fmla="*/ f433 1 f7"/>
                <a:gd name="f457" fmla="*/ f434 f1 1"/>
                <a:gd name="f458" fmla="+- 0 0 f435"/>
                <a:gd name="f459" fmla="+- f435 f387 0"/>
                <a:gd name="f460" fmla="cos 1 f436"/>
                <a:gd name="f461" fmla="+- f437 0 f2"/>
                <a:gd name="f462" fmla="+- f438 0 f2"/>
                <a:gd name="f463" fmla="*/ f439 1 f7"/>
                <a:gd name="f464" fmla="*/ f440 f1 1"/>
                <a:gd name="f465" fmla="+- 0 0 f441"/>
                <a:gd name="f466" fmla="cos 1 f442"/>
                <a:gd name="f467" fmla="+- f443 0 f2"/>
                <a:gd name="f468" fmla="+- f444 0 f2"/>
                <a:gd name="f469" fmla="*/ f445 1 f7"/>
                <a:gd name="f470" fmla="*/ f446 f1 1"/>
                <a:gd name="f471" fmla="+- 0 0 f447"/>
                <a:gd name="f472" fmla="cos 1 f448"/>
                <a:gd name="f473" fmla="+- f449 0 f2"/>
                <a:gd name="f474" fmla="+- f450 0 f2"/>
                <a:gd name="f475" fmla="*/ f451 1 f7"/>
                <a:gd name="f476" fmla="*/ f452 f1 1"/>
                <a:gd name="f477" fmla="+- 0 0 f453"/>
                <a:gd name="f478" fmla="cos 1 f454"/>
                <a:gd name="f479" fmla="+- f455 0 f2"/>
                <a:gd name="f480" fmla="+- f456 0 f2"/>
                <a:gd name="f481" fmla="*/ f457 1 f7"/>
                <a:gd name="f482" fmla="*/ f458 f1 1"/>
                <a:gd name="f483" fmla="+- 0 0 f459"/>
                <a:gd name="f484" fmla="+- 0 0 f460"/>
                <a:gd name="f485" fmla="tan 1 f461"/>
                <a:gd name="f486" fmla="cos 1 f462"/>
                <a:gd name="f487" fmla="sin 1 f462"/>
                <a:gd name="f488" fmla="+- f463 0 f2"/>
                <a:gd name="f489" fmla="*/ f464 1 f7"/>
                <a:gd name="f490" fmla="*/ f465 f1 1"/>
                <a:gd name="f491" fmla="+- 0 0 f466"/>
                <a:gd name="f492" fmla="tan 1 f467"/>
                <a:gd name="f493" fmla="cos 1 f468"/>
                <a:gd name="f494" fmla="sin 1 f468"/>
                <a:gd name="f495" fmla="+- f469 0 f2"/>
                <a:gd name="f496" fmla="*/ f470 1 f7"/>
                <a:gd name="f497" fmla="*/ f471 f1 1"/>
                <a:gd name="f498" fmla="+- 0 0 f472"/>
                <a:gd name="f499" fmla="tan 1 f473"/>
                <a:gd name="f500" fmla="cos 1 f474"/>
                <a:gd name="f501" fmla="sin 1 f474"/>
                <a:gd name="f502" fmla="+- f475 0 f2"/>
                <a:gd name="f503" fmla="*/ f476 1 f7"/>
                <a:gd name="f504" fmla="*/ f477 f1 1"/>
                <a:gd name="f505" fmla="+- 0 0 f478"/>
                <a:gd name="f506" fmla="tan 1 f479"/>
                <a:gd name="f507" fmla="cos 1 f480"/>
                <a:gd name="f508" fmla="sin 1 f480"/>
                <a:gd name="f509" fmla="+- f481 0 f2"/>
                <a:gd name="f510" fmla="*/ f482 1 f7"/>
                <a:gd name="f511" fmla="*/ f483 f1 1"/>
                <a:gd name="f512" fmla="*/ 1 1 f485"/>
                <a:gd name="f513" fmla="+- 0 0 f486"/>
                <a:gd name="f514" fmla="+- 0 0 f487"/>
                <a:gd name="f515" fmla="cos 1 f488"/>
                <a:gd name="f516" fmla="sin 1 f488"/>
                <a:gd name="f517" fmla="+- f489 0 f2"/>
                <a:gd name="f518" fmla="*/ f490 1 f7"/>
                <a:gd name="f519" fmla="*/ 1 1 f492"/>
                <a:gd name="f520" fmla="+- 0 0 f493"/>
                <a:gd name="f521" fmla="+- 0 0 f494"/>
                <a:gd name="f522" fmla="cos 1 f495"/>
                <a:gd name="f523" fmla="sin 1 f495"/>
                <a:gd name="f524" fmla="+- f496 0 f2"/>
                <a:gd name="f525" fmla="*/ f497 1 f7"/>
                <a:gd name="f526" fmla="*/ 1 1 f499"/>
                <a:gd name="f527" fmla="+- 0 0 f500"/>
                <a:gd name="f528" fmla="+- 0 0 f501"/>
                <a:gd name="f529" fmla="cos 1 f502"/>
                <a:gd name="f530" fmla="sin 1 f502"/>
                <a:gd name="f531" fmla="+- f503 0 f2"/>
                <a:gd name="f532" fmla="*/ f504 1 f7"/>
                <a:gd name="f533" fmla="*/ 1 1 f506"/>
                <a:gd name="f534" fmla="+- 0 0 f507"/>
                <a:gd name="f535" fmla="+- 0 0 f508"/>
                <a:gd name="f536" fmla="cos 1 f509"/>
                <a:gd name="f537" fmla="sin 1 f509"/>
                <a:gd name="f538" fmla="+- f510 0 f2"/>
                <a:gd name="f539" fmla="*/ f511 1 f7"/>
                <a:gd name="f540" fmla="*/ f512 f512 1"/>
                <a:gd name="f541" fmla="*/ f12 f513 1"/>
                <a:gd name="f542" fmla="*/ f96 f514 1"/>
                <a:gd name="f543" fmla="*/ f96 f513 1"/>
                <a:gd name="f544" fmla="+- 0 0 f515"/>
                <a:gd name="f545" fmla="+- 0 0 f516"/>
                <a:gd name="f546" fmla="cos 1 f517"/>
                <a:gd name="f547" fmla="sin 1 f517"/>
                <a:gd name="f548" fmla="+- f518 0 f2"/>
                <a:gd name="f549" fmla="*/ f519 f519 1"/>
                <a:gd name="f550" fmla="*/ f12 f520 1"/>
                <a:gd name="f551" fmla="*/ f96 f521 1"/>
                <a:gd name="f552" fmla="*/ f96 f520 1"/>
                <a:gd name="f553" fmla="+- 0 0 f522"/>
                <a:gd name="f554" fmla="+- 0 0 f523"/>
                <a:gd name="f555" fmla="cos 1 f524"/>
                <a:gd name="f556" fmla="sin 1 f524"/>
                <a:gd name="f557" fmla="+- f525 0 f2"/>
                <a:gd name="f558" fmla="*/ f526 f526 1"/>
                <a:gd name="f559" fmla="*/ f12 f527 1"/>
                <a:gd name="f560" fmla="*/ f96 f528 1"/>
                <a:gd name="f561" fmla="*/ f96 f527 1"/>
                <a:gd name="f562" fmla="+- 0 0 f529"/>
                <a:gd name="f563" fmla="+- 0 0 f530"/>
                <a:gd name="f564" fmla="cos 1 f531"/>
                <a:gd name="f565" fmla="sin 1 f531"/>
                <a:gd name="f566" fmla="+- f532 0 f2"/>
                <a:gd name="f567" fmla="*/ f533 f533 1"/>
                <a:gd name="f568" fmla="*/ f12 f534 1"/>
                <a:gd name="f569" fmla="*/ f96 f535 1"/>
                <a:gd name="f570" fmla="*/ f96 f534 1"/>
                <a:gd name="f571" fmla="+- 0 0 f536"/>
                <a:gd name="f572" fmla="+- 0 0 f537"/>
                <a:gd name="f573" fmla="cos 1 f538"/>
                <a:gd name="f574" fmla="sin 1 f538"/>
                <a:gd name="f575" fmla="+- f539 0 f2"/>
                <a:gd name="f576" fmla="*/ 3 f540 1"/>
                <a:gd name="f577" fmla="+- f542 f351 0"/>
                <a:gd name="f578" fmla="+- f543 f352 0"/>
                <a:gd name="f579" fmla="*/ f12 f544 1"/>
                <a:gd name="f580" fmla="*/ f96 f545 1"/>
                <a:gd name="f581" fmla="*/ f96 f544 1"/>
                <a:gd name="f582" fmla="+- 0 0 f546"/>
                <a:gd name="f583" fmla="+- 0 0 f547"/>
                <a:gd name="f584" fmla="cos 1 f548"/>
                <a:gd name="f585" fmla="sin 1 f548"/>
                <a:gd name="f586" fmla="*/ 3 f549 1"/>
                <a:gd name="f587" fmla="+- f551 f357 0"/>
                <a:gd name="f588" fmla="+- f552 f358 0"/>
                <a:gd name="f589" fmla="*/ f12 f553 1"/>
                <a:gd name="f590" fmla="*/ f96 f554 1"/>
                <a:gd name="f591" fmla="*/ f96 f553 1"/>
                <a:gd name="f592" fmla="+- 0 0 f555"/>
                <a:gd name="f593" fmla="+- 0 0 f556"/>
                <a:gd name="f594" fmla="cos 1 f557"/>
                <a:gd name="f595" fmla="sin 1 f557"/>
                <a:gd name="f596" fmla="*/ 3 f558 1"/>
                <a:gd name="f597" fmla="+- f560 f322 0"/>
                <a:gd name="f598" fmla="+- f561 f323 0"/>
                <a:gd name="f599" fmla="*/ f12 f562 1"/>
                <a:gd name="f600" fmla="*/ f96 f563 1"/>
                <a:gd name="f601" fmla="*/ f96 f562 1"/>
                <a:gd name="f602" fmla="+- 0 0 f564"/>
                <a:gd name="f603" fmla="+- 0 0 f565"/>
                <a:gd name="f604" fmla="cos 1 f566"/>
                <a:gd name="f605" fmla="sin 1 f566"/>
                <a:gd name="f606" fmla="*/ 3 f567 1"/>
                <a:gd name="f607" fmla="+- f569 f364 0"/>
                <a:gd name="f608" fmla="+- f570 f365 0"/>
                <a:gd name="f609" fmla="*/ f12 f571 1"/>
                <a:gd name="f610" fmla="*/ f96 f572 1"/>
                <a:gd name="f611" fmla="*/ f96 f571 1"/>
                <a:gd name="f612" fmla="+- 0 0 f573"/>
                <a:gd name="f613" fmla="+- 0 0 f574"/>
                <a:gd name="f614" fmla="cos 1 f575"/>
                <a:gd name="f615" fmla="sin 1 f575"/>
                <a:gd name="f616" fmla="+- 4 f576 0"/>
                <a:gd name="f617" fmla="+- f580 f351 0"/>
                <a:gd name="f618" fmla="+- f581 f352 0"/>
                <a:gd name="f619" fmla="*/ f12 f582 1"/>
                <a:gd name="f620" fmla="*/ f96 f583 1"/>
                <a:gd name="f621" fmla="*/ f96 f582 1"/>
                <a:gd name="f622" fmla="+- 0 0 f584"/>
                <a:gd name="f623" fmla="+- 0 0 f585"/>
                <a:gd name="f624" fmla="+- 4 f586 0"/>
                <a:gd name="f625" fmla="+- f590 f357 0"/>
                <a:gd name="f626" fmla="+- f591 f358 0"/>
                <a:gd name="f627" fmla="*/ f12 f592 1"/>
                <a:gd name="f628" fmla="*/ f96 f593 1"/>
                <a:gd name="f629" fmla="*/ f96 f592 1"/>
                <a:gd name="f630" fmla="+- 0 0 f594"/>
                <a:gd name="f631" fmla="+- 0 0 f595"/>
                <a:gd name="f632" fmla="+- 4 f596 0"/>
                <a:gd name="f633" fmla="+- f600 f322 0"/>
                <a:gd name="f634" fmla="+- f601 f323 0"/>
                <a:gd name="f635" fmla="*/ f12 f602 1"/>
                <a:gd name="f636" fmla="*/ f96 f603 1"/>
                <a:gd name="f637" fmla="*/ f96 f602 1"/>
                <a:gd name="f638" fmla="+- 0 0 f604"/>
                <a:gd name="f639" fmla="+- 0 0 f605"/>
                <a:gd name="f640" fmla="+- 4 f606 0"/>
                <a:gd name="f641" fmla="+- f610 f364 0"/>
                <a:gd name="f642" fmla="+- f611 f365 0"/>
                <a:gd name="f643" fmla="*/ f12 f612 1"/>
                <a:gd name="f644" fmla="*/ f96 f613 1"/>
                <a:gd name="f645" fmla="*/ f96 f612 1"/>
                <a:gd name="f646" fmla="+- 0 0 f614"/>
                <a:gd name="f647" fmla="+- 0 0 f615"/>
                <a:gd name="f648" fmla="*/ f577 f46 1"/>
                <a:gd name="f649" fmla="*/ f578 f46 1"/>
                <a:gd name="f650" fmla="*/ f587 f46 1"/>
                <a:gd name="f651" fmla="*/ f588 f46 1"/>
                <a:gd name="f652" fmla="*/ f597 f46 1"/>
                <a:gd name="f653" fmla="*/ f598 f46 1"/>
                <a:gd name="f654" fmla="*/ f607 f46 1"/>
                <a:gd name="f655" fmla="*/ f608 f46 1"/>
                <a:gd name="f656" fmla="sqrt f616"/>
                <a:gd name="f657" fmla="+- f620 f351 0"/>
                <a:gd name="f658" fmla="+- f621 f352 0"/>
                <a:gd name="f659" fmla="*/ f12 f622 1"/>
                <a:gd name="f660" fmla="*/ f96 f623 1"/>
                <a:gd name="f661" fmla="*/ f96 f622 1"/>
                <a:gd name="f662" fmla="sqrt f624"/>
                <a:gd name="f663" fmla="+- f628 f357 0"/>
                <a:gd name="f664" fmla="+- f629 f358 0"/>
                <a:gd name="f665" fmla="*/ f12 f630 1"/>
                <a:gd name="f666" fmla="*/ f96 f631 1"/>
                <a:gd name="f667" fmla="*/ f96 f630 1"/>
                <a:gd name="f668" fmla="sqrt f632"/>
                <a:gd name="f669" fmla="+- f636 f322 0"/>
                <a:gd name="f670" fmla="+- f637 f323 0"/>
                <a:gd name="f671" fmla="*/ f12 f638 1"/>
                <a:gd name="f672" fmla="*/ f96 f639 1"/>
                <a:gd name="f673" fmla="*/ f96 f638 1"/>
                <a:gd name="f674" fmla="sqrt f640"/>
                <a:gd name="f675" fmla="+- f644 f364 0"/>
                <a:gd name="f676" fmla="+- f645 f365 0"/>
                <a:gd name="f677" fmla="*/ f12 f646 1"/>
                <a:gd name="f678" fmla="*/ f96 f647 1"/>
                <a:gd name="f679" fmla="*/ f96 f646 1"/>
                <a:gd name="f680" fmla="*/ f617 f46 1"/>
                <a:gd name="f681" fmla="*/ f618 f46 1"/>
                <a:gd name="f682" fmla="*/ f625 f46 1"/>
                <a:gd name="f683" fmla="*/ f626 f46 1"/>
                <a:gd name="f684" fmla="*/ f633 f46 1"/>
                <a:gd name="f685" fmla="*/ f634 f46 1"/>
                <a:gd name="f686" fmla="*/ f641 f46 1"/>
                <a:gd name="f687" fmla="*/ f642 f46 1"/>
                <a:gd name="f688" fmla="+- f656 0 1"/>
                <a:gd name="f689" fmla="+- f660 f351 0"/>
                <a:gd name="f690" fmla="+- f661 f352 0"/>
                <a:gd name="f691" fmla="+- f662 0 1"/>
                <a:gd name="f692" fmla="+- f666 f357 0"/>
                <a:gd name="f693" fmla="+- f667 f358 0"/>
                <a:gd name="f694" fmla="+- f668 0 1"/>
                <a:gd name="f695" fmla="+- f672 f322 0"/>
                <a:gd name="f696" fmla="+- f673 f323 0"/>
                <a:gd name="f697" fmla="+- f674 0 1"/>
                <a:gd name="f698" fmla="+- f678 f364 0"/>
                <a:gd name="f699" fmla="+- f679 f365 0"/>
                <a:gd name="f700" fmla="*/ f657 f46 1"/>
                <a:gd name="f701" fmla="*/ f658 f46 1"/>
                <a:gd name="f702" fmla="*/ f663 f46 1"/>
                <a:gd name="f703" fmla="*/ f664 f46 1"/>
                <a:gd name="f704" fmla="*/ f669 f46 1"/>
                <a:gd name="f705" fmla="*/ f670 f46 1"/>
                <a:gd name="f706" fmla="*/ f675 f46 1"/>
                <a:gd name="f707" fmla="*/ f676 f46 1"/>
                <a:gd name="f708" fmla="*/ f484 f688 1"/>
                <a:gd name="f709" fmla="*/ f491 f691 1"/>
                <a:gd name="f710" fmla="*/ f498 f694 1"/>
                <a:gd name="f711" fmla="*/ f505 f697 1"/>
                <a:gd name="f712" fmla="*/ f689 f46 1"/>
                <a:gd name="f713" fmla="*/ f690 f46 1"/>
                <a:gd name="f714" fmla="*/ f692 f46 1"/>
                <a:gd name="f715" fmla="*/ f693 f46 1"/>
                <a:gd name="f716" fmla="*/ f695 f46 1"/>
                <a:gd name="f717" fmla="*/ f696 f46 1"/>
                <a:gd name="f718" fmla="*/ f698 f46 1"/>
                <a:gd name="f719" fmla="*/ f699 f46 1"/>
                <a:gd name="f720" fmla="*/ f708 1 3"/>
                <a:gd name="f721" fmla="*/ f709 1 3"/>
                <a:gd name="f722" fmla="*/ f710 1 3"/>
                <a:gd name="f723" fmla="*/ f711 1 3"/>
                <a:gd name="f724" fmla="*/ f720 f96 1"/>
                <a:gd name="f725" fmla="*/ f721 f96 1"/>
                <a:gd name="f726" fmla="*/ f722 f96 1"/>
                <a:gd name="f727" fmla="*/ f723 f96 1"/>
                <a:gd name="f728" fmla="*/ f724 f354 1"/>
                <a:gd name="f729" fmla="*/ f724 f337 1"/>
                <a:gd name="f730" fmla="*/ f724 f541 1"/>
                <a:gd name="f731" fmla="*/ f724 f514 1"/>
                <a:gd name="f732" fmla="*/ f724 f579 1"/>
                <a:gd name="f733" fmla="*/ f724 f545 1"/>
                <a:gd name="f734" fmla="*/ f724 f619 1"/>
                <a:gd name="f735" fmla="*/ f724 f583 1"/>
                <a:gd name="f736" fmla="*/ f724 f659 1"/>
                <a:gd name="f737" fmla="*/ f724 f623 1"/>
                <a:gd name="f738" fmla="*/ f725 f360 1"/>
                <a:gd name="f739" fmla="*/ f725 f342 1"/>
                <a:gd name="f740" fmla="*/ f725 f550 1"/>
                <a:gd name="f741" fmla="*/ f725 f521 1"/>
                <a:gd name="f742" fmla="*/ f725 f589 1"/>
                <a:gd name="f743" fmla="*/ f725 f554 1"/>
                <a:gd name="f744" fmla="*/ f725 f627 1"/>
                <a:gd name="f745" fmla="*/ f725 f593 1"/>
                <a:gd name="f746" fmla="*/ f725 f665 1"/>
                <a:gd name="f747" fmla="*/ f725 f631 1"/>
                <a:gd name="f748" fmla="*/ f726 f325 1"/>
                <a:gd name="f749" fmla="*/ f726 f307 1"/>
                <a:gd name="f750" fmla="*/ f726 f559 1"/>
                <a:gd name="f751" fmla="*/ f726 f528 1"/>
                <a:gd name="f752" fmla="*/ f726 f599 1"/>
                <a:gd name="f753" fmla="*/ f726 f563 1"/>
                <a:gd name="f754" fmla="*/ f726 f635 1"/>
                <a:gd name="f755" fmla="*/ f726 f603 1"/>
                <a:gd name="f756" fmla="*/ f726 f671 1"/>
                <a:gd name="f757" fmla="*/ f726 f639 1"/>
                <a:gd name="f758" fmla="*/ f727 f367 1"/>
                <a:gd name="f759" fmla="*/ f727 f350 1"/>
                <a:gd name="f760" fmla="*/ f727 f568 1"/>
                <a:gd name="f761" fmla="*/ f727 f535 1"/>
                <a:gd name="f762" fmla="*/ f727 f609 1"/>
                <a:gd name="f763" fmla="*/ f727 f572 1"/>
                <a:gd name="f764" fmla="*/ f727 f643 1"/>
                <a:gd name="f765" fmla="*/ f727 f613 1"/>
                <a:gd name="f766" fmla="*/ f727 f677 1"/>
                <a:gd name="f767" fmla="*/ f727 f647 1"/>
                <a:gd name="f768" fmla="+- f371 f728 0"/>
                <a:gd name="f769" fmla="+- f372 f729 0"/>
                <a:gd name="f770" fmla="+- f577 0 f730"/>
                <a:gd name="f771" fmla="+- f578 0 f731"/>
                <a:gd name="f772" fmla="+- f577 f730 0"/>
                <a:gd name="f773" fmla="+- f578 f731 0"/>
                <a:gd name="f774" fmla="+- f617 0 f732"/>
                <a:gd name="f775" fmla="+- f618 0 f733"/>
                <a:gd name="f776" fmla="+- f617 f732 0"/>
                <a:gd name="f777" fmla="+- f618 f733 0"/>
                <a:gd name="f778" fmla="+- f657 0 f734"/>
                <a:gd name="f779" fmla="+- f658 0 f735"/>
                <a:gd name="f780" fmla="+- f657 f734 0"/>
                <a:gd name="f781" fmla="+- f658 f735 0"/>
                <a:gd name="f782" fmla="+- f689 0 f736"/>
                <a:gd name="f783" fmla="+- f690 0 f737"/>
                <a:gd name="f784" fmla="+- f374 f738 0"/>
                <a:gd name="f785" fmla="+- f375 f739 0"/>
                <a:gd name="f786" fmla="+- f587 0 f740"/>
                <a:gd name="f787" fmla="+- f588 0 f741"/>
                <a:gd name="f788" fmla="+- f587 f740 0"/>
                <a:gd name="f789" fmla="+- f588 f741 0"/>
                <a:gd name="f790" fmla="+- f625 0 f742"/>
                <a:gd name="f791" fmla="+- f626 0 f743"/>
                <a:gd name="f792" fmla="+- f625 f742 0"/>
                <a:gd name="f793" fmla="+- f626 f743 0"/>
                <a:gd name="f794" fmla="+- f663 0 f744"/>
                <a:gd name="f795" fmla="+- f664 0 f745"/>
                <a:gd name="f796" fmla="+- f663 f744 0"/>
                <a:gd name="f797" fmla="+- f664 f745 0"/>
                <a:gd name="f798" fmla="+- f692 0 f746"/>
                <a:gd name="f799" fmla="+- f693 0 f747"/>
                <a:gd name="f800" fmla="+- f344 f748 0"/>
                <a:gd name="f801" fmla="+- f345 f749 0"/>
                <a:gd name="f802" fmla="+- f597 0 f750"/>
                <a:gd name="f803" fmla="+- f598 0 f751"/>
                <a:gd name="f804" fmla="+- f597 f750 0"/>
                <a:gd name="f805" fmla="+- f598 f751 0"/>
                <a:gd name="f806" fmla="+- f633 0 f752"/>
                <a:gd name="f807" fmla="+- f634 0 f753"/>
                <a:gd name="f808" fmla="+- f633 f752 0"/>
                <a:gd name="f809" fmla="+- f634 f753 0"/>
                <a:gd name="f810" fmla="+- f669 0 f754"/>
                <a:gd name="f811" fmla="+- f670 0 f755"/>
                <a:gd name="f812" fmla="+- f669 f754 0"/>
                <a:gd name="f813" fmla="+- f670 f755 0"/>
                <a:gd name="f814" fmla="+- f695 0 f756"/>
                <a:gd name="f815" fmla="+- f696 0 f757"/>
                <a:gd name="f816" fmla="+- f378 f758 0"/>
                <a:gd name="f817" fmla="+- f379 f759 0"/>
                <a:gd name="f818" fmla="+- f607 0 f760"/>
                <a:gd name="f819" fmla="+- f608 0 f761"/>
                <a:gd name="f820" fmla="+- f607 f760 0"/>
                <a:gd name="f821" fmla="+- f608 f761 0"/>
                <a:gd name="f822" fmla="+- f641 0 f762"/>
                <a:gd name="f823" fmla="+- f642 0 f763"/>
                <a:gd name="f824" fmla="+- f641 f762 0"/>
                <a:gd name="f825" fmla="+- f642 f763 0"/>
                <a:gd name="f826" fmla="+- f675 0 f764"/>
                <a:gd name="f827" fmla="+- f676 0 f765"/>
                <a:gd name="f828" fmla="+- f675 f764 0"/>
                <a:gd name="f829" fmla="+- f676 f765 0"/>
                <a:gd name="f830" fmla="+- f698 0 f766"/>
                <a:gd name="f831" fmla="+- f699 0 f767"/>
                <a:gd name="f832" fmla="*/ f768 f46 1"/>
                <a:gd name="f833" fmla="*/ f769 f46 1"/>
                <a:gd name="f834" fmla="*/ f770 f46 1"/>
                <a:gd name="f835" fmla="*/ f771 f46 1"/>
                <a:gd name="f836" fmla="*/ f772 f46 1"/>
                <a:gd name="f837" fmla="*/ f773 f46 1"/>
                <a:gd name="f838" fmla="*/ f774 f46 1"/>
                <a:gd name="f839" fmla="*/ f775 f46 1"/>
                <a:gd name="f840" fmla="*/ f776 f46 1"/>
                <a:gd name="f841" fmla="*/ f777 f46 1"/>
                <a:gd name="f842" fmla="*/ f778 f46 1"/>
                <a:gd name="f843" fmla="*/ f779 f46 1"/>
                <a:gd name="f844" fmla="*/ f780 f46 1"/>
                <a:gd name="f845" fmla="*/ f781 f46 1"/>
                <a:gd name="f846" fmla="*/ f782 f46 1"/>
                <a:gd name="f847" fmla="*/ f783 f46 1"/>
                <a:gd name="f848" fmla="*/ f784 f46 1"/>
                <a:gd name="f849" fmla="*/ f785 f46 1"/>
                <a:gd name="f850" fmla="*/ f786 f46 1"/>
                <a:gd name="f851" fmla="*/ f787 f46 1"/>
                <a:gd name="f852" fmla="*/ f788 f46 1"/>
                <a:gd name="f853" fmla="*/ f789 f46 1"/>
                <a:gd name="f854" fmla="*/ f790 f46 1"/>
                <a:gd name="f855" fmla="*/ f791 f46 1"/>
                <a:gd name="f856" fmla="*/ f792 f46 1"/>
                <a:gd name="f857" fmla="*/ f793 f46 1"/>
                <a:gd name="f858" fmla="*/ f794 f46 1"/>
                <a:gd name="f859" fmla="*/ f795 f46 1"/>
                <a:gd name="f860" fmla="*/ f796 f46 1"/>
                <a:gd name="f861" fmla="*/ f797 f46 1"/>
                <a:gd name="f862" fmla="*/ f798 f46 1"/>
                <a:gd name="f863" fmla="*/ f799 f46 1"/>
                <a:gd name="f864" fmla="*/ f800 f46 1"/>
                <a:gd name="f865" fmla="*/ f801 f46 1"/>
                <a:gd name="f866" fmla="*/ f802 f46 1"/>
                <a:gd name="f867" fmla="*/ f803 f46 1"/>
                <a:gd name="f868" fmla="*/ f804 f46 1"/>
                <a:gd name="f869" fmla="*/ f805 f46 1"/>
                <a:gd name="f870" fmla="*/ f806 f46 1"/>
                <a:gd name="f871" fmla="*/ f807 f46 1"/>
                <a:gd name="f872" fmla="*/ f808 f46 1"/>
                <a:gd name="f873" fmla="*/ f809 f46 1"/>
                <a:gd name="f874" fmla="*/ f810 f46 1"/>
                <a:gd name="f875" fmla="*/ f811 f46 1"/>
                <a:gd name="f876" fmla="*/ f812 f46 1"/>
                <a:gd name="f877" fmla="*/ f813 f46 1"/>
                <a:gd name="f878" fmla="*/ f814 f46 1"/>
                <a:gd name="f879" fmla="*/ f815 f46 1"/>
                <a:gd name="f880" fmla="*/ f816 f46 1"/>
                <a:gd name="f881" fmla="*/ f817 f46 1"/>
                <a:gd name="f882" fmla="*/ f818 f46 1"/>
                <a:gd name="f883" fmla="*/ f819 f46 1"/>
                <a:gd name="f884" fmla="*/ f820 f46 1"/>
                <a:gd name="f885" fmla="*/ f821 f46 1"/>
                <a:gd name="f886" fmla="*/ f822 f46 1"/>
                <a:gd name="f887" fmla="*/ f823 f46 1"/>
                <a:gd name="f888" fmla="*/ f824 f46 1"/>
                <a:gd name="f889" fmla="*/ f825 f46 1"/>
                <a:gd name="f890" fmla="*/ f826 f46 1"/>
                <a:gd name="f891" fmla="*/ f827 f46 1"/>
                <a:gd name="f892" fmla="*/ f828 f46 1"/>
                <a:gd name="f893" fmla="*/ f829 f46 1"/>
                <a:gd name="f894" fmla="*/ f830 f46 1"/>
                <a:gd name="f895" fmla="*/ f831 f4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2" t="f203" r="f216" b="f217"/>
              <a:pathLst>
                <a:path>
                  <a:moveTo>
                    <a:pt x="f63" y="f73"/>
                  </a:moveTo>
                  <a:cubicBezTo>
                    <a:pt x="f832" y="f833"/>
                    <a:pt x="f834" y="f835"/>
                    <a:pt x="f648" y="f649"/>
                  </a:cubicBezTo>
                  <a:cubicBezTo>
                    <a:pt x="f836" y="f837"/>
                    <a:pt x="f838" y="f839"/>
                    <a:pt x="f680" y="f681"/>
                  </a:cubicBezTo>
                  <a:cubicBezTo>
                    <a:pt x="f840" y="f841"/>
                    <a:pt x="f842" y="f843"/>
                    <a:pt x="f700" y="f701"/>
                  </a:cubicBezTo>
                  <a:cubicBezTo>
                    <a:pt x="f844" y="f845"/>
                    <a:pt x="f846" y="f847"/>
                    <a:pt x="f712" y="f713"/>
                  </a:cubicBezTo>
                  <a:lnTo>
                    <a:pt x="f104" y="f63"/>
                  </a:lnTo>
                  <a:cubicBezTo>
                    <a:pt x="f848" y="f849"/>
                    <a:pt x="f850" y="f851"/>
                    <a:pt x="f650" y="f651"/>
                  </a:cubicBezTo>
                  <a:cubicBezTo>
                    <a:pt x="f852" y="f853"/>
                    <a:pt x="f854" y="f855"/>
                    <a:pt x="f682" y="f683"/>
                  </a:cubicBezTo>
                  <a:cubicBezTo>
                    <a:pt x="f856" y="f857"/>
                    <a:pt x="f858" y="f859"/>
                    <a:pt x="f702" y="f703"/>
                  </a:cubicBezTo>
                  <a:cubicBezTo>
                    <a:pt x="f860" y="f861"/>
                    <a:pt x="f862" y="f863"/>
                    <a:pt x="f714" y="f715"/>
                  </a:cubicBezTo>
                  <a:lnTo>
                    <a:pt x="f74" y="f105"/>
                  </a:lnTo>
                  <a:cubicBezTo>
                    <a:pt x="f864" y="f865"/>
                    <a:pt x="f866" y="f867"/>
                    <a:pt x="f652" y="f653"/>
                  </a:cubicBezTo>
                  <a:cubicBezTo>
                    <a:pt x="f868" y="f869"/>
                    <a:pt x="f870" y="f871"/>
                    <a:pt x="f684" y="f685"/>
                  </a:cubicBezTo>
                  <a:cubicBezTo>
                    <a:pt x="f872" y="f873"/>
                    <a:pt x="f874" y="f875"/>
                    <a:pt x="f704" y="f705"/>
                  </a:cubicBezTo>
                  <a:cubicBezTo>
                    <a:pt x="f876" y="f877"/>
                    <a:pt x="f878" y="f879"/>
                    <a:pt x="f716" y="f717"/>
                  </a:cubicBezTo>
                  <a:lnTo>
                    <a:pt x="f73" y="f75"/>
                  </a:lnTo>
                  <a:cubicBezTo>
                    <a:pt x="f880" y="f881"/>
                    <a:pt x="f882" y="f883"/>
                    <a:pt x="f654" y="f655"/>
                  </a:cubicBezTo>
                  <a:cubicBezTo>
                    <a:pt x="f884" y="f885"/>
                    <a:pt x="f886" y="f887"/>
                    <a:pt x="f686" y="f687"/>
                  </a:cubicBezTo>
                  <a:cubicBezTo>
                    <a:pt x="f888" y="f889"/>
                    <a:pt x="f890" y="f891"/>
                    <a:pt x="f706" y="f707"/>
                  </a:cubicBezTo>
                  <a:cubicBezTo>
                    <a:pt x="f892" y="f893"/>
                    <a:pt x="f894" y="f895"/>
                    <a:pt x="f718" y="f719"/>
                  </a:cubicBezTo>
                  <a:close/>
                </a:path>
              </a:pathLst>
            </a:custGeom>
            <a:solidFill>
              <a:srgbClr val="9999FF"/>
            </a:solidFill>
            <a:ln w="25400">
              <a:solidFill>
                <a:srgbClr val="CCCCFF"/>
              </a:solidFill>
              <a:prstDash val="solid"/>
            </a:ln>
          </p:spPr>
          <p:txBody>
            <a:bodyPr wrap="square" lIns="91440" tIns="45720" rIns="91440" bIns="45720" anchor="ctr"/>
            <a:lstStyle/>
            <a:p>
              <a:pPr marL="0" marR="0" lvl="0" indent="0" algn="ctr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2400" b="1" spc="0">
                  <a:solidFill>
                    <a:srgbClr val="FFFFFF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каток</a:t>
              </a:r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2699791" y="1124743"/>
            <a:ext cx="4005064" cy="4005064"/>
            <a:chOff x="2699791" y="1124743"/>
            <a:chExt cx="4005064" cy="4005064"/>
          </a:xfrm>
        </p:grpSpPr>
        <p:sp>
          <p:nvSpPr>
            <p:cNvPr id="22" name="Полилиния 21"/>
            <p:cNvSpPr/>
            <p:nvPr/>
          </p:nvSpPr>
          <p:spPr>
            <a:xfrm>
              <a:off x="2699791" y="1124743"/>
              <a:ext cx="4005064" cy="400506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1600"/>
                <a:gd name="f4" fmla="*/ f0 1 21600"/>
                <a:gd name="f5" fmla="*/ f1 1 21600"/>
                <a:gd name="f6" fmla="val f3"/>
                <a:gd name="f7" fmla="val f3"/>
                <a:gd name="f8" fmla="*/ f2 1 1"/>
                <a:gd name="f9" fmla="*/ f8 1 f3"/>
                <a:gd name="f10" fmla="*/ f8 1 f3"/>
                <a:gd name="f11" fmla="*/ f6 1 1"/>
                <a:gd name="f12" fmla="*/ f7 1 1"/>
                <a:gd name="f13" fmla="*/ f11 1 f3"/>
                <a:gd name="f14" fmla="*/ f12 1 f3"/>
                <a:gd name="f15" fmla="*/ f9 f3 1"/>
                <a:gd name="f16" fmla="*/ f10 f3 1"/>
                <a:gd name="f17" fmla="*/ f13 f3 1"/>
                <a:gd name="f18" fmla="*/ f14 f3 1"/>
                <a:gd name="f19" fmla="*/ f15 f4 1"/>
                <a:gd name="f20" fmla="*/ f16 f5 1"/>
                <a:gd name="f21" fmla="*/ f17 f4 1"/>
                <a:gd name="f22" fmla="*/ f18 f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0" r="f21" b="f22"/>
              <a:pathLst>
                <a:path w="21600" h="21600">
                  <a:moveTo>
                    <a:pt x="f2" y="f2"/>
                  </a:moveTo>
                  <a:lnTo>
                    <a:pt x="f3" y="f2"/>
                  </a:lnTo>
                  <a:lnTo>
                    <a:pt x="f3" y="f3"/>
                  </a:lnTo>
                  <a:lnTo>
                    <a:pt x="f2" y="f3"/>
                  </a:lnTo>
                  <a:close/>
                </a:path>
              </a:pathLst>
            </a:custGeom>
            <a:blipFill>
              <a:blip r:embed="rId4"/>
              <a:stretch>
                <a:fillRect/>
              </a:stretch>
            </a:blipFill>
            <a:ln>
              <a:noFill/>
              <a:prstDash val="solid"/>
            </a:ln>
          </p:spPr>
          <p:txBody>
            <a:bodyPr wrap="square" lIns="45720" tIns="45720" rIns="45720" bIns="45720"/>
            <a:lstStyle/>
            <a:p>
              <a:pPr marR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ru-RU" sz="12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XO Thames"/>
              </a:endParaRPr>
            </a:p>
          </p:txBody>
        </p:sp>
        <p:sp>
          <p:nvSpPr>
            <p:cNvPr id="23" name="Полилиния 22"/>
            <p:cNvSpPr/>
            <p:nvPr/>
          </p:nvSpPr>
          <p:spPr>
            <a:xfrm>
              <a:off x="3203848" y="3323454"/>
              <a:ext cx="2088231" cy="1246494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1600"/>
                <a:gd name="f4" fmla="*/ f0 1 21600"/>
                <a:gd name="f5" fmla="*/ f1 1 21600"/>
                <a:gd name="f6" fmla="val f3"/>
                <a:gd name="f7" fmla="val f3"/>
                <a:gd name="f8" fmla="*/ f2 1 1"/>
                <a:gd name="f9" fmla="*/ f8 1 f3"/>
                <a:gd name="f10" fmla="*/ f8 1 f3"/>
                <a:gd name="f11" fmla="*/ f6 1 1"/>
                <a:gd name="f12" fmla="*/ f7 1 1"/>
                <a:gd name="f13" fmla="*/ f11 1 f3"/>
                <a:gd name="f14" fmla="*/ f12 1 f3"/>
                <a:gd name="f15" fmla="*/ f9 f3 1"/>
                <a:gd name="f16" fmla="*/ f10 f3 1"/>
                <a:gd name="f17" fmla="*/ f13 f3 1"/>
                <a:gd name="f18" fmla="*/ f14 f3 1"/>
                <a:gd name="f19" fmla="*/ f15 f4 1"/>
                <a:gd name="f20" fmla="*/ f16 f5 1"/>
                <a:gd name="f21" fmla="*/ f17 f4 1"/>
                <a:gd name="f22" fmla="*/ f18 f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0" r="f21" b="f22"/>
              <a:pathLst>
                <a:path w="21600" h="21600">
                  <a:moveTo>
                    <a:pt x="f2" y="f2"/>
                  </a:moveTo>
                  <a:lnTo>
                    <a:pt x="f3" y="f2"/>
                  </a:lnTo>
                  <a:lnTo>
                    <a:pt x="f3" y="f3"/>
                  </a:lnTo>
                  <a:lnTo>
                    <a:pt x="f2" y="f3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wrap="square" lIns="91440" tIns="45720" rIns="91440" bIns="45720" anchor="ctr">
              <a:spAutoFit/>
            </a:bodyPr>
            <a:lstStyle/>
            <a:p>
              <a:pPr marL="0" marR="0" lvl="0" indent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500" spc="0">
                  <a:solidFill>
                    <a:srgbClr val="6600FF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То морозы, то тепло,</a:t>
              </a:r>
            </a:p>
            <a:p>
              <a:pPr marL="0" marR="0" lvl="0" indent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500" spc="0">
                  <a:solidFill>
                    <a:srgbClr val="6600FF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Вся дорога как стекло.</a:t>
              </a:r>
            </a:p>
            <a:p>
              <a:pPr marL="0" marR="0" lvl="0" indent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500" spc="0">
                  <a:solidFill>
                    <a:srgbClr val="6600FF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Не полита, а блестит,</a:t>
              </a:r>
            </a:p>
            <a:p>
              <a:pPr marL="0" marR="0" lvl="0" indent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1500" spc="0">
                  <a:solidFill>
                    <a:srgbClr val="6600FF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Кто идёт по ней - скользит.</a:t>
              </a:r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3591271" y="144015"/>
            <a:ext cx="1988840" cy="1988840"/>
            <a:chOff x="3591271" y="144015"/>
            <a:chExt cx="1988840" cy="1988840"/>
          </a:xfrm>
        </p:grpSpPr>
        <p:sp>
          <p:nvSpPr>
            <p:cNvPr id="25" name="Полилиния 24"/>
            <p:cNvSpPr/>
            <p:nvPr/>
          </p:nvSpPr>
          <p:spPr>
            <a:xfrm>
              <a:off x="3591271" y="144015"/>
              <a:ext cx="1988840" cy="198884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1600"/>
                <a:gd name="f4" fmla="*/ f0 1 21600"/>
                <a:gd name="f5" fmla="*/ f1 1 21600"/>
                <a:gd name="f6" fmla="val f3"/>
                <a:gd name="f7" fmla="val f3"/>
                <a:gd name="f8" fmla="*/ f2 1 1"/>
                <a:gd name="f9" fmla="*/ f8 1 f3"/>
                <a:gd name="f10" fmla="*/ f8 1 f3"/>
                <a:gd name="f11" fmla="*/ f6 1 1"/>
                <a:gd name="f12" fmla="*/ f7 1 1"/>
                <a:gd name="f13" fmla="*/ f11 1 f3"/>
                <a:gd name="f14" fmla="*/ f12 1 f3"/>
                <a:gd name="f15" fmla="*/ f9 f3 1"/>
                <a:gd name="f16" fmla="*/ f10 f3 1"/>
                <a:gd name="f17" fmla="*/ f13 f3 1"/>
                <a:gd name="f18" fmla="*/ f14 f3 1"/>
                <a:gd name="f19" fmla="*/ f15 f4 1"/>
                <a:gd name="f20" fmla="*/ f16 f5 1"/>
                <a:gd name="f21" fmla="*/ f17 f4 1"/>
                <a:gd name="f22" fmla="*/ f18 f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0" r="f21" b="f22"/>
              <a:pathLst>
                <a:path w="21600" h="21600">
                  <a:moveTo>
                    <a:pt x="f2" y="f2"/>
                  </a:moveTo>
                  <a:lnTo>
                    <a:pt x="f3" y="f2"/>
                  </a:lnTo>
                  <a:lnTo>
                    <a:pt x="f3" y="f3"/>
                  </a:lnTo>
                  <a:lnTo>
                    <a:pt x="f2" y="f3"/>
                  </a:lnTo>
                  <a:close/>
                </a:path>
              </a:pathLst>
            </a:custGeom>
            <a:blipFill>
              <a:blip r:embed="rId3"/>
              <a:stretch>
                <a:fillRect/>
              </a:stretch>
            </a:blipFill>
            <a:ln>
              <a:noFill/>
              <a:prstDash val="solid"/>
            </a:ln>
          </p:spPr>
          <p:txBody>
            <a:bodyPr wrap="square" lIns="45720" tIns="45720" rIns="45720" bIns="45720"/>
            <a:lstStyle/>
            <a:p>
              <a:pPr marR="0" algn="l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endParaRPr lang="ru-RU" sz="1200" spc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XO Thames"/>
              </a:endParaRPr>
            </a:p>
          </p:txBody>
        </p:sp>
        <p:sp>
          <p:nvSpPr>
            <p:cNvPr id="26" name="Полилиния 25"/>
            <p:cNvSpPr/>
            <p:nvPr/>
          </p:nvSpPr>
          <p:spPr>
            <a:xfrm>
              <a:off x="3879303" y="792087"/>
              <a:ext cx="1368151" cy="792088"/>
            </a:xfrm>
            <a:custGeom>
              <a:avLst>
                <a:gd name="f15" fmla="val 16667"/>
              </a:avLst>
              <a:gdLst>
                <a:gd name="f1" fmla="val 10800000"/>
                <a:gd name="f2" fmla="val 5400000"/>
                <a:gd name="f3" fmla="val w"/>
                <a:gd name="f4" fmla="val h"/>
                <a:gd name="f5" fmla="val ss"/>
                <a:gd name="f6" fmla="val 0"/>
                <a:gd name="f7" fmla="*/ 5419351 1 1725033"/>
                <a:gd name="f8" fmla="val 21600"/>
                <a:gd name="f9" fmla="*/ 1 1 2"/>
                <a:gd name="f10" fmla="+- 21600000 0 1"/>
                <a:gd name="f11" fmla="*/ 1 1 4"/>
                <a:gd name="f12" fmla="+- 0 0 1"/>
                <a:gd name="f13" fmla="*/ 3 1 4"/>
                <a:gd name="f14" fmla="*/ 0 1 60000"/>
                <a:gd name="f15" fmla="val 16667"/>
                <a:gd name="f16" fmla="abs f3"/>
                <a:gd name="f17" fmla="abs f4"/>
                <a:gd name="f18" fmla="abs f5"/>
                <a:gd name="f19" fmla="+- f15 0 50000"/>
                <a:gd name="f20" fmla="+- 0 0 f15"/>
                <a:gd name="f21" fmla="min f8 f8"/>
                <a:gd name="f22" fmla="*/ 21600000 f9 1"/>
                <a:gd name="f23" fmla="*/ f10 1 60000"/>
                <a:gd name="f24" fmla="*/ 21600000 f11 1"/>
                <a:gd name="f25" fmla="*/ 2 f7 1"/>
                <a:gd name="f26" fmla="*/ 21600000 f13 1"/>
                <a:gd name="f27" fmla="*/ f14 f7 1"/>
                <a:gd name="f28" fmla="?: f16 f3 1"/>
                <a:gd name="f29" fmla="?: f17 f4 1"/>
                <a:gd name="f30" fmla="?: f18 f5 1"/>
                <a:gd name="f31" fmla="?: f19 50000 f15"/>
                <a:gd name="f32" fmla="*/ f22 1 60000"/>
                <a:gd name="f33" fmla="*/ f24 1 60000"/>
                <a:gd name="f34" fmla="*/ f26 1 60000"/>
                <a:gd name="f35" fmla="*/ f27 1 180"/>
                <a:gd name="f36" fmla="*/ f28 1 21600"/>
                <a:gd name="f37" fmla="*/ f29 1 21600"/>
                <a:gd name="f38" fmla="*/ 21600 f28 1"/>
                <a:gd name="f39" fmla="*/ 21600 f29 1"/>
                <a:gd name="f40" fmla="?: f20 0 f31"/>
                <a:gd name="f41" fmla="*/ f32 f7 1"/>
                <a:gd name="f42" fmla="+- f33 0 f23"/>
                <a:gd name="f43" fmla="*/ f34 f7 1"/>
                <a:gd name="f44" fmla="+- 0 0 f35"/>
                <a:gd name="f45" fmla="*/ f33 f7 1"/>
                <a:gd name="f46" fmla="min f37 f36"/>
                <a:gd name="f47" fmla="*/ f38 1 f30"/>
                <a:gd name="f48" fmla="*/ f39 1 f30"/>
                <a:gd name="f49" fmla="*/ f21 f40 1"/>
                <a:gd name="f50" fmla="*/ f41 1 180"/>
                <a:gd name="f51" fmla="?: f42 f23 f33"/>
                <a:gd name="f52" fmla="*/ f43 1 180"/>
                <a:gd name="f53" fmla="*/ f44 f1 1"/>
                <a:gd name="f54" fmla="*/ f45 1 180"/>
                <a:gd name="f55" fmla="val f47"/>
                <a:gd name="f56" fmla="val f48"/>
                <a:gd name="f57" fmla="*/ f49 1 100000"/>
                <a:gd name="f58" fmla="*/ f51 f7 1"/>
                <a:gd name="f59" fmla="+- 0 0 f50"/>
                <a:gd name="f60" fmla="+- 0 0 f52"/>
                <a:gd name="f61" fmla="*/ f53 1 f7"/>
                <a:gd name="f62" fmla="+- 0 0 f54"/>
                <a:gd name="f63" fmla="*/ f6 f46 1"/>
                <a:gd name="f64" fmla="+- f55 0 0"/>
                <a:gd name="f65" fmla="+- f56 0 0"/>
                <a:gd name="f66" fmla="*/ f57 29289 1"/>
                <a:gd name="f67" fmla="val f57"/>
                <a:gd name="f68" fmla="*/ f58 1 180"/>
                <a:gd name="f69" fmla="*/ f59 f1 1"/>
                <a:gd name="f70" fmla="*/ f60 f1 1"/>
                <a:gd name="f71" fmla="+- f61 0 f2"/>
                <a:gd name="f72" fmla="*/ f62 f1 1"/>
                <a:gd name="f73" fmla="*/ f57 f46 1"/>
                <a:gd name="f74" fmla="*/ f55 f46 1"/>
                <a:gd name="f75" fmla="*/ f56 f46 1"/>
                <a:gd name="f76" fmla="+- f64 0 f57"/>
                <a:gd name="f77" fmla="+- f65 0 f57"/>
                <a:gd name="f78" fmla="*/ f66 1 100000"/>
                <a:gd name="f79" fmla="*/ 2 f67 1"/>
                <a:gd name="f80" fmla="+- f50 f68 0"/>
                <a:gd name="f81" fmla="*/ f69 1 f7"/>
                <a:gd name="f82" fmla="?: f68 0 f25"/>
                <a:gd name="f83" fmla="+- f52 f68 0"/>
                <a:gd name="f84" fmla="*/ f70 1 f7"/>
                <a:gd name="f85" fmla="+- f35 f68 0"/>
                <a:gd name="f86" fmla="cos 1 f71"/>
                <a:gd name="f87" fmla="sin 1 f71"/>
                <a:gd name="f88" fmla="+- f54 f68 0"/>
                <a:gd name="f89" fmla="*/ f72 1 f7"/>
                <a:gd name="f90" fmla="+- f64 0 f78"/>
                <a:gd name="f91" fmla="+- f65 0 f78"/>
                <a:gd name="f92" fmla="*/ f78 f8 1"/>
                <a:gd name="f93" fmla="*/ f78 f8 1"/>
                <a:gd name="f94" fmla="+- f81 0 f2"/>
                <a:gd name="f95" fmla="+- 0 0 f80"/>
                <a:gd name="f96" fmla="*/ f79 1 2"/>
                <a:gd name="f97" fmla="+- f84 0 f2"/>
                <a:gd name="f98" fmla="+- 0 0 f83"/>
                <a:gd name="f99" fmla="+- 0 0 f86"/>
                <a:gd name="f100" fmla="+- 0 0 f87"/>
                <a:gd name="f101" fmla="+- 0 0 f85"/>
                <a:gd name="f102" fmla="+- f89 0 f2"/>
                <a:gd name="f103" fmla="+- 0 0 f88"/>
                <a:gd name="f104" fmla="*/ f76 f46 1"/>
                <a:gd name="f105" fmla="*/ f77 f46 1"/>
                <a:gd name="f106" fmla="*/ f92 1 f55"/>
                <a:gd name="f107" fmla="*/ f90 f8 1"/>
                <a:gd name="f108" fmla="*/ f93 1 f56"/>
                <a:gd name="f109" fmla="*/ f91 f8 1"/>
                <a:gd name="f110" fmla="cos 1 f94"/>
                <a:gd name="f111" fmla="sin 1 f94"/>
                <a:gd name="f112" fmla="*/ f95 f1 1"/>
                <a:gd name="f113" fmla="cos 1 f97"/>
                <a:gd name="f114" fmla="sin 1 f97"/>
                <a:gd name="f115" fmla="*/ f98 f1 1"/>
                <a:gd name="f116" fmla="*/ f99 1 f79"/>
                <a:gd name="f117" fmla="*/ f100 1 f79"/>
                <a:gd name="f118" fmla="*/ f101 f1 1"/>
                <a:gd name="f119" fmla="cos 1 f102"/>
                <a:gd name="f120" fmla="sin 1 f102"/>
                <a:gd name="f121" fmla="*/ f103 f1 1"/>
                <a:gd name="f122" fmla="*/ f107 1 f55"/>
                <a:gd name="f123" fmla="*/ f109 1 f56"/>
                <a:gd name="f124" fmla="val f106"/>
                <a:gd name="f125" fmla="val f108"/>
                <a:gd name="f126" fmla="+- 0 0 f110"/>
                <a:gd name="f127" fmla="+- 0 0 f111"/>
                <a:gd name="f128" fmla="*/ f112 1 f7"/>
                <a:gd name="f129" fmla="+- 0 0 f113"/>
                <a:gd name="f130" fmla="+- 0 0 f114"/>
                <a:gd name="f131" fmla="*/ f115 1 f7"/>
                <a:gd name="f132" fmla="+- 0 0 f116"/>
                <a:gd name="f133" fmla="+- 0 0 f117"/>
                <a:gd name="f134" fmla="*/ f118 1 f7"/>
                <a:gd name="f135" fmla="+- 0 0 f119"/>
                <a:gd name="f136" fmla="+- 0 0 f120"/>
                <a:gd name="f137" fmla="*/ f121 1 f7"/>
                <a:gd name="f138" fmla="val f122"/>
                <a:gd name="f139" fmla="val f123"/>
                <a:gd name="f140" fmla="*/ f124 1 1"/>
                <a:gd name="f141" fmla="*/ f125 1 1"/>
                <a:gd name="f142" fmla="*/ f126 1 f79"/>
                <a:gd name="f143" fmla="*/ f127 1 f79"/>
                <a:gd name="f144" fmla="+- f128 0 f2"/>
                <a:gd name="f145" fmla="*/ f129 1 f79"/>
                <a:gd name="f146" fmla="*/ f130 1 f79"/>
                <a:gd name="f147" fmla="+- f131 0 f2"/>
                <a:gd name="f148" fmla="at2 f132 f133"/>
                <a:gd name="f149" fmla="+- f134 0 f2"/>
                <a:gd name="f150" fmla="*/ f135 1 f79"/>
                <a:gd name="f151" fmla="*/ f136 1 f79"/>
                <a:gd name="f152" fmla="+- f137 0 f2"/>
                <a:gd name="f153" fmla="*/ f140 1 f8"/>
                <a:gd name="f154" fmla="*/ f141 1 f8"/>
                <a:gd name="f155" fmla="*/ f138 1 1"/>
                <a:gd name="f156" fmla="*/ f139 1 1"/>
                <a:gd name="f157" fmla="+- 0 0 f142"/>
                <a:gd name="f158" fmla="+- 0 0 f143"/>
                <a:gd name="f159" fmla="cos 1 f144"/>
                <a:gd name="f160" fmla="sin 1 f144"/>
                <a:gd name="f161" fmla="+- 0 0 f145"/>
                <a:gd name="f162" fmla="+- 0 0 f146"/>
                <a:gd name="f163" fmla="cos 1 f147"/>
                <a:gd name="f164" fmla="sin 1 f147"/>
                <a:gd name="f165" fmla="+- f148 f2 0"/>
                <a:gd name="f166" fmla="cos 1 f149"/>
                <a:gd name="f167" fmla="sin 1 f149"/>
                <a:gd name="f168" fmla="+- 0 0 f150"/>
                <a:gd name="f169" fmla="+- 0 0 f151"/>
                <a:gd name="f170" fmla="cos 1 f152"/>
                <a:gd name="f171" fmla="sin 1 f152"/>
                <a:gd name="f172" fmla="*/ f155 1 f8"/>
                <a:gd name="f173" fmla="*/ f156 1 f8"/>
                <a:gd name="f174" fmla="at2 f157 f158"/>
                <a:gd name="f175" fmla="+- 0 0 f159"/>
                <a:gd name="f176" fmla="+- 0 0 f160"/>
                <a:gd name="f177" fmla="at2 f161 f162"/>
                <a:gd name="f178" fmla="+- 0 0 f163"/>
                <a:gd name="f179" fmla="+- 0 0 f164"/>
                <a:gd name="f180" fmla="*/ f165 f7 1"/>
                <a:gd name="f181" fmla="+- 0 0 f166"/>
                <a:gd name="f182" fmla="+- 0 0 f167"/>
                <a:gd name="f183" fmla="at2 f168 f169"/>
                <a:gd name="f184" fmla="+- 0 0 f170"/>
                <a:gd name="f185" fmla="+- 0 0 f171"/>
                <a:gd name="f186" fmla="*/ f153 f55 1"/>
                <a:gd name="f187" fmla="*/ f154 f56 1"/>
                <a:gd name="f188" fmla="+- f174 f2 0"/>
                <a:gd name="f189" fmla="*/ f175 1 f79"/>
                <a:gd name="f190" fmla="*/ f176 1 f79"/>
                <a:gd name="f191" fmla="+- f177 f2 0"/>
                <a:gd name="f192" fmla="*/ f178 1 f79"/>
                <a:gd name="f193" fmla="*/ f179 1 f79"/>
                <a:gd name="f194" fmla="*/ f180 1 f1"/>
                <a:gd name="f195" fmla="*/ f181 1 f79"/>
                <a:gd name="f196" fmla="*/ f182 1 f79"/>
                <a:gd name="f197" fmla="+- f183 f2 0"/>
                <a:gd name="f198" fmla="*/ f184 1 f79"/>
                <a:gd name="f199" fmla="*/ f185 1 f79"/>
                <a:gd name="f200" fmla="*/ f172 f55 1"/>
                <a:gd name="f201" fmla="*/ f173 f56 1"/>
                <a:gd name="f202" fmla="*/ f186 f46 1"/>
                <a:gd name="f203" fmla="*/ f187 f46 1"/>
                <a:gd name="f204" fmla="*/ f188 f7 1"/>
                <a:gd name="f205" fmla="+- 0 0 f189"/>
                <a:gd name="f206" fmla="+- 0 0 f190"/>
                <a:gd name="f207" fmla="*/ f191 f7 1"/>
                <a:gd name="f208" fmla="+- 0 0 f192"/>
                <a:gd name="f209" fmla="+- 0 0 f193"/>
                <a:gd name="f210" fmla="+- 0 0 f194"/>
                <a:gd name="f211" fmla="+- 0 0 f195"/>
                <a:gd name="f212" fmla="+- 0 0 f196"/>
                <a:gd name="f213" fmla="*/ f197 f7 1"/>
                <a:gd name="f214" fmla="+- 0 0 f198"/>
                <a:gd name="f215" fmla="+- 0 0 f199"/>
                <a:gd name="f216" fmla="*/ f200 f46 1"/>
                <a:gd name="f217" fmla="*/ f201 f46 1"/>
                <a:gd name="f218" fmla="*/ f204 1 f1"/>
                <a:gd name="f219" fmla="at2 f205 f206"/>
                <a:gd name="f220" fmla="*/ f207 1 f1"/>
                <a:gd name="f221" fmla="at2 f208 f209"/>
                <a:gd name="f222" fmla="val f210"/>
                <a:gd name="f223" fmla="at2 f211 f212"/>
                <a:gd name="f224" fmla="*/ f213 1 f1"/>
                <a:gd name="f225" fmla="at2 f214 f215"/>
                <a:gd name="f226" fmla="+- 0 0 f218"/>
                <a:gd name="f227" fmla="+- f219 f2 0"/>
                <a:gd name="f228" fmla="+- 0 0 f220"/>
                <a:gd name="f229" fmla="+- f221 f2 0"/>
                <a:gd name="f230" fmla="+- f223 f2 0"/>
                <a:gd name="f231" fmla="+- 0 0 f222"/>
                <a:gd name="f232" fmla="val f222"/>
                <a:gd name="f233" fmla="+- 0 0 f224"/>
                <a:gd name="f234" fmla="+- f225 f2 0"/>
                <a:gd name="f235" fmla="val f226"/>
                <a:gd name="f236" fmla="*/ f227 f7 1"/>
                <a:gd name="f237" fmla="val f228"/>
                <a:gd name="f238" fmla="*/ f229 f7 1"/>
                <a:gd name="f239" fmla="*/ f230 f7 1"/>
                <a:gd name="f240" fmla="*/ f231 f1 1"/>
                <a:gd name="f241" fmla="+- 0 0 f232"/>
                <a:gd name="f242" fmla="val f233"/>
                <a:gd name="f243" fmla="*/ f234 f7 1"/>
                <a:gd name="f244" fmla="*/ f236 1 f1"/>
                <a:gd name="f245" fmla="+- 0 0 f235"/>
                <a:gd name="f246" fmla="val f235"/>
                <a:gd name="f247" fmla="*/ f238 1 f1"/>
                <a:gd name="f248" fmla="+- 0 0 f237"/>
                <a:gd name="f249" fmla="val f237"/>
                <a:gd name="f250" fmla="*/ f239 1 f1"/>
                <a:gd name="f251" fmla="*/ f240 1 f7"/>
                <a:gd name="f252" fmla="*/ f241 f1 1"/>
                <a:gd name="f253" fmla="*/ f243 1 f1"/>
                <a:gd name="f254" fmla="+- 0 0 f242"/>
                <a:gd name="f255" fmla="val f242"/>
                <a:gd name="f256" fmla="+- 0 0 f244"/>
                <a:gd name="f257" fmla="*/ f245 f1 1"/>
                <a:gd name="f258" fmla="+- 0 0 f246"/>
                <a:gd name="f259" fmla="+- 0 0 f247"/>
                <a:gd name="f260" fmla="*/ f248 f1 1"/>
                <a:gd name="f261" fmla="+- 0 0 f249"/>
                <a:gd name="f262" fmla="+- 0 0 f250"/>
                <a:gd name="f263" fmla="+- f251 0 f2"/>
                <a:gd name="f264" fmla="*/ f252 1 f7"/>
                <a:gd name="f265" fmla="+- 0 0 f253"/>
                <a:gd name="f266" fmla="*/ f254 f1 1"/>
                <a:gd name="f267" fmla="+- 0 0 f255"/>
                <a:gd name="f268" fmla="val f256"/>
                <a:gd name="f269" fmla="*/ f257 1 f7"/>
                <a:gd name="f270" fmla="*/ f258 f1 1"/>
                <a:gd name="f271" fmla="val f259"/>
                <a:gd name="f272" fmla="*/ f260 1 f7"/>
                <a:gd name="f273" fmla="*/ f261 f1 1"/>
                <a:gd name="f274" fmla="val f262"/>
                <a:gd name="f275" fmla="sin 1 f263"/>
                <a:gd name="f276" fmla="cos 1 f263"/>
                <a:gd name="f277" fmla="+- f264 0 f2"/>
                <a:gd name="f278" fmla="val f265"/>
                <a:gd name="f279" fmla="*/ f266 1 f7"/>
                <a:gd name="f280" fmla="*/ f267 f1 1"/>
                <a:gd name="f281" fmla="+- f269 0 f2"/>
                <a:gd name="f282" fmla="+- f268 0 f235"/>
                <a:gd name="f283" fmla="*/ f270 1 f7"/>
                <a:gd name="f284" fmla="+- f272 0 f2"/>
                <a:gd name="f285" fmla="+- f271 0 f237"/>
                <a:gd name="f286" fmla="*/ f273 1 f7"/>
                <a:gd name="f287" fmla="+- 0 0 f275"/>
                <a:gd name="f288" fmla="+- 0 0 f276"/>
                <a:gd name="f289" fmla="+- f274 0 f222"/>
                <a:gd name="f290" fmla="cos 1 f277"/>
                <a:gd name="f291" fmla="sin 1 f277"/>
                <a:gd name="f292" fmla="+- f279 0 f2"/>
                <a:gd name="f293" fmla="+- f278 0 f242"/>
                <a:gd name="f294" fmla="*/ f280 1 f7"/>
                <a:gd name="f295" fmla="sin 1 f281"/>
                <a:gd name="f296" fmla="cos 1 f281"/>
                <a:gd name="f297" fmla="?: f282 0 f25"/>
                <a:gd name="f298" fmla="+- f283 0 f2"/>
                <a:gd name="f299" fmla="sin 1 f284"/>
                <a:gd name="f300" fmla="cos 1 f284"/>
                <a:gd name="f301" fmla="?: f285 0 f25"/>
                <a:gd name="f302" fmla="+- f286 0 f2"/>
                <a:gd name="f303" fmla="*/ f67 f287 1"/>
                <a:gd name="f304" fmla="*/ f67 f288 1"/>
                <a:gd name="f305" fmla="?: f289 0 f25"/>
                <a:gd name="f306" fmla="+- 0 0 f290"/>
                <a:gd name="f307" fmla="+- 0 0 f291"/>
                <a:gd name="f308" fmla="sin 1 f292"/>
                <a:gd name="f309" fmla="cos 1 f292"/>
                <a:gd name="f310" fmla="?: f293 0 f25"/>
                <a:gd name="f311" fmla="+- f294 0 f2"/>
                <a:gd name="f312" fmla="+- 0 0 f295"/>
                <a:gd name="f313" fmla="+- 0 0 f296"/>
                <a:gd name="f314" fmla="+- f268 f297 0"/>
                <a:gd name="f315" fmla="cos 1 f298"/>
                <a:gd name="f316" fmla="sin 1 f298"/>
                <a:gd name="f317" fmla="+- 0 0 f299"/>
                <a:gd name="f318" fmla="+- 0 0 f300"/>
                <a:gd name="f319" fmla="+- f271 f301 0"/>
                <a:gd name="f320" fmla="cos 1 f302"/>
                <a:gd name="f321" fmla="sin 1 f302"/>
                <a:gd name="f322" fmla="+- f55 0 f303"/>
                <a:gd name="f323" fmla="+- f77 0 f304"/>
                <a:gd name="f324" fmla="+- f274 f305 0"/>
                <a:gd name="f325" fmla="*/ f12 f306 1"/>
                <a:gd name="f326" fmla="*/ f96 f307 1"/>
                <a:gd name="f327" fmla="*/ f96 f306 1"/>
                <a:gd name="f328" fmla="+- 0 0 f308"/>
                <a:gd name="f329" fmla="+- 0 0 f309"/>
                <a:gd name="f330" fmla="+- f278 f310 0"/>
                <a:gd name="f331" fmla="cos 1 f311"/>
                <a:gd name="f332" fmla="sin 1 f311"/>
                <a:gd name="f333" fmla="*/ f67 f312 1"/>
                <a:gd name="f334" fmla="*/ f67 f313 1"/>
                <a:gd name="f335" fmla="+- f314 0 f235"/>
                <a:gd name="f336" fmla="+- 0 0 f315"/>
                <a:gd name="f337" fmla="+- 0 0 f316"/>
                <a:gd name="f338" fmla="*/ f67 f317 1"/>
                <a:gd name="f339" fmla="*/ f67 f318 1"/>
                <a:gd name="f340" fmla="+- f319 0 f237"/>
                <a:gd name="f341" fmla="+- 0 0 f320"/>
                <a:gd name="f342" fmla="+- 0 0 f321"/>
                <a:gd name="f343" fmla="+- f324 0 f222"/>
                <a:gd name="f344" fmla="+- f326 f322 0"/>
                <a:gd name="f345" fmla="+- f327 f323 0"/>
                <a:gd name="f346" fmla="*/ f67 f328 1"/>
                <a:gd name="f347" fmla="*/ f67 f329 1"/>
                <a:gd name="f348" fmla="+- f330 0 f242"/>
                <a:gd name="f349" fmla="+- 0 0 f331"/>
                <a:gd name="f350" fmla="+- 0 0 f332"/>
                <a:gd name="f351" fmla="+- 0 0 f333"/>
                <a:gd name="f352" fmla="+- f57 0 f334"/>
                <a:gd name="f353" fmla="+- f335 0 f82"/>
                <a:gd name="f354" fmla="*/ f12 f336 1"/>
                <a:gd name="f355" fmla="*/ f96 f337 1"/>
                <a:gd name="f356" fmla="*/ f96 f336 1"/>
                <a:gd name="f357" fmla="+- f76 0 f338"/>
                <a:gd name="f358" fmla="+- 0 0 f339"/>
                <a:gd name="f359" fmla="+- f340 0 f82"/>
                <a:gd name="f360" fmla="*/ f12 f341 1"/>
                <a:gd name="f361" fmla="*/ f96 f342 1"/>
                <a:gd name="f362" fmla="*/ f96 f341 1"/>
                <a:gd name="f363" fmla="+- f343 0 f82"/>
                <a:gd name="f364" fmla="+- f57 0 f346"/>
                <a:gd name="f365" fmla="+- f56 0 f347"/>
                <a:gd name="f366" fmla="+- f348 0 f82"/>
                <a:gd name="f367" fmla="*/ f12 f349 1"/>
                <a:gd name="f368" fmla="*/ f96 f350 1"/>
                <a:gd name="f369" fmla="*/ f96 f349 1"/>
                <a:gd name="f370" fmla="+- f353 0 f25"/>
                <a:gd name="f371" fmla="+- f355 f351 0"/>
                <a:gd name="f372" fmla="+- f356 f352 0"/>
                <a:gd name="f373" fmla="+- f359 0 f25"/>
                <a:gd name="f374" fmla="+- f361 f357 0"/>
                <a:gd name="f375" fmla="+- f362 f358 0"/>
                <a:gd name="f376" fmla="+- f363 0 f25"/>
                <a:gd name="f377" fmla="+- f366 0 f25"/>
                <a:gd name="f378" fmla="+- f368 f364 0"/>
                <a:gd name="f379" fmla="+- f369 f365 0"/>
                <a:gd name="f380" fmla="?: f370 f25 f353"/>
                <a:gd name="f381" fmla="?: f373 f25 f359"/>
                <a:gd name="f382" fmla="?: f376 f25 f363"/>
                <a:gd name="f383" fmla="?: f377 f25 f366"/>
                <a:gd name="f384" fmla="*/ f380 1 4"/>
                <a:gd name="f385" fmla="*/ f381 1 4"/>
                <a:gd name="f386" fmla="*/ f382 1 4"/>
                <a:gd name="f387" fmla="*/ f383 1 4"/>
                <a:gd name="f388" fmla="+- f246 f384 0"/>
                <a:gd name="f389" fmla="+- 0 0 f384"/>
                <a:gd name="f390" fmla="*/ f384 1 2"/>
                <a:gd name="f391" fmla="+- f249 f385 0"/>
                <a:gd name="f392" fmla="+- 0 0 f385"/>
                <a:gd name="f393" fmla="*/ f385 1 2"/>
                <a:gd name="f394" fmla="+- f232 f386 0"/>
                <a:gd name="f395" fmla="+- 0 0 f386"/>
                <a:gd name="f396" fmla="*/ f386 1 2"/>
                <a:gd name="f397" fmla="+- f255 f387 0"/>
                <a:gd name="f398" fmla="+- 0 0 f387"/>
                <a:gd name="f399" fmla="*/ f387 1 2"/>
                <a:gd name="f400" fmla="*/ f389 f1 1"/>
                <a:gd name="f401" fmla="+- 0 0 f390"/>
                <a:gd name="f402" fmla="+- 0 0 f388"/>
                <a:gd name="f403" fmla="+- f388 f384 0"/>
                <a:gd name="f404" fmla="*/ f392 f1 1"/>
                <a:gd name="f405" fmla="+- 0 0 f393"/>
                <a:gd name="f406" fmla="+- 0 0 f391"/>
                <a:gd name="f407" fmla="+- f391 f385 0"/>
                <a:gd name="f408" fmla="*/ f395 f1 1"/>
                <a:gd name="f409" fmla="+- 0 0 f396"/>
                <a:gd name="f410" fmla="+- 0 0 f394"/>
                <a:gd name="f411" fmla="+- f394 f386 0"/>
                <a:gd name="f412" fmla="*/ f398 f1 1"/>
                <a:gd name="f413" fmla="+- 0 0 f399"/>
                <a:gd name="f414" fmla="+- 0 0 f397"/>
                <a:gd name="f415" fmla="+- f397 f387 0"/>
                <a:gd name="f416" fmla="*/ f400 1 f7"/>
                <a:gd name="f417" fmla="*/ f401 f1 1"/>
                <a:gd name="f418" fmla="*/ f402 f1 1"/>
                <a:gd name="f419" fmla="+- 0 0 f403"/>
                <a:gd name="f420" fmla="+- f403 f384 0"/>
                <a:gd name="f421" fmla="*/ f404 1 f7"/>
                <a:gd name="f422" fmla="*/ f405 f1 1"/>
                <a:gd name="f423" fmla="*/ f406 f1 1"/>
                <a:gd name="f424" fmla="+- 0 0 f407"/>
                <a:gd name="f425" fmla="+- f407 f385 0"/>
                <a:gd name="f426" fmla="*/ f408 1 f7"/>
                <a:gd name="f427" fmla="*/ f409 f1 1"/>
                <a:gd name="f428" fmla="*/ f410 f1 1"/>
                <a:gd name="f429" fmla="+- 0 0 f411"/>
                <a:gd name="f430" fmla="+- f411 f386 0"/>
                <a:gd name="f431" fmla="*/ f412 1 f7"/>
                <a:gd name="f432" fmla="*/ f413 f1 1"/>
                <a:gd name="f433" fmla="*/ f414 f1 1"/>
                <a:gd name="f434" fmla="+- 0 0 f415"/>
                <a:gd name="f435" fmla="+- f415 f387 0"/>
                <a:gd name="f436" fmla="+- f416 0 f2"/>
                <a:gd name="f437" fmla="*/ f417 1 f7"/>
                <a:gd name="f438" fmla="*/ f418 1 f7"/>
                <a:gd name="f439" fmla="*/ f419 f1 1"/>
                <a:gd name="f440" fmla="+- 0 0 f420"/>
                <a:gd name="f441" fmla="+- f420 f384 0"/>
                <a:gd name="f442" fmla="+- f421 0 f2"/>
                <a:gd name="f443" fmla="*/ f422 1 f7"/>
                <a:gd name="f444" fmla="*/ f423 1 f7"/>
                <a:gd name="f445" fmla="*/ f424 f1 1"/>
                <a:gd name="f446" fmla="+- 0 0 f425"/>
                <a:gd name="f447" fmla="+- f425 f385 0"/>
                <a:gd name="f448" fmla="+- f426 0 f2"/>
                <a:gd name="f449" fmla="*/ f427 1 f7"/>
                <a:gd name="f450" fmla="*/ f428 1 f7"/>
                <a:gd name="f451" fmla="*/ f429 f1 1"/>
                <a:gd name="f452" fmla="+- 0 0 f430"/>
                <a:gd name="f453" fmla="+- f430 f386 0"/>
                <a:gd name="f454" fmla="+- f431 0 f2"/>
                <a:gd name="f455" fmla="*/ f432 1 f7"/>
                <a:gd name="f456" fmla="*/ f433 1 f7"/>
                <a:gd name="f457" fmla="*/ f434 f1 1"/>
                <a:gd name="f458" fmla="+- 0 0 f435"/>
                <a:gd name="f459" fmla="+- f435 f387 0"/>
                <a:gd name="f460" fmla="cos 1 f436"/>
                <a:gd name="f461" fmla="+- f437 0 f2"/>
                <a:gd name="f462" fmla="+- f438 0 f2"/>
                <a:gd name="f463" fmla="*/ f439 1 f7"/>
                <a:gd name="f464" fmla="*/ f440 f1 1"/>
                <a:gd name="f465" fmla="+- 0 0 f441"/>
                <a:gd name="f466" fmla="cos 1 f442"/>
                <a:gd name="f467" fmla="+- f443 0 f2"/>
                <a:gd name="f468" fmla="+- f444 0 f2"/>
                <a:gd name="f469" fmla="*/ f445 1 f7"/>
                <a:gd name="f470" fmla="*/ f446 f1 1"/>
                <a:gd name="f471" fmla="+- 0 0 f447"/>
                <a:gd name="f472" fmla="cos 1 f448"/>
                <a:gd name="f473" fmla="+- f449 0 f2"/>
                <a:gd name="f474" fmla="+- f450 0 f2"/>
                <a:gd name="f475" fmla="*/ f451 1 f7"/>
                <a:gd name="f476" fmla="*/ f452 f1 1"/>
                <a:gd name="f477" fmla="+- 0 0 f453"/>
                <a:gd name="f478" fmla="cos 1 f454"/>
                <a:gd name="f479" fmla="+- f455 0 f2"/>
                <a:gd name="f480" fmla="+- f456 0 f2"/>
                <a:gd name="f481" fmla="*/ f457 1 f7"/>
                <a:gd name="f482" fmla="*/ f458 f1 1"/>
                <a:gd name="f483" fmla="+- 0 0 f459"/>
                <a:gd name="f484" fmla="+- 0 0 f460"/>
                <a:gd name="f485" fmla="tan 1 f461"/>
                <a:gd name="f486" fmla="cos 1 f462"/>
                <a:gd name="f487" fmla="sin 1 f462"/>
                <a:gd name="f488" fmla="+- f463 0 f2"/>
                <a:gd name="f489" fmla="*/ f464 1 f7"/>
                <a:gd name="f490" fmla="*/ f465 f1 1"/>
                <a:gd name="f491" fmla="+- 0 0 f466"/>
                <a:gd name="f492" fmla="tan 1 f467"/>
                <a:gd name="f493" fmla="cos 1 f468"/>
                <a:gd name="f494" fmla="sin 1 f468"/>
                <a:gd name="f495" fmla="+- f469 0 f2"/>
                <a:gd name="f496" fmla="*/ f470 1 f7"/>
                <a:gd name="f497" fmla="*/ f471 f1 1"/>
                <a:gd name="f498" fmla="+- 0 0 f472"/>
                <a:gd name="f499" fmla="tan 1 f473"/>
                <a:gd name="f500" fmla="cos 1 f474"/>
                <a:gd name="f501" fmla="sin 1 f474"/>
                <a:gd name="f502" fmla="+- f475 0 f2"/>
                <a:gd name="f503" fmla="*/ f476 1 f7"/>
                <a:gd name="f504" fmla="*/ f477 f1 1"/>
                <a:gd name="f505" fmla="+- 0 0 f478"/>
                <a:gd name="f506" fmla="tan 1 f479"/>
                <a:gd name="f507" fmla="cos 1 f480"/>
                <a:gd name="f508" fmla="sin 1 f480"/>
                <a:gd name="f509" fmla="+- f481 0 f2"/>
                <a:gd name="f510" fmla="*/ f482 1 f7"/>
                <a:gd name="f511" fmla="*/ f483 f1 1"/>
                <a:gd name="f512" fmla="*/ 1 1 f485"/>
                <a:gd name="f513" fmla="+- 0 0 f486"/>
                <a:gd name="f514" fmla="+- 0 0 f487"/>
                <a:gd name="f515" fmla="cos 1 f488"/>
                <a:gd name="f516" fmla="sin 1 f488"/>
                <a:gd name="f517" fmla="+- f489 0 f2"/>
                <a:gd name="f518" fmla="*/ f490 1 f7"/>
                <a:gd name="f519" fmla="*/ 1 1 f492"/>
                <a:gd name="f520" fmla="+- 0 0 f493"/>
                <a:gd name="f521" fmla="+- 0 0 f494"/>
                <a:gd name="f522" fmla="cos 1 f495"/>
                <a:gd name="f523" fmla="sin 1 f495"/>
                <a:gd name="f524" fmla="+- f496 0 f2"/>
                <a:gd name="f525" fmla="*/ f497 1 f7"/>
                <a:gd name="f526" fmla="*/ 1 1 f499"/>
                <a:gd name="f527" fmla="+- 0 0 f500"/>
                <a:gd name="f528" fmla="+- 0 0 f501"/>
                <a:gd name="f529" fmla="cos 1 f502"/>
                <a:gd name="f530" fmla="sin 1 f502"/>
                <a:gd name="f531" fmla="+- f503 0 f2"/>
                <a:gd name="f532" fmla="*/ f504 1 f7"/>
                <a:gd name="f533" fmla="*/ 1 1 f506"/>
                <a:gd name="f534" fmla="+- 0 0 f507"/>
                <a:gd name="f535" fmla="+- 0 0 f508"/>
                <a:gd name="f536" fmla="cos 1 f509"/>
                <a:gd name="f537" fmla="sin 1 f509"/>
                <a:gd name="f538" fmla="+- f510 0 f2"/>
                <a:gd name="f539" fmla="*/ f511 1 f7"/>
                <a:gd name="f540" fmla="*/ f512 f512 1"/>
                <a:gd name="f541" fmla="*/ f12 f513 1"/>
                <a:gd name="f542" fmla="*/ f96 f514 1"/>
                <a:gd name="f543" fmla="*/ f96 f513 1"/>
                <a:gd name="f544" fmla="+- 0 0 f515"/>
                <a:gd name="f545" fmla="+- 0 0 f516"/>
                <a:gd name="f546" fmla="cos 1 f517"/>
                <a:gd name="f547" fmla="sin 1 f517"/>
                <a:gd name="f548" fmla="+- f518 0 f2"/>
                <a:gd name="f549" fmla="*/ f519 f519 1"/>
                <a:gd name="f550" fmla="*/ f12 f520 1"/>
                <a:gd name="f551" fmla="*/ f96 f521 1"/>
                <a:gd name="f552" fmla="*/ f96 f520 1"/>
                <a:gd name="f553" fmla="+- 0 0 f522"/>
                <a:gd name="f554" fmla="+- 0 0 f523"/>
                <a:gd name="f555" fmla="cos 1 f524"/>
                <a:gd name="f556" fmla="sin 1 f524"/>
                <a:gd name="f557" fmla="+- f525 0 f2"/>
                <a:gd name="f558" fmla="*/ f526 f526 1"/>
                <a:gd name="f559" fmla="*/ f12 f527 1"/>
                <a:gd name="f560" fmla="*/ f96 f528 1"/>
                <a:gd name="f561" fmla="*/ f96 f527 1"/>
                <a:gd name="f562" fmla="+- 0 0 f529"/>
                <a:gd name="f563" fmla="+- 0 0 f530"/>
                <a:gd name="f564" fmla="cos 1 f531"/>
                <a:gd name="f565" fmla="sin 1 f531"/>
                <a:gd name="f566" fmla="+- f532 0 f2"/>
                <a:gd name="f567" fmla="*/ f533 f533 1"/>
                <a:gd name="f568" fmla="*/ f12 f534 1"/>
                <a:gd name="f569" fmla="*/ f96 f535 1"/>
                <a:gd name="f570" fmla="*/ f96 f534 1"/>
                <a:gd name="f571" fmla="+- 0 0 f536"/>
                <a:gd name="f572" fmla="+- 0 0 f537"/>
                <a:gd name="f573" fmla="cos 1 f538"/>
                <a:gd name="f574" fmla="sin 1 f538"/>
                <a:gd name="f575" fmla="+- f539 0 f2"/>
                <a:gd name="f576" fmla="*/ 3 f540 1"/>
                <a:gd name="f577" fmla="+- f542 f351 0"/>
                <a:gd name="f578" fmla="+- f543 f352 0"/>
                <a:gd name="f579" fmla="*/ f12 f544 1"/>
                <a:gd name="f580" fmla="*/ f96 f545 1"/>
                <a:gd name="f581" fmla="*/ f96 f544 1"/>
                <a:gd name="f582" fmla="+- 0 0 f546"/>
                <a:gd name="f583" fmla="+- 0 0 f547"/>
                <a:gd name="f584" fmla="cos 1 f548"/>
                <a:gd name="f585" fmla="sin 1 f548"/>
                <a:gd name="f586" fmla="*/ 3 f549 1"/>
                <a:gd name="f587" fmla="+- f551 f357 0"/>
                <a:gd name="f588" fmla="+- f552 f358 0"/>
                <a:gd name="f589" fmla="*/ f12 f553 1"/>
                <a:gd name="f590" fmla="*/ f96 f554 1"/>
                <a:gd name="f591" fmla="*/ f96 f553 1"/>
                <a:gd name="f592" fmla="+- 0 0 f555"/>
                <a:gd name="f593" fmla="+- 0 0 f556"/>
                <a:gd name="f594" fmla="cos 1 f557"/>
                <a:gd name="f595" fmla="sin 1 f557"/>
                <a:gd name="f596" fmla="*/ 3 f558 1"/>
                <a:gd name="f597" fmla="+- f560 f322 0"/>
                <a:gd name="f598" fmla="+- f561 f323 0"/>
                <a:gd name="f599" fmla="*/ f12 f562 1"/>
                <a:gd name="f600" fmla="*/ f96 f563 1"/>
                <a:gd name="f601" fmla="*/ f96 f562 1"/>
                <a:gd name="f602" fmla="+- 0 0 f564"/>
                <a:gd name="f603" fmla="+- 0 0 f565"/>
                <a:gd name="f604" fmla="cos 1 f566"/>
                <a:gd name="f605" fmla="sin 1 f566"/>
                <a:gd name="f606" fmla="*/ 3 f567 1"/>
                <a:gd name="f607" fmla="+- f569 f364 0"/>
                <a:gd name="f608" fmla="+- f570 f365 0"/>
                <a:gd name="f609" fmla="*/ f12 f571 1"/>
                <a:gd name="f610" fmla="*/ f96 f572 1"/>
                <a:gd name="f611" fmla="*/ f96 f571 1"/>
                <a:gd name="f612" fmla="+- 0 0 f573"/>
                <a:gd name="f613" fmla="+- 0 0 f574"/>
                <a:gd name="f614" fmla="cos 1 f575"/>
                <a:gd name="f615" fmla="sin 1 f575"/>
                <a:gd name="f616" fmla="+- 4 f576 0"/>
                <a:gd name="f617" fmla="+- f580 f351 0"/>
                <a:gd name="f618" fmla="+- f581 f352 0"/>
                <a:gd name="f619" fmla="*/ f12 f582 1"/>
                <a:gd name="f620" fmla="*/ f96 f583 1"/>
                <a:gd name="f621" fmla="*/ f96 f582 1"/>
                <a:gd name="f622" fmla="+- 0 0 f584"/>
                <a:gd name="f623" fmla="+- 0 0 f585"/>
                <a:gd name="f624" fmla="+- 4 f586 0"/>
                <a:gd name="f625" fmla="+- f590 f357 0"/>
                <a:gd name="f626" fmla="+- f591 f358 0"/>
                <a:gd name="f627" fmla="*/ f12 f592 1"/>
                <a:gd name="f628" fmla="*/ f96 f593 1"/>
                <a:gd name="f629" fmla="*/ f96 f592 1"/>
                <a:gd name="f630" fmla="+- 0 0 f594"/>
                <a:gd name="f631" fmla="+- 0 0 f595"/>
                <a:gd name="f632" fmla="+- 4 f596 0"/>
                <a:gd name="f633" fmla="+- f600 f322 0"/>
                <a:gd name="f634" fmla="+- f601 f323 0"/>
                <a:gd name="f635" fmla="*/ f12 f602 1"/>
                <a:gd name="f636" fmla="*/ f96 f603 1"/>
                <a:gd name="f637" fmla="*/ f96 f602 1"/>
                <a:gd name="f638" fmla="+- 0 0 f604"/>
                <a:gd name="f639" fmla="+- 0 0 f605"/>
                <a:gd name="f640" fmla="+- 4 f606 0"/>
                <a:gd name="f641" fmla="+- f610 f364 0"/>
                <a:gd name="f642" fmla="+- f611 f365 0"/>
                <a:gd name="f643" fmla="*/ f12 f612 1"/>
                <a:gd name="f644" fmla="*/ f96 f613 1"/>
                <a:gd name="f645" fmla="*/ f96 f612 1"/>
                <a:gd name="f646" fmla="+- 0 0 f614"/>
                <a:gd name="f647" fmla="+- 0 0 f615"/>
                <a:gd name="f648" fmla="*/ f577 f46 1"/>
                <a:gd name="f649" fmla="*/ f578 f46 1"/>
                <a:gd name="f650" fmla="*/ f587 f46 1"/>
                <a:gd name="f651" fmla="*/ f588 f46 1"/>
                <a:gd name="f652" fmla="*/ f597 f46 1"/>
                <a:gd name="f653" fmla="*/ f598 f46 1"/>
                <a:gd name="f654" fmla="*/ f607 f46 1"/>
                <a:gd name="f655" fmla="*/ f608 f46 1"/>
                <a:gd name="f656" fmla="sqrt f616"/>
                <a:gd name="f657" fmla="+- f620 f351 0"/>
                <a:gd name="f658" fmla="+- f621 f352 0"/>
                <a:gd name="f659" fmla="*/ f12 f622 1"/>
                <a:gd name="f660" fmla="*/ f96 f623 1"/>
                <a:gd name="f661" fmla="*/ f96 f622 1"/>
                <a:gd name="f662" fmla="sqrt f624"/>
                <a:gd name="f663" fmla="+- f628 f357 0"/>
                <a:gd name="f664" fmla="+- f629 f358 0"/>
                <a:gd name="f665" fmla="*/ f12 f630 1"/>
                <a:gd name="f666" fmla="*/ f96 f631 1"/>
                <a:gd name="f667" fmla="*/ f96 f630 1"/>
                <a:gd name="f668" fmla="sqrt f632"/>
                <a:gd name="f669" fmla="+- f636 f322 0"/>
                <a:gd name="f670" fmla="+- f637 f323 0"/>
                <a:gd name="f671" fmla="*/ f12 f638 1"/>
                <a:gd name="f672" fmla="*/ f96 f639 1"/>
                <a:gd name="f673" fmla="*/ f96 f638 1"/>
                <a:gd name="f674" fmla="sqrt f640"/>
                <a:gd name="f675" fmla="+- f644 f364 0"/>
                <a:gd name="f676" fmla="+- f645 f365 0"/>
                <a:gd name="f677" fmla="*/ f12 f646 1"/>
                <a:gd name="f678" fmla="*/ f96 f647 1"/>
                <a:gd name="f679" fmla="*/ f96 f646 1"/>
                <a:gd name="f680" fmla="*/ f617 f46 1"/>
                <a:gd name="f681" fmla="*/ f618 f46 1"/>
                <a:gd name="f682" fmla="*/ f625 f46 1"/>
                <a:gd name="f683" fmla="*/ f626 f46 1"/>
                <a:gd name="f684" fmla="*/ f633 f46 1"/>
                <a:gd name="f685" fmla="*/ f634 f46 1"/>
                <a:gd name="f686" fmla="*/ f641 f46 1"/>
                <a:gd name="f687" fmla="*/ f642 f46 1"/>
                <a:gd name="f688" fmla="+- f656 0 1"/>
                <a:gd name="f689" fmla="+- f660 f351 0"/>
                <a:gd name="f690" fmla="+- f661 f352 0"/>
                <a:gd name="f691" fmla="+- f662 0 1"/>
                <a:gd name="f692" fmla="+- f666 f357 0"/>
                <a:gd name="f693" fmla="+- f667 f358 0"/>
                <a:gd name="f694" fmla="+- f668 0 1"/>
                <a:gd name="f695" fmla="+- f672 f322 0"/>
                <a:gd name="f696" fmla="+- f673 f323 0"/>
                <a:gd name="f697" fmla="+- f674 0 1"/>
                <a:gd name="f698" fmla="+- f678 f364 0"/>
                <a:gd name="f699" fmla="+- f679 f365 0"/>
                <a:gd name="f700" fmla="*/ f657 f46 1"/>
                <a:gd name="f701" fmla="*/ f658 f46 1"/>
                <a:gd name="f702" fmla="*/ f663 f46 1"/>
                <a:gd name="f703" fmla="*/ f664 f46 1"/>
                <a:gd name="f704" fmla="*/ f669 f46 1"/>
                <a:gd name="f705" fmla="*/ f670 f46 1"/>
                <a:gd name="f706" fmla="*/ f675 f46 1"/>
                <a:gd name="f707" fmla="*/ f676 f46 1"/>
                <a:gd name="f708" fmla="*/ f484 f688 1"/>
                <a:gd name="f709" fmla="*/ f491 f691 1"/>
                <a:gd name="f710" fmla="*/ f498 f694 1"/>
                <a:gd name="f711" fmla="*/ f505 f697 1"/>
                <a:gd name="f712" fmla="*/ f689 f46 1"/>
                <a:gd name="f713" fmla="*/ f690 f46 1"/>
                <a:gd name="f714" fmla="*/ f692 f46 1"/>
                <a:gd name="f715" fmla="*/ f693 f46 1"/>
                <a:gd name="f716" fmla="*/ f695 f46 1"/>
                <a:gd name="f717" fmla="*/ f696 f46 1"/>
                <a:gd name="f718" fmla="*/ f698 f46 1"/>
                <a:gd name="f719" fmla="*/ f699 f46 1"/>
                <a:gd name="f720" fmla="*/ f708 1 3"/>
                <a:gd name="f721" fmla="*/ f709 1 3"/>
                <a:gd name="f722" fmla="*/ f710 1 3"/>
                <a:gd name="f723" fmla="*/ f711 1 3"/>
                <a:gd name="f724" fmla="*/ f720 f96 1"/>
                <a:gd name="f725" fmla="*/ f721 f96 1"/>
                <a:gd name="f726" fmla="*/ f722 f96 1"/>
                <a:gd name="f727" fmla="*/ f723 f96 1"/>
                <a:gd name="f728" fmla="*/ f724 f354 1"/>
                <a:gd name="f729" fmla="*/ f724 f337 1"/>
                <a:gd name="f730" fmla="*/ f724 f541 1"/>
                <a:gd name="f731" fmla="*/ f724 f514 1"/>
                <a:gd name="f732" fmla="*/ f724 f579 1"/>
                <a:gd name="f733" fmla="*/ f724 f545 1"/>
                <a:gd name="f734" fmla="*/ f724 f619 1"/>
                <a:gd name="f735" fmla="*/ f724 f583 1"/>
                <a:gd name="f736" fmla="*/ f724 f659 1"/>
                <a:gd name="f737" fmla="*/ f724 f623 1"/>
                <a:gd name="f738" fmla="*/ f725 f360 1"/>
                <a:gd name="f739" fmla="*/ f725 f342 1"/>
                <a:gd name="f740" fmla="*/ f725 f550 1"/>
                <a:gd name="f741" fmla="*/ f725 f521 1"/>
                <a:gd name="f742" fmla="*/ f725 f589 1"/>
                <a:gd name="f743" fmla="*/ f725 f554 1"/>
                <a:gd name="f744" fmla="*/ f725 f627 1"/>
                <a:gd name="f745" fmla="*/ f725 f593 1"/>
                <a:gd name="f746" fmla="*/ f725 f665 1"/>
                <a:gd name="f747" fmla="*/ f725 f631 1"/>
                <a:gd name="f748" fmla="*/ f726 f325 1"/>
                <a:gd name="f749" fmla="*/ f726 f307 1"/>
                <a:gd name="f750" fmla="*/ f726 f559 1"/>
                <a:gd name="f751" fmla="*/ f726 f528 1"/>
                <a:gd name="f752" fmla="*/ f726 f599 1"/>
                <a:gd name="f753" fmla="*/ f726 f563 1"/>
                <a:gd name="f754" fmla="*/ f726 f635 1"/>
                <a:gd name="f755" fmla="*/ f726 f603 1"/>
                <a:gd name="f756" fmla="*/ f726 f671 1"/>
                <a:gd name="f757" fmla="*/ f726 f639 1"/>
                <a:gd name="f758" fmla="*/ f727 f367 1"/>
                <a:gd name="f759" fmla="*/ f727 f350 1"/>
                <a:gd name="f760" fmla="*/ f727 f568 1"/>
                <a:gd name="f761" fmla="*/ f727 f535 1"/>
                <a:gd name="f762" fmla="*/ f727 f609 1"/>
                <a:gd name="f763" fmla="*/ f727 f572 1"/>
                <a:gd name="f764" fmla="*/ f727 f643 1"/>
                <a:gd name="f765" fmla="*/ f727 f613 1"/>
                <a:gd name="f766" fmla="*/ f727 f677 1"/>
                <a:gd name="f767" fmla="*/ f727 f647 1"/>
                <a:gd name="f768" fmla="+- f371 f728 0"/>
                <a:gd name="f769" fmla="+- f372 f729 0"/>
                <a:gd name="f770" fmla="+- f577 0 f730"/>
                <a:gd name="f771" fmla="+- f578 0 f731"/>
                <a:gd name="f772" fmla="+- f577 f730 0"/>
                <a:gd name="f773" fmla="+- f578 f731 0"/>
                <a:gd name="f774" fmla="+- f617 0 f732"/>
                <a:gd name="f775" fmla="+- f618 0 f733"/>
                <a:gd name="f776" fmla="+- f617 f732 0"/>
                <a:gd name="f777" fmla="+- f618 f733 0"/>
                <a:gd name="f778" fmla="+- f657 0 f734"/>
                <a:gd name="f779" fmla="+- f658 0 f735"/>
                <a:gd name="f780" fmla="+- f657 f734 0"/>
                <a:gd name="f781" fmla="+- f658 f735 0"/>
                <a:gd name="f782" fmla="+- f689 0 f736"/>
                <a:gd name="f783" fmla="+- f690 0 f737"/>
                <a:gd name="f784" fmla="+- f374 f738 0"/>
                <a:gd name="f785" fmla="+- f375 f739 0"/>
                <a:gd name="f786" fmla="+- f587 0 f740"/>
                <a:gd name="f787" fmla="+- f588 0 f741"/>
                <a:gd name="f788" fmla="+- f587 f740 0"/>
                <a:gd name="f789" fmla="+- f588 f741 0"/>
                <a:gd name="f790" fmla="+- f625 0 f742"/>
                <a:gd name="f791" fmla="+- f626 0 f743"/>
                <a:gd name="f792" fmla="+- f625 f742 0"/>
                <a:gd name="f793" fmla="+- f626 f743 0"/>
                <a:gd name="f794" fmla="+- f663 0 f744"/>
                <a:gd name="f795" fmla="+- f664 0 f745"/>
                <a:gd name="f796" fmla="+- f663 f744 0"/>
                <a:gd name="f797" fmla="+- f664 f745 0"/>
                <a:gd name="f798" fmla="+- f692 0 f746"/>
                <a:gd name="f799" fmla="+- f693 0 f747"/>
                <a:gd name="f800" fmla="+- f344 f748 0"/>
                <a:gd name="f801" fmla="+- f345 f749 0"/>
                <a:gd name="f802" fmla="+- f597 0 f750"/>
                <a:gd name="f803" fmla="+- f598 0 f751"/>
                <a:gd name="f804" fmla="+- f597 f750 0"/>
                <a:gd name="f805" fmla="+- f598 f751 0"/>
                <a:gd name="f806" fmla="+- f633 0 f752"/>
                <a:gd name="f807" fmla="+- f634 0 f753"/>
                <a:gd name="f808" fmla="+- f633 f752 0"/>
                <a:gd name="f809" fmla="+- f634 f753 0"/>
                <a:gd name="f810" fmla="+- f669 0 f754"/>
                <a:gd name="f811" fmla="+- f670 0 f755"/>
                <a:gd name="f812" fmla="+- f669 f754 0"/>
                <a:gd name="f813" fmla="+- f670 f755 0"/>
                <a:gd name="f814" fmla="+- f695 0 f756"/>
                <a:gd name="f815" fmla="+- f696 0 f757"/>
                <a:gd name="f816" fmla="+- f378 f758 0"/>
                <a:gd name="f817" fmla="+- f379 f759 0"/>
                <a:gd name="f818" fmla="+- f607 0 f760"/>
                <a:gd name="f819" fmla="+- f608 0 f761"/>
                <a:gd name="f820" fmla="+- f607 f760 0"/>
                <a:gd name="f821" fmla="+- f608 f761 0"/>
                <a:gd name="f822" fmla="+- f641 0 f762"/>
                <a:gd name="f823" fmla="+- f642 0 f763"/>
                <a:gd name="f824" fmla="+- f641 f762 0"/>
                <a:gd name="f825" fmla="+- f642 f763 0"/>
                <a:gd name="f826" fmla="+- f675 0 f764"/>
                <a:gd name="f827" fmla="+- f676 0 f765"/>
                <a:gd name="f828" fmla="+- f675 f764 0"/>
                <a:gd name="f829" fmla="+- f676 f765 0"/>
                <a:gd name="f830" fmla="+- f698 0 f766"/>
                <a:gd name="f831" fmla="+- f699 0 f767"/>
                <a:gd name="f832" fmla="*/ f768 f46 1"/>
                <a:gd name="f833" fmla="*/ f769 f46 1"/>
                <a:gd name="f834" fmla="*/ f770 f46 1"/>
                <a:gd name="f835" fmla="*/ f771 f46 1"/>
                <a:gd name="f836" fmla="*/ f772 f46 1"/>
                <a:gd name="f837" fmla="*/ f773 f46 1"/>
                <a:gd name="f838" fmla="*/ f774 f46 1"/>
                <a:gd name="f839" fmla="*/ f775 f46 1"/>
                <a:gd name="f840" fmla="*/ f776 f46 1"/>
                <a:gd name="f841" fmla="*/ f777 f46 1"/>
                <a:gd name="f842" fmla="*/ f778 f46 1"/>
                <a:gd name="f843" fmla="*/ f779 f46 1"/>
                <a:gd name="f844" fmla="*/ f780 f46 1"/>
                <a:gd name="f845" fmla="*/ f781 f46 1"/>
                <a:gd name="f846" fmla="*/ f782 f46 1"/>
                <a:gd name="f847" fmla="*/ f783 f46 1"/>
                <a:gd name="f848" fmla="*/ f784 f46 1"/>
                <a:gd name="f849" fmla="*/ f785 f46 1"/>
                <a:gd name="f850" fmla="*/ f786 f46 1"/>
                <a:gd name="f851" fmla="*/ f787 f46 1"/>
                <a:gd name="f852" fmla="*/ f788 f46 1"/>
                <a:gd name="f853" fmla="*/ f789 f46 1"/>
                <a:gd name="f854" fmla="*/ f790 f46 1"/>
                <a:gd name="f855" fmla="*/ f791 f46 1"/>
                <a:gd name="f856" fmla="*/ f792 f46 1"/>
                <a:gd name="f857" fmla="*/ f793 f46 1"/>
                <a:gd name="f858" fmla="*/ f794 f46 1"/>
                <a:gd name="f859" fmla="*/ f795 f46 1"/>
                <a:gd name="f860" fmla="*/ f796 f46 1"/>
                <a:gd name="f861" fmla="*/ f797 f46 1"/>
                <a:gd name="f862" fmla="*/ f798 f46 1"/>
                <a:gd name="f863" fmla="*/ f799 f46 1"/>
                <a:gd name="f864" fmla="*/ f800 f46 1"/>
                <a:gd name="f865" fmla="*/ f801 f46 1"/>
                <a:gd name="f866" fmla="*/ f802 f46 1"/>
                <a:gd name="f867" fmla="*/ f803 f46 1"/>
                <a:gd name="f868" fmla="*/ f804 f46 1"/>
                <a:gd name="f869" fmla="*/ f805 f46 1"/>
                <a:gd name="f870" fmla="*/ f806 f46 1"/>
                <a:gd name="f871" fmla="*/ f807 f46 1"/>
                <a:gd name="f872" fmla="*/ f808 f46 1"/>
                <a:gd name="f873" fmla="*/ f809 f46 1"/>
                <a:gd name="f874" fmla="*/ f810 f46 1"/>
                <a:gd name="f875" fmla="*/ f811 f46 1"/>
                <a:gd name="f876" fmla="*/ f812 f46 1"/>
                <a:gd name="f877" fmla="*/ f813 f46 1"/>
                <a:gd name="f878" fmla="*/ f814 f46 1"/>
                <a:gd name="f879" fmla="*/ f815 f46 1"/>
                <a:gd name="f880" fmla="*/ f816 f46 1"/>
                <a:gd name="f881" fmla="*/ f817 f46 1"/>
                <a:gd name="f882" fmla="*/ f818 f46 1"/>
                <a:gd name="f883" fmla="*/ f819 f46 1"/>
                <a:gd name="f884" fmla="*/ f820 f46 1"/>
                <a:gd name="f885" fmla="*/ f821 f46 1"/>
                <a:gd name="f886" fmla="*/ f822 f46 1"/>
                <a:gd name="f887" fmla="*/ f823 f46 1"/>
                <a:gd name="f888" fmla="*/ f824 f46 1"/>
                <a:gd name="f889" fmla="*/ f825 f46 1"/>
                <a:gd name="f890" fmla="*/ f826 f46 1"/>
                <a:gd name="f891" fmla="*/ f827 f46 1"/>
                <a:gd name="f892" fmla="*/ f828 f46 1"/>
                <a:gd name="f893" fmla="*/ f829 f46 1"/>
                <a:gd name="f894" fmla="*/ f830 f46 1"/>
                <a:gd name="f895" fmla="*/ f831 f4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02" t="f203" r="f216" b="f217"/>
              <a:pathLst>
                <a:path>
                  <a:moveTo>
                    <a:pt x="f63" y="f73"/>
                  </a:moveTo>
                  <a:cubicBezTo>
                    <a:pt x="f832" y="f833"/>
                    <a:pt x="f834" y="f835"/>
                    <a:pt x="f648" y="f649"/>
                  </a:cubicBezTo>
                  <a:cubicBezTo>
                    <a:pt x="f836" y="f837"/>
                    <a:pt x="f838" y="f839"/>
                    <a:pt x="f680" y="f681"/>
                  </a:cubicBezTo>
                  <a:cubicBezTo>
                    <a:pt x="f840" y="f841"/>
                    <a:pt x="f842" y="f843"/>
                    <a:pt x="f700" y="f701"/>
                  </a:cubicBezTo>
                  <a:cubicBezTo>
                    <a:pt x="f844" y="f845"/>
                    <a:pt x="f846" y="f847"/>
                    <a:pt x="f712" y="f713"/>
                  </a:cubicBezTo>
                  <a:lnTo>
                    <a:pt x="f104" y="f63"/>
                  </a:lnTo>
                  <a:cubicBezTo>
                    <a:pt x="f848" y="f849"/>
                    <a:pt x="f850" y="f851"/>
                    <a:pt x="f650" y="f651"/>
                  </a:cubicBezTo>
                  <a:cubicBezTo>
                    <a:pt x="f852" y="f853"/>
                    <a:pt x="f854" y="f855"/>
                    <a:pt x="f682" y="f683"/>
                  </a:cubicBezTo>
                  <a:cubicBezTo>
                    <a:pt x="f856" y="f857"/>
                    <a:pt x="f858" y="f859"/>
                    <a:pt x="f702" y="f703"/>
                  </a:cubicBezTo>
                  <a:cubicBezTo>
                    <a:pt x="f860" y="f861"/>
                    <a:pt x="f862" y="f863"/>
                    <a:pt x="f714" y="f715"/>
                  </a:cubicBezTo>
                  <a:lnTo>
                    <a:pt x="f74" y="f105"/>
                  </a:lnTo>
                  <a:cubicBezTo>
                    <a:pt x="f864" y="f865"/>
                    <a:pt x="f866" y="f867"/>
                    <a:pt x="f652" y="f653"/>
                  </a:cubicBezTo>
                  <a:cubicBezTo>
                    <a:pt x="f868" y="f869"/>
                    <a:pt x="f870" y="f871"/>
                    <a:pt x="f684" y="f685"/>
                  </a:cubicBezTo>
                  <a:cubicBezTo>
                    <a:pt x="f872" y="f873"/>
                    <a:pt x="f874" y="f875"/>
                    <a:pt x="f704" y="f705"/>
                  </a:cubicBezTo>
                  <a:cubicBezTo>
                    <a:pt x="f876" y="f877"/>
                    <a:pt x="f878" y="f879"/>
                    <a:pt x="f716" y="f717"/>
                  </a:cubicBezTo>
                  <a:lnTo>
                    <a:pt x="f73" y="f75"/>
                  </a:lnTo>
                  <a:cubicBezTo>
                    <a:pt x="f880" y="f881"/>
                    <a:pt x="f882" y="f883"/>
                    <a:pt x="f654" y="f655"/>
                  </a:cubicBezTo>
                  <a:cubicBezTo>
                    <a:pt x="f884" y="f885"/>
                    <a:pt x="f886" y="f887"/>
                    <a:pt x="f686" y="f687"/>
                  </a:cubicBezTo>
                  <a:cubicBezTo>
                    <a:pt x="f888" y="f889"/>
                    <a:pt x="f890" y="f891"/>
                    <a:pt x="f706" y="f707"/>
                  </a:cubicBezTo>
                  <a:cubicBezTo>
                    <a:pt x="f892" y="f893"/>
                    <a:pt x="f894" y="f895"/>
                    <a:pt x="f718" y="f719"/>
                  </a:cubicBezTo>
                  <a:close/>
                </a:path>
              </a:pathLst>
            </a:custGeom>
            <a:solidFill>
              <a:srgbClr val="9999FF"/>
            </a:solidFill>
            <a:ln w="25400">
              <a:solidFill>
                <a:srgbClr val="CCCCFF"/>
              </a:solidFill>
              <a:prstDash val="solid"/>
            </a:ln>
          </p:spPr>
          <p:txBody>
            <a:bodyPr wrap="square" lIns="91440" tIns="45720" rIns="91440" bIns="45720" anchor="ctr"/>
            <a:lstStyle/>
            <a:p>
              <a:pPr marL="0" marR="0" lvl="0" indent="0" algn="ctr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ru-RU" sz="2400" b="1" spc="0">
                  <a:solidFill>
                    <a:srgbClr val="FFFFFF"/>
                  </a:solidFill>
                  <a:highlight>
                    <a:scrgbClr r="0" g="0" b="0">
                      <a:alpha val="0"/>
                    </a:scrgbClr>
                  </a:highlight>
                  <a:latin typeface="Times New Roman"/>
                </a:rPr>
                <a:t>гололёд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Тема Office Title and Vertical Text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Тема Office Blank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Тема Office Title and Subtitl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 Slide Titl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 Title and Content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 Title and Two Columns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 Comparison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ема Office Title, Text and Object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Тема Office Vertical Title and Text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Тема Office Titl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Тема Office Title and Pictur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537</Words>
  <Application>Microsoft Office PowerPoint</Application>
  <PresentationFormat>Экран (4:3)</PresentationFormat>
  <Paragraphs>125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12</vt:i4>
      </vt:variant>
      <vt:variant>
        <vt:lpstr>Заголовки слайдов</vt:lpstr>
      </vt:variant>
      <vt:variant>
        <vt:i4>17</vt:i4>
      </vt:variant>
    </vt:vector>
  </HeadingPairs>
  <TitlesOfParts>
    <vt:vector size="29" baseType="lpstr">
      <vt:lpstr>Тема Office</vt:lpstr>
      <vt:lpstr>Тема Office Slide Title</vt:lpstr>
      <vt:lpstr>Тема Office Title and Content</vt:lpstr>
      <vt:lpstr>Тема Office Title and Two Columns</vt:lpstr>
      <vt:lpstr>Тема Office Comparison</vt:lpstr>
      <vt:lpstr>Тема Office Title, Text and Object</vt:lpstr>
      <vt:lpstr>Тема Office Vertical Title and Text</vt:lpstr>
      <vt:lpstr>Тема Office Title</vt:lpstr>
      <vt:lpstr>Тема Office Title and Picture</vt:lpstr>
      <vt:lpstr>Тема Office Title and Vertical Text</vt:lpstr>
      <vt:lpstr>Тема Office Blank</vt:lpstr>
      <vt:lpstr>Тема Office Title and Subtitle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---</dc:creator>
  <cp:lastModifiedBy>---</cp:lastModifiedBy>
  <cp:revision>1</cp:revision>
  <dcterms:modified xsi:type="dcterms:W3CDTF">2023-12-13T17:24:19Z</dcterms:modified>
</cp:coreProperties>
</file>