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  <p:sldMasterId id="2147483852" r:id="rId18"/>
    <p:sldMasterId id="2147483864" r:id="rId19"/>
    <p:sldMasterId id="2147483876" r:id="rId20"/>
    <p:sldMasterId id="2147483888" r:id="rId21"/>
    <p:sldMasterId id="2147483900" r:id="rId22"/>
    <p:sldMasterId id="2147483912" r:id="rId23"/>
    <p:sldMasterId id="2147483924" r:id="rId24"/>
    <p:sldMasterId id="2147483936" r:id="rId25"/>
    <p:sldMasterId id="2147483948" r:id="rId26"/>
    <p:sldMasterId id="2147483960" r:id="rId27"/>
    <p:sldMasterId id="2147483972" r:id="rId28"/>
    <p:sldMasterId id="2147483984" r:id="rId29"/>
    <p:sldMasterId id="2147483996" r:id="rId30"/>
    <p:sldMasterId id="2147484008" r:id="rId31"/>
    <p:sldMasterId id="2147484020" r:id="rId32"/>
    <p:sldMasterId id="2147484032" r:id="rId33"/>
    <p:sldMasterId id="2147484044" r:id="rId34"/>
    <p:sldMasterId id="2147484056" r:id="rId35"/>
    <p:sldMasterId id="2147484068" r:id="rId36"/>
  </p:sldMasterIdLst>
  <p:sldIdLst>
    <p:sldId id="256" r:id="rId37"/>
    <p:sldId id="257" r:id="rId38"/>
    <p:sldId id="258" r:id="rId39"/>
    <p:sldId id="259" r:id="rId40"/>
    <p:sldId id="260" r:id="rId41"/>
    <p:sldId id="261" r:id="rId42"/>
    <p:sldId id="262" r:id="rId43"/>
    <p:sldId id="263" r:id="rId44"/>
    <p:sldId id="264" r:id="rId45"/>
    <p:sldId id="265" r:id="rId46"/>
    <p:sldId id="266" r:id="rId47"/>
    <p:sldId id="267" r:id="rId48"/>
    <p:sldId id="268" r:id="rId49"/>
    <p:sldId id="269" r:id="rId50"/>
    <p:sldId id="270" r:id="rId51"/>
    <p:sldId id="271" r:id="rId52"/>
    <p:sldId id="272" r:id="rId53"/>
    <p:sldId id="273" r:id="rId54"/>
    <p:sldId id="274" r:id="rId55"/>
    <p:sldId id="275" r:id="rId56"/>
    <p:sldId id="276" r:id="rId57"/>
    <p:sldId id="277" r:id="rId58"/>
    <p:sldId id="278" r:id="rId59"/>
    <p:sldId id="279" r:id="rId60"/>
    <p:sldId id="280" r:id="rId61"/>
    <p:sldId id="281" r:id="rId62"/>
    <p:sldId id="282" r:id="rId63"/>
    <p:sldId id="283" r:id="rId64"/>
    <p:sldId id="284" r:id="rId65"/>
    <p:sldId id="285" r:id="rId66"/>
    <p:sldId id="286" r:id="rId67"/>
    <p:sldId id="287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3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6.xml"/><Relationship Id="rId47" Type="http://schemas.openxmlformats.org/officeDocument/2006/relationships/slide" Target="slides/slide11.xml"/><Relationship Id="rId50" Type="http://schemas.openxmlformats.org/officeDocument/2006/relationships/slide" Target="slides/slide14.xml"/><Relationship Id="rId55" Type="http://schemas.openxmlformats.org/officeDocument/2006/relationships/slide" Target="slides/slide19.xml"/><Relationship Id="rId63" Type="http://schemas.openxmlformats.org/officeDocument/2006/relationships/slide" Target="slides/slide27.xml"/><Relationship Id="rId68" Type="http://schemas.openxmlformats.org/officeDocument/2006/relationships/slide" Target="slides/slide32.xml"/><Relationship Id="rId7" Type="http://schemas.openxmlformats.org/officeDocument/2006/relationships/slideMaster" Target="slideMasters/slideMaster7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1.xml"/><Relationship Id="rId40" Type="http://schemas.openxmlformats.org/officeDocument/2006/relationships/slide" Target="slides/slide4.xml"/><Relationship Id="rId45" Type="http://schemas.openxmlformats.org/officeDocument/2006/relationships/slide" Target="slides/slide9.xml"/><Relationship Id="rId53" Type="http://schemas.openxmlformats.org/officeDocument/2006/relationships/slide" Target="slides/slide17.xml"/><Relationship Id="rId58" Type="http://schemas.openxmlformats.org/officeDocument/2006/relationships/slide" Target="slides/slide22.xml"/><Relationship Id="rId66" Type="http://schemas.openxmlformats.org/officeDocument/2006/relationships/slide" Target="slides/slide30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3.xml"/><Relationship Id="rId57" Type="http://schemas.openxmlformats.org/officeDocument/2006/relationships/slide" Target="slides/slide21.xml"/><Relationship Id="rId61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8.xml"/><Relationship Id="rId52" Type="http://schemas.openxmlformats.org/officeDocument/2006/relationships/slide" Target="slides/slide16.xml"/><Relationship Id="rId60" Type="http://schemas.openxmlformats.org/officeDocument/2006/relationships/slide" Target="slides/slide24.xml"/><Relationship Id="rId65" Type="http://schemas.openxmlformats.org/officeDocument/2006/relationships/slide" Target="slides/slide2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7.xml"/><Relationship Id="rId48" Type="http://schemas.openxmlformats.org/officeDocument/2006/relationships/slide" Target="slides/slide12.xml"/><Relationship Id="rId56" Type="http://schemas.openxmlformats.org/officeDocument/2006/relationships/slide" Target="slides/slide20.xml"/><Relationship Id="rId64" Type="http://schemas.openxmlformats.org/officeDocument/2006/relationships/slide" Target="slides/slide28.xml"/><Relationship Id="rId69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5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2.xml"/><Relationship Id="rId46" Type="http://schemas.openxmlformats.org/officeDocument/2006/relationships/slide" Target="slides/slide10.xml"/><Relationship Id="rId59" Type="http://schemas.openxmlformats.org/officeDocument/2006/relationships/slide" Target="slides/slide23.xml"/><Relationship Id="rId67" Type="http://schemas.openxmlformats.org/officeDocument/2006/relationships/slide" Target="slides/slide3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5.xml"/><Relationship Id="rId54" Type="http://schemas.openxmlformats.org/officeDocument/2006/relationships/slide" Target="slides/slide18.xml"/><Relationship Id="rId62" Type="http://schemas.openxmlformats.org/officeDocument/2006/relationships/slide" Target="slides/slide26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3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58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25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62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35113"/>
            <a:ext cx="1943100" cy="639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52700" y="1535113"/>
            <a:ext cx="1944688" cy="639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97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72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56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02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34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81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47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80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19002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19002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93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77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16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14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31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66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87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05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09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94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55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72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8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03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55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22313" y="2906713"/>
            <a:ext cx="3810000" cy="1500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4713" y="2906713"/>
            <a:ext cx="3810000" cy="1500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22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29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24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87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49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04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61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04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1613" y="2906713"/>
            <a:ext cx="1943100" cy="28622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22313" y="2906713"/>
            <a:ext cx="5676900" cy="28622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54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00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51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10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35113"/>
            <a:ext cx="1943100" cy="639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52700" y="1535113"/>
            <a:ext cx="1944688" cy="639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88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42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11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69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03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35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40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19002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19002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43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68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1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18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22313" y="2906713"/>
            <a:ext cx="3810000" cy="1500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4713" y="2906713"/>
            <a:ext cx="3810000" cy="1500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25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04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51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35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19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36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41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12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1613" y="2906713"/>
            <a:ext cx="1943100" cy="28622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22313" y="2906713"/>
            <a:ext cx="5676900" cy="28622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18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30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71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52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35113"/>
            <a:ext cx="1943100" cy="639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52700" y="1535113"/>
            <a:ext cx="1944688" cy="639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80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92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31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52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60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25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6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38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19002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19002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87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86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86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92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70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18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45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01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11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1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28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27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50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39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6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03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2479675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7125" y="273050"/>
            <a:ext cx="2479675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364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32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01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98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92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7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34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7400" cy="58531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8531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53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29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66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55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96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9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39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9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02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73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32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88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5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31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95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06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27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30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8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16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16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06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89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03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53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9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23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22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52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28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85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50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04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4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72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5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96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5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01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64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69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2288" y="612775"/>
            <a:ext cx="2667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1688" y="612775"/>
            <a:ext cx="2667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5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26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49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88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45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63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91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907088" y="612775"/>
            <a:ext cx="1371600" cy="4754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792288" y="612775"/>
            <a:ext cx="3962400" cy="4754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93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49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85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14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74638"/>
            <a:ext cx="2933700" cy="5851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43300" y="274638"/>
            <a:ext cx="2933700" cy="5851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9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87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20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5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12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18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06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51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01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91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16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43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2288" y="612775"/>
            <a:ext cx="2667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1688" y="612775"/>
            <a:ext cx="2667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03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17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03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82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09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45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55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44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907088" y="612775"/>
            <a:ext cx="1371600" cy="4754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792288" y="612775"/>
            <a:ext cx="3962400" cy="4754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45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00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8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70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22313" y="2906713"/>
            <a:ext cx="3810000" cy="1500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4713" y="2906713"/>
            <a:ext cx="3810000" cy="1500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86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5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86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39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7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48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20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83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1613" y="2906713"/>
            <a:ext cx="1943100" cy="28622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22313" y="2906713"/>
            <a:ext cx="5676900" cy="28622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98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31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23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89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6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92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32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76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72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54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58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33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23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35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96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92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43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8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59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30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52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45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0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99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23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79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00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8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36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2479675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7125" y="273050"/>
            <a:ext cx="2479675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11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95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30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4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8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30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85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7400" cy="58531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8531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01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08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03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13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41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06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943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52700" y="1600200"/>
            <a:ext cx="1943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75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52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35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29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15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4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31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0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76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05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02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07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92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66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38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24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81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05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55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24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25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68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5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76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943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52700" y="1600200"/>
            <a:ext cx="1943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0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6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43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1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32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53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2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23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17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2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51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78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42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21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53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98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67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57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80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08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40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41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2479675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7125" y="273050"/>
            <a:ext cx="2479675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49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30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36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69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82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80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30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7400" cy="58531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8531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12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67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56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03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16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75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38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22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15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87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46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46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34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96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45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83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2288" y="612775"/>
            <a:ext cx="2667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1688" y="612775"/>
            <a:ext cx="2667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26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00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92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9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71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16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84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16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907088" y="612775"/>
            <a:ext cx="1371600" cy="4754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792288" y="612775"/>
            <a:ext cx="3962400" cy="4754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01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67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85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65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1943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52700" y="1600200"/>
            <a:ext cx="1943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67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35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3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1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58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87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3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38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99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04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0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72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74638"/>
            <a:ext cx="2933700" cy="5851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43300" y="274638"/>
            <a:ext cx="2933700" cy="5851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80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34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18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0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27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29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23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35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5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44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36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99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82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3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26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83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67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33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71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22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26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09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2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16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77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61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35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90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90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74638"/>
            <a:ext cx="2933700" cy="5851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43300" y="274638"/>
            <a:ext cx="2933700" cy="5851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07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9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66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0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29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44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95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83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39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1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28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90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28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80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29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90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47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52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61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53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ru-RU" smtClean="0"/>
              <a:t>19.03.2022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22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8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36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21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30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71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60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20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57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32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35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67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72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15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38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92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61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4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69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80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30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95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87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72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ru-RU" smtClean="0"/>
              <a:t>‹#›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16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</p:spPr>
        <p:txBody>
          <a:bodyPr wrap="square" lIns="91440" tIns="45720" rIns="91440" bIns="45720" anchor="b"/>
          <a:lstStyle>
            <a:defPPr marL="0" lvl="0" indent="0" algn="l">
              <a:buSzPct val="100000"/>
              <a:buFont typeface="Arial"/>
              <a:buNone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SzPct val="100000"/>
              <a:buFont typeface="Arial"/>
              <a:buChar char=" "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SzPct val="100000"/>
              <a:buFont typeface="Arial"/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SzPct val="100000"/>
              <a:buFont typeface="Arial"/>
              <a:buChar char=" "/>
              <a:defRPr sz="1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342900" lvl="0" indent="-342900" algn="l">
              <a:buSzPct val="100000"/>
              <a:buFont typeface="Arial"/>
              <a:buNone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sz="quarter" idx="4294967295"/>
          </p:nvPr>
        </p:nvSpPr>
        <p:spPr>
          <a:xfrm>
            <a:off x="4645025" y="1535112"/>
            <a:ext cx="4041775" cy="639762"/>
          </a:xfrm>
          <a:prstGeom prst="rect">
            <a:avLst/>
          </a:prstGeom>
        </p:spPr>
        <p:txBody>
          <a:bodyPr wrap="square" lIns="91440" tIns="45720" rIns="91440" bIns="45720" anchor="b"/>
          <a:lstStyle>
            <a:defPPr marL="0" lvl="0" indent="0" algn="l">
              <a:buSzPct val="100000"/>
              <a:buFont typeface="Arial"/>
              <a:buNone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SzPct val="100000"/>
              <a:buFont typeface="Arial"/>
              <a:buChar char=" "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SzPct val="100000"/>
              <a:buFont typeface="Arial"/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SzPct val="100000"/>
              <a:buFont typeface="Arial"/>
              <a:buChar char=" "/>
              <a:defRPr sz="1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SzPct val="100000"/>
              <a:buFont typeface="Arial"/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Текст 5"/>
          <p:cNvSpPr txBox="1">
            <a:spLocks noGrp="1"/>
          </p:cNvSpPr>
          <p:nvPr>
            <p:ph type="body" sz="quarter" idx="4294967295"/>
          </p:nvPr>
        </p:nvSpPr>
        <p:spPr>
          <a:xfrm>
            <a:off x="4645025" y="2174875"/>
            <a:ext cx="4041775" cy="3951287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342900" lvl="0" indent="-342900" algn="l">
              <a:buSzPct val="100000"/>
              <a:buFont typeface="Arial"/>
              <a:buNone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8" name="Нижний колонтитул 7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9" name="Номер слайда 8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9EDB0-CADB-4EA1-91FC-74B1198BBCDF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4706C-B8A8-43C6-B172-3B3043B9167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/>
    <p:bodyStyle/>
    <p:otherStyle/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22312" y="2906712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marL="0" lvl="0" indent="0" algn="l">
              <a:buNone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l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000" b="1" cap="all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pc="0">
          <a:highlight>
            <a:scrgbClr r="0" g="0" b="0">
              <a:alpha val="0"/>
            </a:scrgbClr>
          </a:highlight>
        </a:defRPr>
      </a:lvl1pPr>
    </p:bodyStyle>
    <p:otherStyle/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marL="0" lvl="0" indent="0" algn="l">
              <a:buNone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sz="quarter" idx="4294967295"/>
          </p:nvPr>
        </p:nvSpPr>
        <p:spPr>
          <a:xfrm>
            <a:off x="4645025" y="1535112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marL="0" lvl="0" indent="0" algn="l">
              <a:buNone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Текст 5"/>
          <p:cNvSpPr txBox="1">
            <a:spLocks noGrp="1"/>
          </p:cNvSpPr>
          <p:nvPr>
            <p:ph type="body" sz="quarter" idx="4294967295"/>
          </p:nvPr>
        </p:nvSpPr>
        <p:spPr>
          <a:xfrm>
            <a:off x="4645025" y="2174875"/>
            <a:ext cx="4041775" cy="39512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8" name="Нижний колонтитул 7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9" name="Номер слайда 8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</p:spPr>
        <p:txBody>
          <a:bodyPr wrap="square" lIns="91440" tIns="45720" rIns="91440" bIns="45720" anchor="t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22312" y="2906712"/>
            <a:ext cx="7772400" cy="1500187"/>
          </a:xfrm>
          <a:prstGeom prst="rect">
            <a:avLst/>
          </a:prstGeom>
        </p:spPr>
        <p:txBody>
          <a:bodyPr wrap="square" lIns="91440" tIns="45720" rIns="91440" bIns="45720" anchor="b"/>
          <a:lstStyle>
            <a:defPPr marL="0" lvl="0" indent="0" algn="l">
              <a:buSzPct val="100000"/>
              <a:buFont typeface="Arial"/>
              <a:buNone/>
              <a:defRPr sz="20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SzPct val="100000"/>
              <a:buFont typeface="Arial"/>
              <a:buChar char=" "/>
              <a:defRPr sz="20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SzPct val="100000"/>
              <a:buFont typeface="Arial"/>
              <a:buChar char=" "/>
              <a:defRPr sz="18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SzPct val="100000"/>
              <a:buFont typeface="Arial"/>
              <a:buChar char=" "/>
              <a:defRPr sz="16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SzPct val="100000"/>
              <a:buFont typeface="Arial"/>
              <a:buChar char=" "/>
              <a:defRPr sz="14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SzPct val="100000"/>
              <a:buFont typeface="Arial"/>
              <a:buChar char=" "/>
              <a:defRPr sz="14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SzPct val="100000"/>
              <a:buFont typeface="Arial"/>
              <a:buChar char=" "/>
              <a:defRPr sz="14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SzPct val="100000"/>
              <a:buFont typeface="Arial"/>
              <a:buChar char=" "/>
              <a:defRPr sz="14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SzPct val="100000"/>
              <a:buFont typeface="Arial"/>
              <a:buChar char=" "/>
              <a:defRPr sz="14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SzPct val="100000"/>
              <a:buFont typeface="Arial"/>
              <a:buChar char=" "/>
              <a:defRPr sz="1400" spc="0">
                <a:solidFill>
                  <a:srgbClr val="898989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l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000" b="1" cap="all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 "/>
        <a:defRPr lang="ru-RU" spc="0">
          <a:highlight>
            <a:scrgbClr r="0" g="0" b="0">
              <a:alpha val="0"/>
            </a:scrgbClr>
          </a:highlight>
        </a:defRPr>
      </a:lvl1pPr>
    </p:bodyStyle>
    <p:otherStyle/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marL="0" lvl="0" indent="0" algn="l">
              <a:buNone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sz="quarter" idx="4294967295"/>
          </p:nvPr>
        </p:nvSpPr>
        <p:spPr>
          <a:xfrm>
            <a:off x="4645025" y="1535112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marL="0" lvl="0" indent="0" algn="l">
              <a:buNone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16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Текст 5"/>
          <p:cNvSpPr txBox="1">
            <a:spLocks noGrp="1"/>
          </p:cNvSpPr>
          <p:nvPr>
            <p:ph type="body" sz="quarter" idx="4294967295"/>
          </p:nvPr>
        </p:nvSpPr>
        <p:spPr>
          <a:xfrm>
            <a:off x="4645025" y="2174875"/>
            <a:ext cx="4041775" cy="39512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8" name="Нижний колонтитул 7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9" name="Номер слайда 8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/>
    <p:otherStyle/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457200" y="1435100"/>
            <a:ext cx="3008312" cy="46910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0" lvl="0" indent="0" algn="l">
              <a:buNone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1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l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2000" b="1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944F2-8A97-4FF5-9A83-599C1D66121C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B00BF-2130-439A-8AAA-2EA4B13F52C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/>
    <p:bodyStyle/>
    <p:otherStyle/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792287" y="4800600"/>
            <a:ext cx="5486400" cy="56673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1792287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0" lvl="0" indent="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1792287" y="5367337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0" lvl="0" indent="0" algn="l">
              <a:buNone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1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l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2000" b="1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pc="0">
          <a:highlight>
            <a:scrgbClr r="0" g="0" b="0">
              <a:alpha val="0"/>
            </a:scrgbClr>
          </a:highlight>
        </a:defRPr>
      </a:lvl1pPr>
    </p:bodyStyle>
    <p:otherStyle/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629400" y="274637"/>
            <a:ext cx="2057400" cy="58515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274637"/>
            <a:ext cx="6019800" cy="58515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792287" y="4800600"/>
            <a:ext cx="5486400" cy="56673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1792287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0" lvl="0" indent="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1792287" y="5367337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0" lvl="0" indent="0" algn="l">
              <a:buNone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1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l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2000" b="1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pc="0">
          <a:highlight>
            <a:scrgbClr r="0" g="0" b="0">
              <a:alpha val="0"/>
            </a:scrgbClr>
          </a:highlight>
        </a:defRPr>
      </a:lvl1pPr>
    </p:bodyStyle>
    <p:otherStyle/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22312" y="2906712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marL="0" lvl="0" indent="0" algn="l">
              <a:buNone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6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l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000" b="1" cap="all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pc="0">
          <a:highlight>
            <a:scrgbClr r="0" g="0" b="0">
              <a:alpha val="0"/>
            </a:scrgbClr>
          </a:highlight>
        </a:defRPr>
      </a:lvl1pPr>
    </p:bodyStyle>
    <p:otherStyle/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</p:spPr>
        <p:txBody>
          <a:bodyPr wrap="square" lIns="91440" tIns="45720" rIns="91440" bIns="45720" anchor="b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457200" y="1435100"/>
            <a:ext cx="3008312" cy="4691062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0" lvl="0" indent="0" algn="l">
              <a:buSzPct val="100000"/>
              <a:buFont typeface="Arial"/>
              <a:buNone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SzPct val="100000"/>
              <a:buFont typeface="Arial"/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SzPct val="100000"/>
              <a:buFont typeface="Arial"/>
              <a:buChar char=" "/>
              <a:defRPr sz="1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SzPct val="100000"/>
              <a:buFont typeface="Arial"/>
              <a:buChar char=" "/>
              <a:defRPr sz="1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l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2000" b="1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 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342900" lvl="0" indent="-342900" algn="l">
              <a:buSzPct val="100000"/>
              <a:buFont typeface="Arial"/>
              <a:buNone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4648200" y="1600200"/>
            <a:ext cx="4038600" cy="4525962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342900" lvl="0" indent="-342900" algn="l">
              <a:buSzPct val="100000"/>
              <a:buFont typeface="Arial"/>
              <a:buNone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4648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457200" y="1435100"/>
            <a:ext cx="3008312" cy="46910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0" lvl="0" indent="0" algn="l">
              <a:buNone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1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1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l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2000" b="1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792287" y="4800600"/>
            <a:ext cx="5486400" cy="566737"/>
          </a:xfrm>
          <a:prstGeom prst="rect">
            <a:avLst/>
          </a:prstGeom>
        </p:spPr>
        <p:txBody>
          <a:bodyPr wrap="square" lIns="91440" tIns="45720" rIns="91440" bIns="45720" anchor="b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1792287" y="612775"/>
            <a:ext cx="5486400" cy="4114800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0" lvl="0" indent="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SzPct val="100000"/>
              <a:buFont typeface="Arial"/>
              <a:buChar char=" 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SzPct val="100000"/>
              <a:buFont typeface="Arial"/>
              <a:buChar char=" 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SzPct val="100000"/>
              <a:buFont typeface="Arial"/>
              <a:buChar char=" 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SzPct val="100000"/>
              <a:buFont typeface="Arial"/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SzPct val="100000"/>
              <a:buFont typeface="Arial"/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SzPct val="100000"/>
              <a:buFont typeface="Arial"/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SzPct val="100000"/>
              <a:buFont typeface="Arial"/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SzPct val="100000"/>
              <a:buFont typeface="Arial"/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SzPct val="100000"/>
              <a:buFont typeface="Arial"/>
              <a:buChar char=" 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1792287" y="5367337"/>
            <a:ext cx="5486400" cy="804862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0" lvl="0" indent="0" algn="l">
              <a:buSzPct val="100000"/>
              <a:buFont typeface="Arial"/>
              <a:buNone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SzPct val="100000"/>
              <a:buFont typeface="Arial"/>
              <a:buChar char=" "/>
              <a:defRPr sz="1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SzPct val="100000"/>
              <a:buFont typeface="Arial"/>
              <a:buChar char=" "/>
              <a:defRPr sz="1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SzPct val="100000"/>
              <a:buFont typeface="Arial"/>
              <a:buChar char=" "/>
              <a:defRPr sz="1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SzPct val="100000"/>
              <a:buFont typeface="Arial"/>
              <a:buChar char=" "/>
              <a:defRPr sz="9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l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2000" b="1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 "/>
        <a:defRPr lang="ru-RU" spc="0">
          <a:highlight>
            <a:scrgbClr r="0" g="0" b="0">
              <a:alpha val="0"/>
            </a:scrgbClr>
          </a:highlight>
        </a:defRPr>
      </a:lvl1pPr>
    </p:bodyStyle>
    <p:otherStyle/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sz="quarter" idx="4294967295"/>
          </p:nvPr>
        </p:nvSpPr>
        <p:spPr>
          <a:xfrm>
            <a:off x="4648200" y="1600200"/>
            <a:ext cx="4038600" cy="45259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629400" y="274637"/>
            <a:ext cx="2057400" cy="58515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  <a:lvl2pPr lvl="1">
              <a:buChar char=" "/>
            </a:lvl2pPr>
            <a:lvl3pPr lvl="2">
              <a:buChar char=" "/>
            </a:lvl3pPr>
            <a:lvl4pPr lvl="3">
              <a:buChar char=" "/>
            </a:lvl4pPr>
            <a:lvl5pPr lvl="4">
              <a:buChar char=" "/>
            </a:lvl5pPr>
            <a:lvl6pPr lvl="5">
              <a:buChar char=" "/>
            </a:lvl6pPr>
            <a:lvl7pPr lvl="6">
              <a:buChar char=" "/>
            </a:lvl7pPr>
            <a:lvl8pPr lvl="7">
              <a:buChar char=" "/>
            </a:lvl8pPr>
            <a:lvl9pPr lvl="8">
              <a:buChar char=" "/>
            </a:lvl9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274637"/>
            <a:ext cx="6019800" cy="58515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/>
          <a:lstStyle>
            <a:defPPr marL="342900" lvl="0" indent="-34290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342900" lvl="0" indent="-34290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Arial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/>
    <p:bodyStyle/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629400" y="274637"/>
            <a:ext cx="2057400" cy="58515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274637"/>
            <a:ext cx="6019800" cy="5851525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defPPr lvl="0">
              <a:buNone/>
            </a:defPPr>
            <a:lvl1pPr lvl="0">
              <a:buChar char=" 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</p:spPr>
        <p:txBody>
          <a:bodyPr wrap="square" lIns="91440" tIns="45720" rIns="91440" bIns="45720"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19.03.2022</a:t>
            </a:r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wrap="square" lIns="91440" tIns="45720" rIns="91440" bIns="45720" anchor="ctr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R="0" lvl="0" algn="ctr" defTabSz="457200">
        <a:lnSpc>
          <a:spcPct val="100000"/>
        </a:lnSpc>
        <a:spcBef>
          <a:spcPts val="0"/>
        </a:spcBef>
        <a:spcAft>
          <a:spcPts val="0"/>
        </a:spcAft>
        <a:buChar char=" "/>
        <a:defRPr lang="ru-RU" sz="4400" spc="0">
          <a:solidFill>
            <a:srgbClr val="000000"/>
          </a:solidFill>
          <a:highlight>
            <a:scrgbClr r="0" g="0" b="0">
              <a:alpha val="0"/>
            </a:scrgbClr>
          </a:highlight>
          <a:latin typeface="Calibri"/>
        </a:defRPr>
      </a:lvl1pPr>
    </p:titleStyle>
    <p:bodyStyle>
      <a:lvl1pPr marR="0" lvl="0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1pPr>
      <a:lvl2pPr marR="0" lvl="1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2pPr>
      <a:lvl3pPr marR="0" lvl="2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•"/>
        <a:defRPr lang="ru-RU" spc="0">
          <a:highlight>
            <a:scrgbClr r="0" g="0" b="0">
              <a:alpha val="0"/>
            </a:scrgbClr>
          </a:highlight>
        </a:defRPr>
      </a:lvl3pPr>
      <a:lvl4pPr marR="0" lvl="3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–"/>
        <a:defRPr lang="ru-RU" spc="0">
          <a:highlight>
            <a:scrgbClr r="0" g="0" b="0">
              <a:alpha val="0"/>
            </a:scrgbClr>
          </a:highlight>
        </a:defRPr>
      </a:lvl4pPr>
      <a:lvl5pPr marR="0" lvl="4" defTabSz="457200">
        <a:lnSpc>
          <a:spcPct val="100000"/>
        </a:lnSpc>
        <a:spcBef>
          <a:spcPts val="0"/>
        </a:spcBef>
        <a:spcAft>
          <a:spcPts val="0"/>
        </a:spcAft>
        <a:buSzPct val="100000"/>
        <a:buFont typeface="Arial"/>
        <a:buChar char="»"/>
        <a:defRPr lang="ru-RU" spc="0">
          <a:highlight>
            <a:scrgbClr r="0" g="0" b="0">
              <a:alpha val="0"/>
            </a:scrgbClr>
          </a:highlight>
        </a:defRPr>
      </a:lvl5pPr>
    </p:bodyStyle>
    <p:otherStyle/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F9544-8F94-4772-B4DE-EA49FDF6C60D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A0540-5B0E-4B3F-8B87-237BC834BA9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/>
    <p:bodyStyle/>
    <p:otherStyle/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wrap="square" lIns="91440" tIns="45720" rIns="91440" bIns="45720" anchor="t"/>
          <a:lstStyle>
            <a:lvl1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  <a:defRPr lang="ru-RU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</a:defRPr>
            </a:lvl1pPr>
          </a:lstStyle>
          <a:p>
            <a:pPr lvl="0"/>
            <a:r>
              <a:rPr lang="ru-RU"/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155575" y="-144462"/>
            <a:ext cx="304800" cy="30480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 anchor="t"/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Calibri"/>
              </a:defRPr>
            </a:pPr>
            <a:endParaRPr lang="ru-RU" sz="18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307975" y="7937"/>
            <a:ext cx="304800" cy="30480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 anchor="t"/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Calibri"/>
              </a:defRPr>
            </a:pPr>
            <a:endParaRPr lang="ru-RU" sz="18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460375" y="160337"/>
            <a:ext cx="304800" cy="30480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 anchor="t"/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Calibri"/>
              </a:defRPr>
            </a:pPr>
            <a:endParaRPr lang="ru-RU" sz="18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612775" y="312737"/>
            <a:ext cx="304800" cy="30480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 anchor="t"/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Calibri"/>
              </a:defRPr>
            </a:pPr>
            <a:endParaRPr lang="ru-RU" sz="18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460375" y="164674"/>
            <a:ext cx="8149149" cy="611186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8388423" y="6165303"/>
            <a:ext cx="609600" cy="60960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91440" tIns="45720" rIns="91440" bIns="45720"/>
          <a:lstStyle/>
          <a:p>
            <a:pPr marL="342900" marR="0" indent="-34290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3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57200" y="116631"/>
            <a:ext cx="8229600" cy="864096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sz="3200" b="1">
                <a:latin typeface="Cambria"/>
              </a:rPr>
              <a:t>Пра</a:t>
            </a:r>
            <a:r>
              <a:rPr lang="ru-RU" sz="3200" b="1"/>
              <a:t>́</a:t>
            </a:r>
            <a:r>
              <a:rPr lang="ru-RU" sz="3200" b="1">
                <a:latin typeface="Cambria"/>
              </a:rPr>
              <a:t>вила поведе</a:t>
            </a:r>
            <a:r>
              <a:rPr lang="ru-RU" sz="3200" b="1"/>
              <a:t>́</a:t>
            </a:r>
            <a:r>
              <a:rPr lang="ru-RU" sz="3200" b="1">
                <a:latin typeface="Cambria"/>
              </a:rPr>
              <a:t>ния на го</a:t>
            </a:r>
            <a:r>
              <a:rPr lang="ru-RU" sz="3200" b="1"/>
              <a:t>́</a:t>
            </a:r>
            <a:r>
              <a:rPr lang="ru-RU" sz="3200" b="1">
                <a:latin typeface="Cambria"/>
              </a:rPr>
              <a:t>рке и на катке</a:t>
            </a:r>
            <a:r>
              <a:rPr lang="ru-RU" sz="3200" b="1"/>
              <a:t>́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295363" y="1081937"/>
            <a:ext cx="3700571" cy="156966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На санках, а на лыжах и коньках кататься нужно только в специально отведенных местах.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4369177" y="1196751"/>
            <a:ext cx="4418534" cy="198793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344"/>
          <a:stretch>
            <a:fillRect/>
          </a:stretch>
        </p:blipFill>
        <p:spPr>
          <a:xfrm>
            <a:off x="4401209" y="3502940"/>
            <a:ext cx="4459710" cy="2664296"/>
          </a:xfrm>
          <a:prstGeom prst="rect">
            <a:avLst/>
          </a:prstGeom>
          <a:ln>
            <a:noFill/>
          </a:ln>
        </p:spPr>
      </p:pic>
      <p:sp>
        <p:nvSpPr>
          <p:cNvPr id="6" name="Полилиния 5"/>
          <p:cNvSpPr/>
          <p:nvPr/>
        </p:nvSpPr>
        <p:spPr>
          <a:xfrm>
            <a:off x="107505" y="3501007"/>
            <a:ext cx="4293703" cy="400725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L="342900" marR="0" lvl="0" indent="-3429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Бегать, прыгать, толкаться, баловаться, кататься на высокой скорости, играть в хоккей, совершать любые действия, которые мешают остальным посетителям</a:t>
            </a:r>
          </a:p>
          <a:p>
            <a:pPr marL="342900" marR="0" lvl="0" indent="-3429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Выходить на лед с животными</a:t>
            </a:r>
          </a:p>
          <a:p>
            <a:pPr marR="0" lvl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</a:pPr>
            <a:r>
              <a:rPr lang="ru-RU" sz="2400" b="1" spc="0">
                <a:solidFill>
                  <a:srgbClr val="604A7B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Будьте внимательными и аккуратными катаясь на </a:t>
            </a:r>
            <a:r>
              <a:rPr lang="ru-RU" sz="2400" b="1" spc="0">
                <a:solidFill>
                  <a:srgbClr val="7030A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коньках!</a:t>
            </a:r>
          </a:p>
          <a:p>
            <a:pPr marL="342900" marR="0" lvl="0" indent="-3429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000000"/>
                </a:solidFill>
                <a:latin typeface="Calibri"/>
              </a:defRPr>
            </a:pPr>
            <a:endParaRPr lang="ru-RU" sz="3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107504" y="2651597"/>
            <a:ext cx="4392488" cy="93871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Во время нахождения на катке </a:t>
            </a:r>
            <a:r>
              <a:rPr lang="ru-RU" sz="31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ЗАПРЕЩАЕТСЯ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23527" y="908720"/>
            <a:ext cx="4824535" cy="2232248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sz="3200" b="1">
                <a:solidFill>
                  <a:srgbClr val="002060"/>
                </a:solidFill>
                <a:latin typeface="Cambria"/>
              </a:rPr>
              <a:t>Встре</a:t>
            </a:r>
            <a:r>
              <a:rPr lang="ru-RU" sz="3200" b="1">
                <a:solidFill>
                  <a:srgbClr val="002060"/>
                </a:solidFill>
              </a:rPr>
              <a:t>́</a:t>
            </a:r>
            <a:r>
              <a:rPr lang="ru-RU" sz="3200" b="1">
                <a:solidFill>
                  <a:srgbClr val="002060"/>
                </a:solidFill>
                <a:latin typeface="Cambria"/>
              </a:rPr>
              <a:t>ча с незнако</a:t>
            </a:r>
            <a:r>
              <a:rPr lang="ru-RU" sz="3200" b="1">
                <a:solidFill>
                  <a:srgbClr val="002060"/>
                </a:solidFill>
              </a:rPr>
              <a:t>́</a:t>
            </a:r>
            <a:r>
              <a:rPr lang="ru-RU" sz="3200" b="1">
                <a:solidFill>
                  <a:srgbClr val="002060"/>
                </a:solidFill>
                <a:latin typeface="Cambria"/>
              </a:rPr>
              <a:t>мым челове</a:t>
            </a:r>
            <a:r>
              <a:rPr lang="ru-RU" sz="3200" b="1">
                <a:solidFill>
                  <a:srgbClr val="002060"/>
                </a:solidFill>
              </a:rPr>
              <a:t>́</a:t>
            </a:r>
            <a:r>
              <a:rPr lang="ru-RU" sz="3200" b="1">
                <a:solidFill>
                  <a:srgbClr val="002060"/>
                </a:solidFill>
                <a:latin typeface="Cambria"/>
              </a:rPr>
              <a:t>ком </a:t>
            </a: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 sz="2400">
                <a:latin typeface="Cambria"/>
              </a:rPr>
              <a:t> Если кто-то неизвестный</a:t>
            </a:r>
            <a:r>
              <a:rPr lang="ru-RU"/>
              <a:t/>
            </a:r>
            <a:br>
              <a:rPr lang="ru-RU"/>
            </a:br>
            <a:r>
              <a:rPr lang="ru-RU" sz="2400">
                <a:latin typeface="Cambria"/>
              </a:rPr>
              <a:t>Приглашает погостить,</a:t>
            </a:r>
            <a:r>
              <a:rPr lang="ru-RU"/>
              <a:t/>
            </a:r>
            <a:br>
              <a:rPr lang="ru-RU"/>
            </a:br>
            <a:r>
              <a:rPr lang="ru-RU" sz="2400">
                <a:latin typeface="Cambria"/>
              </a:rPr>
              <a:t>Вы ему ответьте честно:</a:t>
            </a:r>
            <a:r>
              <a:rPr lang="ru-RU"/>
              <a:t/>
            </a:r>
            <a:br>
              <a:rPr lang="ru-RU"/>
            </a:br>
            <a:r>
              <a:rPr lang="ru-RU" sz="2400">
                <a:latin typeface="Cambria"/>
              </a:rPr>
              <a:t>  Мне к чужим нельзя ходить!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611559" y="4005064"/>
            <a:ext cx="3255162" cy="244137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4788024" y="4005064"/>
            <a:ext cx="3156488" cy="266986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07"/>
          <a:stretch>
            <a:fillRect/>
          </a:stretch>
        </p:blipFill>
        <p:spPr>
          <a:xfrm>
            <a:off x="5479441" y="440443"/>
            <a:ext cx="3557054" cy="338641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251519" y="260648"/>
            <a:ext cx="8568951" cy="1944216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sz="3200" b="1">
                <a:solidFill>
                  <a:srgbClr val="403152"/>
                </a:solidFill>
                <a:latin typeface="Cambria"/>
              </a:rPr>
              <a:t>Животные на улице</a:t>
            </a:r>
            <a:r>
              <a:rPr lang="ru-RU"/>
              <a:t/>
            </a:r>
            <a:br>
              <a:rPr lang="ru-RU"/>
            </a:br>
            <a:r>
              <a:rPr lang="ru-RU" sz="2400">
                <a:latin typeface="Cambria"/>
              </a:rPr>
              <a:t>Нельзя́ подходи́ть, а тем более гла́дить и дразни́ть бездо́мных собак.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775087" y="1988840"/>
            <a:ext cx="3168351" cy="229590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773292" y="4437112"/>
            <a:ext cx="4005538" cy="229456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4860032" y="1988600"/>
            <a:ext cx="2841763" cy="229614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179511" y="404663"/>
            <a:ext cx="2448271" cy="52321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!</a:t>
            </a:r>
          </a:p>
        </p:txBody>
      </p:sp>
      <p:sp>
        <p:nvSpPr>
          <p:cNvPr id="7" name="Полилиния 6"/>
          <p:cNvSpPr/>
          <p:nvPr/>
        </p:nvSpPr>
        <p:spPr>
          <a:xfrm>
            <a:off x="5076056" y="4437112"/>
            <a:ext cx="2880319" cy="204845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187623" y="274637"/>
            <a:ext cx="7499176" cy="562074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Не запускай салюты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3203848" y="1262988"/>
            <a:ext cx="5756275" cy="514826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323527" y="3105834"/>
            <a:ext cx="2619560" cy="304698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spc="0">
                <a:solidFill>
                  <a:srgbClr val="7030A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Нельзя самостоятельно запускать салюты, фейерверки. Это должны делать взрослые.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290292" y="1270400"/>
            <a:ext cx="2652796" cy="176979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152400" y="304800"/>
            <a:ext cx="8763000" cy="95410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marR="0" lvl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</a:pPr>
            <a:r>
              <a:rPr lang="ru-RU" sz="2800" b="1" spc="0">
                <a:solidFill>
                  <a:srgbClr val="403152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Правила пожа</a:t>
            </a:r>
            <a:r>
              <a:rPr lang="ru-RU" sz="2800" b="1" spc="0">
                <a:solidFill>
                  <a:srgbClr val="403152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2800" b="1" spc="0">
                <a:solidFill>
                  <a:srgbClr val="403152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рной безопа</a:t>
            </a:r>
            <a:r>
              <a:rPr lang="ru-RU" sz="2800" b="1" spc="0">
                <a:solidFill>
                  <a:srgbClr val="403152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2800" b="1" spc="0">
                <a:solidFill>
                  <a:srgbClr val="403152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сности во время нового</a:t>
            </a:r>
            <a:r>
              <a:rPr lang="ru-RU" sz="2800" b="1" spc="0">
                <a:solidFill>
                  <a:srgbClr val="403152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2800" b="1" spc="0">
                <a:solidFill>
                  <a:srgbClr val="403152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дних пра</a:t>
            </a:r>
            <a:r>
              <a:rPr lang="ru-RU" sz="2800" b="1" spc="0">
                <a:solidFill>
                  <a:srgbClr val="403152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2800" b="1" spc="0">
                <a:solidFill>
                  <a:srgbClr val="403152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здников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3995935" y="1556791"/>
            <a:ext cx="4752527" cy="83099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0" lvl="1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0" lvl="2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0" lvl="3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0" lvl="4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0" lvl="5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0" lvl="6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0" lvl="7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0" lvl="8" indent="0" algn="l">
              <a:buChar char=" "/>
              <a:defRPr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marL="342900" marR="0" lvl="0" indent="-3429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ru-RU" sz="2400" b="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Не обкладывайте подставку ёлки ватой.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213033" y="1017791"/>
            <a:ext cx="2414751" cy="288521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995935" y="2492895"/>
            <a:ext cx="4797746" cy="267765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</a:pPr>
            <a:r>
              <a:rPr lang="ru-RU"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В помещении не разрешается зажигать бенгальские огни, применять хлопушки и восковые свечи.</a:t>
            </a:r>
          </a:p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Cambria"/>
              </a:defRPr>
            </a:pPr>
            <a:endParaRPr lang="ru-RU" sz="24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mbria"/>
            </a:endParaRPr>
          </a:p>
          <a:p>
            <a:pPr marR="0" lvl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</a:pPr>
            <a:r>
              <a:rPr lang="ru-RU" sz="24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Помните, открытый огонь всегда опасен!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1949781" y="3903008"/>
            <a:ext cx="2042877" cy="262233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57200" y="476671"/>
            <a:ext cx="8229600" cy="792087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vi-VN" sz="6700" b="1" cap="all">
                <a:solidFill>
                  <a:srgbClr val="501F88"/>
                </a:solidFill>
                <a:latin typeface="Cambria"/>
              </a:rPr>
              <a:t>Запо</a:t>
            </a:r>
            <a:r>
              <a:rPr lang="vi-VN" sz="6700" b="1" cap="all">
                <a:solidFill>
                  <a:srgbClr val="501F88"/>
                </a:solidFill>
              </a:rPr>
              <a:t>́</a:t>
            </a:r>
            <a:r>
              <a:rPr lang="vi-VN" sz="6700" b="1" cap="all">
                <a:solidFill>
                  <a:srgbClr val="501F88"/>
                </a:solidFill>
                <a:latin typeface="Cambria"/>
              </a:rPr>
              <a:t>мни</a:t>
            </a:r>
            <a:r>
              <a:rPr lang="vi-VN"/>
              <a:t/>
            </a:r>
            <a:br>
              <a:rPr lang="vi-VN"/>
            </a:br>
            <a:endParaRPr lang="vi-VN"/>
          </a:p>
        </p:txBody>
      </p:sp>
      <p:sp>
        <p:nvSpPr>
          <p:cNvPr id="3" name="Полилиния 2"/>
          <p:cNvSpPr/>
          <p:nvPr/>
        </p:nvSpPr>
        <p:spPr>
          <a:xfrm>
            <a:off x="2051719" y="908720"/>
            <a:ext cx="4792605" cy="338852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611559" y="4903712"/>
            <a:ext cx="7920879" cy="107721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spc="0">
                <a:solidFill>
                  <a:srgbClr val="4F6228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Тест «Готовы ли вы  безопасно отдохнуть в зимние каникулы?»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899591" y="794021"/>
            <a:ext cx="7504831" cy="518457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2699791" y="188639"/>
            <a:ext cx="4320480" cy="36003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 w="25400">
            <a:solidFill>
              <a:srgbClr val="385D8A"/>
            </a:solidFill>
            <a:prstDash val="solid"/>
          </a:ln>
        </p:spPr>
        <p:txBody>
          <a:bodyPr wrap="square" lIns="91440" tIns="45720" rIns="91440" bIns="45720" anchor="ctr"/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spc="0">
                <a:solidFill>
                  <a:srgbClr val="FF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Физкультминутка!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/>
              <a:t>1. </a:t>
            </a:r>
            <a:r>
              <a:rPr lang="ru-RU" b="1">
                <a:latin typeface="Cambria"/>
              </a:rPr>
              <a:t>По вечерам мне можно гулять до: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19 часов вечера</a:t>
            </a:r>
          </a:p>
          <a:p>
            <a:pPr lvl="0"/>
            <a:r>
              <a:rPr lang="ru-RU">
                <a:latin typeface="Cambria"/>
              </a:rPr>
              <a:t>Б) 22 часов вечера</a:t>
            </a:r>
          </a:p>
          <a:p>
            <a:pPr lvl="0"/>
            <a:r>
              <a:rPr lang="ru-RU">
                <a:latin typeface="Cambria"/>
              </a:rPr>
              <a:t>В) 20 часов вечера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4716015" y="2305122"/>
            <a:ext cx="3810000" cy="381000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/>
              <a:t>2. </a:t>
            </a:r>
            <a:r>
              <a:rPr lang="ru-RU" b="1">
                <a:latin typeface="Cambria"/>
              </a:rPr>
              <a:t>На прогулку буду одеваться: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как подруга скажет</a:t>
            </a:r>
          </a:p>
          <a:p>
            <a:pPr lvl="0"/>
            <a:r>
              <a:rPr lang="ru-RU">
                <a:latin typeface="Cambria"/>
              </a:rPr>
              <a:t>Б) по погоде</a:t>
            </a:r>
          </a:p>
          <a:p>
            <a:pPr lvl="0"/>
            <a:r>
              <a:rPr lang="ru-RU">
                <a:latin typeface="Cambria"/>
              </a:rPr>
              <a:t>В) что в шкафу найду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l="77141" t="54125" r="4409" b="7738"/>
          <a:stretch>
            <a:fillRect/>
          </a:stretch>
        </p:blipFill>
        <p:spPr>
          <a:xfrm>
            <a:off x="5652121" y="1387580"/>
            <a:ext cx="2948672" cy="430705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3. Буду кататься с горки: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которая заканчивается во дворе</a:t>
            </a:r>
          </a:p>
          <a:p>
            <a:pPr lvl="0"/>
            <a:r>
              <a:rPr lang="ru-RU">
                <a:latin typeface="Cambria"/>
              </a:rPr>
              <a:t>Б) которая безопасная</a:t>
            </a:r>
          </a:p>
          <a:p>
            <a:pPr lvl="0"/>
            <a:r>
              <a:rPr lang="ru-RU">
                <a:latin typeface="Cambria"/>
              </a:rPr>
              <a:t>В) которая выезжает на дорогу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2483768" y="3789039"/>
            <a:ext cx="4740821" cy="264519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28600" y="792162"/>
            <a:ext cx="4191000" cy="588168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4648200" y="728662"/>
            <a:ext cx="4260850" cy="594201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0400" y="152400"/>
            <a:ext cx="2951162" cy="4619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400" b="1" spc="0">
                <a:solidFill>
                  <a:srgbClr val="7030A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ЗИ</a:t>
            </a:r>
            <a:r>
              <a:rPr lang="vi-VN" sz="2400" b="1" spc="0">
                <a:solidFill>
                  <a:srgbClr val="7030A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́́</a:t>
            </a:r>
            <a:r>
              <a:rPr lang="vi-VN" sz="2400" b="1" spc="0">
                <a:solidFill>
                  <a:srgbClr val="7030A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МНИЕ ЗАБАВЫ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4. Скатившись с горки: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буду ждать, когда скатится мой друг</a:t>
            </a:r>
          </a:p>
          <a:p>
            <a:pPr lvl="0"/>
            <a:r>
              <a:rPr lang="ru-RU">
                <a:latin typeface="Cambria"/>
              </a:rPr>
              <a:t>Б) отойду в сторону</a:t>
            </a:r>
          </a:p>
          <a:p>
            <a:pPr lvl="0"/>
            <a:r>
              <a:rPr lang="ru-RU">
                <a:latin typeface="Cambria"/>
              </a:rPr>
              <a:t>В) пойду по горке навстречу другу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2915815" y="3653123"/>
            <a:ext cx="3659559" cy="273552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5. Дорогу буду: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перебегать бегом, чтобы не мешать машинам</a:t>
            </a:r>
          </a:p>
          <a:p>
            <a:pPr lvl="0"/>
            <a:r>
              <a:rPr lang="ru-RU">
                <a:latin typeface="Cambria"/>
              </a:rPr>
              <a:t>Б) спокойным шагом переходить по пешеходному переходу</a:t>
            </a:r>
          </a:p>
          <a:p>
            <a:pPr lvl="0"/>
            <a:r>
              <a:rPr lang="ru-RU">
                <a:latin typeface="Cambria"/>
              </a:rPr>
              <a:t>В) обходить подальше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1794445" y="4437112"/>
            <a:ext cx="5238750" cy="228600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57200" y="274637"/>
            <a:ext cx="8229600" cy="2074241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6. Если увижу дом, с крыши которого свисают сосульки или сползает пласт снега: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457200" y="2348880"/>
            <a:ext cx="8229600" cy="3777283"/>
          </a:xfrm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буду сбивать сосульки снежками</a:t>
            </a:r>
          </a:p>
          <a:p>
            <a:pPr lvl="0"/>
            <a:r>
              <a:rPr lang="ru-RU">
                <a:latin typeface="Cambria"/>
              </a:rPr>
              <a:t>Б) обойду подальше</a:t>
            </a:r>
          </a:p>
          <a:p>
            <a:pPr lvl="0"/>
            <a:r>
              <a:rPr lang="ru-RU">
                <a:latin typeface="Cambria"/>
              </a:rPr>
              <a:t>В) скажу жильцам, чтобы уезжали из этого дома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4716015" y="4005064"/>
            <a:ext cx="2597274" cy="2597274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7. Когда приду  с друзьями на каток, то чтобы было весело: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 sz="2800">
                <a:latin typeface="Cambria"/>
              </a:rPr>
              <a:t>А) будем беситься и толкаться</a:t>
            </a:r>
          </a:p>
          <a:p>
            <a:pPr lvl="0"/>
            <a:r>
              <a:rPr lang="ru-RU" sz="2800">
                <a:latin typeface="Cambria"/>
              </a:rPr>
              <a:t>Б) станем играть в безопасные игры</a:t>
            </a:r>
          </a:p>
          <a:p>
            <a:pPr lvl="0"/>
            <a:r>
              <a:rPr lang="ru-RU" sz="2800">
                <a:latin typeface="Cambria"/>
              </a:rPr>
              <a:t>В) будем сбивать с ног других посетителей катка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7" t="36542" r="30706" b="3763"/>
          <a:stretch>
            <a:fillRect/>
          </a:stretch>
        </p:blipFill>
        <p:spPr>
          <a:xfrm>
            <a:off x="4499992" y="3284984"/>
            <a:ext cx="2520280" cy="343251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8. Моё любимое место прогулки: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 sz="2800">
                <a:latin typeface="Cambria"/>
              </a:rPr>
              <a:t>А) пустыри, стройки, заброшенные здания</a:t>
            </a:r>
          </a:p>
          <a:p>
            <a:pPr lvl="0"/>
            <a:r>
              <a:rPr lang="ru-RU" sz="2800">
                <a:latin typeface="Cambria"/>
              </a:rPr>
              <a:t>Б) во дворе, чтобы родители из окна видели</a:t>
            </a:r>
          </a:p>
          <a:p>
            <a:pPr lvl="0"/>
            <a:r>
              <a:rPr lang="ru-RU" sz="2800">
                <a:latin typeface="Cambria"/>
              </a:rPr>
              <a:t>В) подальше от дома, где я ещё никогда не был, ведь там много неизведанного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4355975" y="3717032"/>
            <a:ext cx="4029075" cy="271938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9. Если на улице встречу бездомную собаку, то: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поглажу и поведу её к себе домой</a:t>
            </a:r>
          </a:p>
          <a:p>
            <a:pPr lvl="0"/>
            <a:r>
              <a:rPr lang="ru-RU">
                <a:latin typeface="Cambria"/>
              </a:rPr>
              <a:t>Б) покормлю, но трогать не буду</a:t>
            </a:r>
          </a:p>
          <a:p>
            <a:pPr lvl="0"/>
            <a:r>
              <a:rPr lang="ru-RU">
                <a:latin typeface="Cambria"/>
              </a:rPr>
              <a:t>В) буду играть с ней на улице, ведь ей одиноко и скучно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4139952" y="3645024"/>
            <a:ext cx="3908698" cy="277983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10. Я заметил, что незнакомый человек за мной следит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забегу в подъезд</a:t>
            </a:r>
          </a:p>
          <a:p>
            <a:pPr lvl="0"/>
            <a:r>
              <a:rPr lang="ru-RU">
                <a:latin typeface="Cambria"/>
              </a:rPr>
              <a:t>Б) пойду в людное место</a:t>
            </a:r>
          </a:p>
          <a:p>
            <a:pPr lvl="0"/>
            <a:r>
              <a:rPr lang="ru-RU">
                <a:latin typeface="Cambria"/>
              </a:rPr>
              <a:t>В) побегу от него и буду звать на помощь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3779912" y="3429000"/>
            <a:ext cx="4307631" cy="323072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11. Если я замечу, что мой друг обморозился, то: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буду сильно тереть его щёки варежкой</a:t>
            </a:r>
          </a:p>
          <a:p>
            <a:pPr lvl="0"/>
            <a:r>
              <a:rPr lang="ru-RU">
                <a:latin typeface="Cambria"/>
              </a:rPr>
              <a:t>Б) отведу в теплое место</a:t>
            </a:r>
          </a:p>
          <a:p>
            <a:pPr lvl="0"/>
            <a:r>
              <a:rPr lang="ru-RU">
                <a:latin typeface="Cambria"/>
              </a:rPr>
              <a:t>В) разотру его лицо снегом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l="56535" t="34198" r="6871" b="7347"/>
          <a:stretch>
            <a:fillRect/>
          </a:stretch>
        </p:blipFill>
        <p:spPr>
          <a:xfrm>
            <a:off x="5868144" y="2852935"/>
            <a:ext cx="2788467" cy="334072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12. Фейерверки, бенгальские огни и салюты: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57" t="15428" r="14228" b="45204"/>
          <a:stretch>
            <a:fillRect/>
          </a:stretch>
        </p:blipFill>
        <p:spPr>
          <a:xfrm>
            <a:off x="4644007" y="3617337"/>
            <a:ext cx="4176463" cy="2914686"/>
          </a:xfrm>
          <a:prstGeom prst="rect">
            <a:avLst/>
          </a:prstGeom>
          <a:ln>
            <a:noFill/>
          </a:ln>
        </p:spPr>
      </p:pic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 sz="2800">
                <a:latin typeface="Cambria"/>
              </a:rPr>
              <a:t>А) буду запускать один, чтобы не заругали</a:t>
            </a:r>
          </a:p>
          <a:p>
            <a:pPr lvl="0"/>
            <a:r>
              <a:rPr lang="ru-RU" sz="2800">
                <a:latin typeface="Cambria"/>
              </a:rPr>
              <a:t>Б) буду смотреть, как запускают мои родители на безопасном расстоянии</a:t>
            </a:r>
          </a:p>
          <a:p>
            <a:pPr lvl="0"/>
            <a:r>
              <a:rPr lang="ru-RU" sz="2800">
                <a:latin typeface="Cambria"/>
              </a:rPr>
              <a:t>В) спрячемся с друзьями за дом и запустим, чтобы никто не видел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13. Если в доме случится пожар: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я спрячусь в дальнюю комнату</a:t>
            </a:r>
          </a:p>
          <a:p>
            <a:pPr lvl="0"/>
            <a:r>
              <a:rPr lang="ru-RU">
                <a:latin typeface="Cambria"/>
              </a:rPr>
              <a:t>Б) сообщу взрослым и позвоню 01</a:t>
            </a:r>
          </a:p>
          <a:p>
            <a:pPr lvl="0"/>
            <a:r>
              <a:rPr lang="ru-RU">
                <a:latin typeface="Cambria"/>
              </a:rPr>
              <a:t>В) буду тушить сам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l="1407" t="8157" r="54157" b="23279"/>
          <a:stretch>
            <a:fillRect/>
          </a:stretch>
        </p:blipFill>
        <p:spPr>
          <a:xfrm>
            <a:off x="5220072" y="3212975"/>
            <a:ext cx="3385996" cy="330451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152400" y="763587"/>
            <a:ext cx="4267200" cy="591502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4648200" y="771525"/>
            <a:ext cx="4264025" cy="590708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0400" y="152400"/>
            <a:ext cx="2951162" cy="4619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defPPr>
            <a:lvl1pPr marL="0" lvl="0" indent="0" algn="l"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1pPr>
            <a:lvl2pPr marL="742950" lvl="1" indent="-285750" algn="l"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2pPr>
            <a:lvl3pPr marL="1143000" lvl="2" indent="-228600" algn="l"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3pPr>
            <a:lvl4pPr marL="1600200" lvl="3" indent="-228600" algn="l"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4pPr>
            <a:lvl5pPr marL="2057400" lvl="4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5pPr>
            <a:lvl6pPr marL="2514600" lvl="5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6pPr>
            <a:lvl7pPr marL="2971800" lvl="6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7pPr>
            <a:lvl8pPr marL="3429000" lvl="7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8pPr>
            <a:lvl9pPr marL="3886200" lvl="8" indent="-228600" algn="l"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Arial"/>
              </a:defRPr>
            </a:lvl9pPr>
          </a:lstStyle>
          <a:p>
            <a: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400" b="1" spc="0">
                <a:solidFill>
                  <a:srgbClr val="7030A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ЗИ</a:t>
            </a:r>
            <a:r>
              <a:rPr lang="vi-VN" sz="2400" b="1" spc="0">
                <a:solidFill>
                  <a:srgbClr val="7030A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́́</a:t>
            </a:r>
            <a:r>
              <a:rPr lang="vi-VN" sz="2400" b="1" spc="0">
                <a:solidFill>
                  <a:srgbClr val="7030A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МНИЕ ЗАБАВЫ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vi-VN" b="1">
                <a:latin typeface="Cambria"/>
              </a:rPr>
              <a:t>14. Открыва́ть дверь надо: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lvl="0"/>
            <a:r>
              <a:rPr lang="ru-RU">
                <a:latin typeface="Cambria"/>
              </a:rPr>
              <a:t>А) всем, кто звони́т, невежливо не открывать, если кто-то пришёл</a:t>
            </a:r>
          </a:p>
          <a:p>
            <a:pPr lvl="0"/>
            <a:r>
              <a:rPr lang="ru-RU">
                <a:latin typeface="Cambria"/>
              </a:rPr>
              <a:t>Б) только знакомым</a:t>
            </a:r>
          </a:p>
          <a:p>
            <a:pPr lvl="0"/>
            <a:r>
              <a:rPr lang="ru-RU">
                <a:latin typeface="Cambria"/>
              </a:rPr>
              <a:t>В) тем, кто правильно назовёт моё имя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2938359" y="3861047"/>
            <a:ext cx="2736303" cy="273177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b="1">
                <a:latin typeface="Cambria"/>
              </a:rPr>
              <a:t>15. Попо́льзовавшись ко́люще-ре́жущими предме́тами, я: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/>
          <a:p>
            <a:pPr lvl="0"/>
            <a:r>
              <a:rPr lang="ru-RU">
                <a:latin typeface="Cambria"/>
              </a:rPr>
              <a:t>А) оставлю,  где резал</a:t>
            </a:r>
          </a:p>
          <a:p>
            <a:pPr lvl="0"/>
            <a:r>
              <a:rPr lang="ru-RU">
                <a:latin typeface="Cambria"/>
              </a:rPr>
              <a:t>Б) положу на место</a:t>
            </a:r>
          </a:p>
          <a:p>
            <a:pPr lvl="0"/>
            <a:r>
              <a:rPr lang="ru-RU">
                <a:latin typeface="Cambria"/>
              </a:rPr>
              <a:t>В) спрячу под покрывало, чтобы никто не порезался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000" t="30238" r="26831" b="6871"/>
          <a:stretch>
            <a:fillRect/>
          </a:stretch>
        </p:blipFill>
        <p:spPr>
          <a:xfrm>
            <a:off x="4283967" y="3481660"/>
            <a:ext cx="2980927" cy="2980927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L="0" lvl="0" indent="342900">
              <a:buNone/>
            </a:pPr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251519" y="231470"/>
            <a:ext cx="8568951" cy="568863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4535995" y="404663"/>
            <a:ext cx="4140460" cy="86409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4F81BD"/>
          </a:solidFill>
          <a:ln w="25400">
            <a:solidFill>
              <a:srgbClr val="385D8A"/>
            </a:solidFill>
            <a:prstDash val="solid"/>
          </a:ln>
        </p:spPr>
        <p:txBody>
          <a:bodyPr wrap="square" lIns="91440" tIns="45720" rIns="91440" bIns="45720" anchor="ctr"/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FFFFFF"/>
                </a:solidFill>
                <a:latin typeface="Calibri"/>
              </a:defRPr>
            </a:pPr>
            <a:endParaRPr lang="ru-RU" sz="1800" spc="0">
              <a:solidFill>
                <a:srgbClr val="FFFFFF"/>
              </a:solidFill>
              <a:highlight>
                <a:scrgbClr r="0" g="0" b="0">
                  <a:alpha val="0"/>
                </a:scrgbClr>
              </a:highlight>
              <a:latin typeface="Calibri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4564520" y="359657"/>
            <a:ext cx="3861955" cy="95410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800" b="1" cap="none" spc="0">
                <a:solidFill>
                  <a:srgbClr val="F3DCDB"/>
                </a:solidFill>
                <a:highlight>
                  <a:scrgbClr r="0" g="0" b="0">
                    <a:alpha val="0"/>
                  </a:scrgbClr>
                </a:highlight>
                <a:latin typeface="Century"/>
              </a:rPr>
              <a:t>МОЛОДЦЫ,</a:t>
            </a:r>
          </a:p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800" b="1" cap="none" spc="0">
                <a:solidFill>
                  <a:srgbClr val="F3DCDB"/>
                </a:solidFill>
                <a:highlight>
                  <a:scrgbClr r="0" g="0" b="0">
                    <a:alpha val="0"/>
                  </a:scrgbClr>
                </a:highlight>
                <a:latin typeface="Century"/>
              </a:rPr>
              <a:t>ВЫ СПРА</a:t>
            </a:r>
            <a:r>
              <a:rPr lang="vi-VN" sz="2800" b="1" cap="none" spc="0">
                <a:solidFill>
                  <a:srgbClr val="F3DCDB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vi-VN" sz="2800" b="1" cap="none" spc="0">
                <a:solidFill>
                  <a:srgbClr val="F3DCDB"/>
                </a:solidFill>
                <a:highlight>
                  <a:scrgbClr r="0" g="0" b="0">
                    <a:alpha val="0"/>
                  </a:scrgbClr>
                </a:highlight>
                <a:latin typeface="Century"/>
              </a:rPr>
              <a:t>ВИЛИСЬ!)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83568" y="764705"/>
            <a:ext cx="7774632" cy="5616622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 algn="ctr">
              <a:lnSpc>
                <a:spcPct val="150000"/>
              </a:lnSpc>
              <a:buNone/>
            </a:pPr>
            <a:r>
              <a:rPr lang="ru-RU" b="1" spc="-360" dirty="0">
                <a:solidFill>
                  <a:srgbClr val="376092"/>
                </a:solidFill>
                <a:latin typeface="Century"/>
              </a:rPr>
              <a:t>ПРА́ВИЛА  БЕЗОПА́СНОГО</a:t>
            </a:r>
            <a:r>
              <a:rPr lang="ru-RU" dirty="0"/>
              <a:t/>
            </a:r>
            <a:br>
              <a:rPr lang="ru-RU" dirty="0"/>
            </a:br>
            <a:r>
              <a:rPr lang="ru-RU" b="1" spc="-360" dirty="0">
                <a:solidFill>
                  <a:srgbClr val="376092"/>
                </a:solidFill>
                <a:latin typeface="Century"/>
              </a:rPr>
              <a:t>ПОВЕДЕ́НИЯ </a:t>
            </a:r>
            <a:r>
              <a:rPr lang="ru-RU" dirty="0"/>
              <a:t/>
            </a:r>
            <a:br>
              <a:rPr lang="ru-RU" dirty="0"/>
            </a:br>
            <a:r>
              <a:rPr lang="ru-RU" b="1" spc="-360" dirty="0">
                <a:solidFill>
                  <a:srgbClr val="376092"/>
                </a:solidFill>
                <a:latin typeface="Century"/>
              </a:rPr>
              <a:t>ВО  ВРЕМЯ</a:t>
            </a:r>
            <a:r>
              <a:rPr lang="ru-RU" dirty="0"/>
              <a:t/>
            </a:r>
            <a:br>
              <a:rPr lang="ru-RU" dirty="0"/>
            </a:br>
            <a:r>
              <a:rPr lang="ru-RU" b="1" spc="-360" dirty="0">
                <a:solidFill>
                  <a:srgbClr val="376092"/>
                </a:solidFill>
                <a:latin typeface="Century"/>
              </a:rPr>
              <a:t>ЗИ́МНИХ   КАНИ́КУЛ </a:t>
            </a:r>
            <a:r>
              <a:rPr lang="ru-RU" dirty="0"/>
              <a:t/>
            </a:r>
            <a:br>
              <a:rPr lang="ru-RU" dirty="0"/>
            </a:br>
            <a:r>
              <a:rPr lang="ru-RU" b="1" spc="-360" dirty="0">
                <a:solidFill>
                  <a:srgbClr val="376092"/>
                </a:solidFill>
                <a:latin typeface="Century"/>
              </a:rPr>
              <a:t> И   НОВОГО́ДНИХ </a:t>
            </a:r>
            <a:r>
              <a:rPr lang="ru-RU" dirty="0"/>
              <a:t/>
            </a:r>
            <a:br>
              <a:rPr lang="ru-RU" dirty="0"/>
            </a:br>
            <a:r>
              <a:rPr lang="ru-RU" b="1" spc="-360" dirty="0">
                <a:solidFill>
                  <a:srgbClr val="376092"/>
                </a:solidFill>
                <a:latin typeface="Century"/>
              </a:rPr>
              <a:t>ПРА́ЗДНИКОВ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77" t="8677" r="4546" b="2811"/>
          <a:stretch>
            <a:fillRect/>
          </a:stretch>
        </p:blipFill>
        <p:spPr>
          <a:xfrm>
            <a:off x="5940152" y="3140968"/>
            <a:ext cx="2131769" cy="2763592"/>
          </a:xfrm>
          <a:prstGeom prst="rect">
            <a:avLst/>
          </a:prstGeom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77" t="8677" r="4546" b="2811"/>
          <a:stretch>
            <a:fillRect/>
          </a:stretch>
        </p:blipFill>
        <p:spPr>
          <a:xfrm flipH="1">
            <a:off x="539552" y="3356992"/>
            <a:ext cx="2592288" cy="309777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827584" y="116631"/>
            <a:ext cx="4896544" cy="58477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spc="0">
                <a:solidFill>
                  <a:srgbClr val="7030A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Советы Снеговика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251519" y="692696"/>
            <a:ext cx="3384376" cy="132343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Только после плотного завтрака или обеда можно выходить на улицу в сильный мороз.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77" t="8677" r="4546" b="2811"/>
          <a:stretch>
            <a:fillRect/>
          </a:stretch>
        </p:blipFill>
        <p:spPr>
          <a:xfrm>
            <a:off x="3748081" y="3312966"/>
            <a:ext cx="1647836" cy="2136230"/>
          </a:xfrm>
          <a:prstGeom prst="rect">
            <a:avLst/>
          </a:prstGeom>
          <a:ln>
            <a:noFill/>
          </a:ln>
        </p:spPr>
      </p:pic>
      <p:sp>
        <p:nvSpPr>
          <p:cNvPr id="5" name="Полилиния 4"/>
          <p:cNvSpPr/>
          <p:nvPr/>
        </p:nvSpPr>
        <p:spPr>
          <a:xfrm>
            <a:off x="179511" y="2204863"/>
            <a:ext cx="3816423" cy="193899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R="0" lvl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</a:pPr>
            <a:r>
              <a:rPr lang="ru-RU"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В сильные морозы — нужно постоянно двигаться. Нельзя стоять на одном месте, тем более прислоняться или садиться на  металлические предметы.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178154" y="4451633"/>
            <a:ext cx="4069810" cy="224676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</a:pPr>
            <a:r>
              <a:rPr lang="ru-RU"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В сильные морозы — нужно тепло одеваться. Чтобы руки оставались теплыми, носите варежки, а не перчатки, обувайте теплую обувь,  на голове должен быть тёплая шапка.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58"/>
          <a:stretch>
            <a:fillRect/>
          </a:stretch>
        </p:blipFill>
        <p:spPr>
          <a:xfrm>
            <a:off x="5580112" y="4381080"/>
            <a:ext cx="3240360" cy="2200408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88" t="10999" r="6728" b="13644"/>
          <a:stretch>
            <a:fillRect/>
          </a:stretch>
        </p:blipFill>
        <p:spPr>
          <a:xfrm>
            <a:off x="5561529" y="2152431"/>
            <a:ext cx="3047972" cy="2043856"/>
          </a:xfrm>
          <a:prstGeom prst="rect">
            <a:avLst/>
          </a:prstGeom>
          <a:ln>
            <a:noFill/>
          </a:ln>
        </p:spPr>
      </p:pic>
      <p:sp>
        <p:nvSpPr>
          <p:cNvPr id="9" name="Полилиния 8"/>
          <p:cNvSpPr/>
          <p:nvPr/>
        </p:nvSpPr>
        <p:spPr>
          <a:xfrm>
            <a:off x="6444207" y="250405"/>
            <a:ext cx="2300276" cy="172527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77" t="30694" r="49365" b="6700"/>
          <a:stretch>
            <a:fillRect/>
          </a:stretch>
        </p:blipFill>
        <p:spPr>
          <a:xfrm>
            <a:off x="4572000" y="300545"/>
            <a:ext cx="1461893" cy="168422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vi-VN"/>
              <a:t/>
            </a:r>
            <a:br>
              <a:rPr lang="vi-VN"/>
            </a:br>
            <a:r>
              <a:rPr lang="vi-VN" sz="4000" b="1">
                <a:latin typeface="Cambria"/>
              </a:rPr>
              <a:t>Переохлажде́ние и  обмороже́ние               </a:t>
            </a:r>
            <a:r>
              <a:rPr lang="vi-VN"/>
              <a:t/>
            </a:r>
            <a:br>
              <a:rPr lang="vi-VN"/>
            </a:br>
            <a:endParaRPr lang="vi-VN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95536" y="990613"/>
            <a:ext cx="5180135" cy="2726418"/>
          </a:xfrm>
          <a:noFill/>
          <a:ln>
            <a:noFill/>
          </a:ln>
        </p:spPr>
        <p:txBody>
          <a:bodyPr/>
          <a:lstStyle>
            <a:defPPr marL="342900" lvl="0" indent="-342900" algn="l">
              <a:buSzPct val="100000"/>
              <a:buFont typeface="Arial"/>
              <a:buNone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342900" lvl="0" indent="-342900" algn="l">
              <a:buSzPct val="100000"/>
              <a:buFont typeface="Arial"/>
              <a:buChar char="•"/>
              <a:defRPr sz="32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742950" lvl="1" indent="-285750" algn="l">
              <a:buSzPct val="100000"/>
              <a:buFont typeface="Arial"/>
              <a:buChar char="–"/>
              <a:defRPr sz="2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1143000" lvl="2" indent="-228600" algn="l">
              <a:buSzPct val="100000"/>
              <a:buFont typeface="Arial"/>
              <a:buChar char="•"/>
              <a:defRPr sz="2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1600200" lvl="3" indent="-228600" algn="l">
              <a:buSzPct val="100000"/>
              <a:buFont typeface="Arial"/>
              <a:buChar char="–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2057400" lvl="4" indent="-228600" algn="l">
              <a:buSzPct val="100000"/>
              <a:buFont typeface="Arial"/>
              <a:buChar char="»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2514600" lvl="5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2971800" lvl="6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3429000" lvl="7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3886200" lvl="8" indent="-228600" algn="l">
              <a:buSzPct val="100000"/>
              <a:buFont typeface="Arial"/>
              <a:buChar char="•"/>
              <a:defRPr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L="0" lvl="0" indent="342900">
              <a:lnSpc>
                <a:spcPct val="150000"/>
              </a:lnSpc>
              <a:buNone/>
            </a:pPr>
            <a:r>
              <a:rPr lang="ru-RU" sz="2000">
                <a:solidFill>
                  <a:srgbClr val="17375E"/>
                </a:solidFill>
                <a:latin typeface="Times New Roman"/>
              </a:rPr>
              <a:t>Пришла</a:t>
            </a:r>
            <a:r>
              <a:rPr lang="ru-RU" sz="2000">
                <a:solidFill>
                  <a:srgbClr val="17375E"/>
                </a:solidFill>
              </a:rPr>
              <a:t>́</a:t>
            </a:r>
            <a:r>
              <a:rPr lang="ru-RU" sz="2000">
                <a:solidFill>
                  <a:srgbClr val="17375E"/>
                </a:solidFill>
                <a:latin typeface="Times New Roman"/>
              </a:rPr>
              <a:t> зима.</a:t>
            </a:r>
          </a:p>
          <a:p>
            <a:pPr marL="0" lvl="0" indent="342900">
              <a:lnSpc>
                <a:spcPct val="150000"/>
              </a:lnSpc>
              <a:buNone/>
            </a:pPr>
            <a:r>
              <a:rPr lang="ru-RU" sz="2000">
                <a:solidFill>
                  <a:srgbClr val="17375E"/>
                </a:solidFill>
                <a:latin typeface="Times New Roman"/>
              </a:rPr>
              <a:t>Треща</a:t>
            </a:r>
            <a:r>
              <a:rPr lang="ru-RU" sz="2000">
                <a:solidFill>
                  <a:srgbClr val="17375E"/>
                </a:solidFill>
              </a:rPr>
              <a:t>́</a:t>
            </a:r>
            <a:r>
              <a:rPr lang="ru-RU" sz="2000">
                <a:solidFill>
                  <a:srgbClr val="17375E"/>
                </a:solidFill>
                <a:latin typeface="Times New Roman"/>
              </a:rPr>
              <a:t>т моро</a:t>
            </a:r>
            <a:r>
              <a:rPr lang="ru-RU" sz="2000">
                <a:solidFill>
                  <a:srgbClr val="17375E"/>
                </a:solidFill>
              </a:rPr>
              <a:t>́</a:t>
            </a:r>
            <a:r>
              <a:rPr lang="ru-RU" sz="2000">
                <a:solidFill>
                  <a:srgbClr val="17375E"/>
                </a:solidFill>
                <a:latin typeface="Times New Roman"/>
              </a:rPr>
              <a:t>зы.</a:t>
            </a:r>
            <a:r>
              <a:rPr lang="ru-RU"/>
              <a:t/>
            </a:r>
            <a:br>
              <a:rPr lang="ru-RU"/>
            </a:br>
            <a:r>
              <a:rPr lang="ru-RU" sz="2000">
                <a:solidFill>
                  <a:srgbClr val="17375E"/>
                </a:solidFill>
                <a:latin typeface="Times New Roman"/>
              </a:rPr>
              <a:t>И щи</a:t>
            </a:r>
            <a:r>
              <a:rPr lang="ru-RU" sz="2000">
                <a:solidFill>
                  <a:srgbClr val="17375E"/>
                </a:solidFill>
              </a:rPr>
              <a:t>́</a:t>
            </a:r>
            <a:r>
              <a:rPr lang="ru-RU" sz="2000">
                <a:solidFill>
                  <a:srgbClr val="17375E"/>
                </a:solidFill>
                <a:latin typeface="Times New Roman"/>
              </a:rPr>
              <a:t>плет уши,щёки, нос.</a:t>
            </a:r>
            <a:r>
              <a:rPr lang="ru-RU"/>
              <a:t/>
            </a:r>
            <a:br>
              <a:rPr lang="ru-RU"/>
            </a:br>
            <a:r>
              <a:rPr lang="ru-RU" sz="2000">
                <a:solidFill>
                  <a:srgbClr val="17375E"/>
                </a:solidFill>
                <a:latin typeface="Times New Roman"/>
              </a:rPr>
              <a:t>Оде</a:t>
            </a:r>
            <a:r>
              <a:rPr lang="ru-RU" sz="2000">
                <a:solidFill>
                  <a:srgbClr val="17375E"/>
                </a:solidFill>
              </a:rPr>
              <a:t>́</a:t>
            </a:r>
            <a:r>
              <a:rPr lang="ru-RU" sz="2000">
                <a:solidFill>
                  <a:srgbClr val="17375E"/>
                </a:solidFill>
                <a:latin typeface="Times New Roman"/>
              </a:rPr>
              <a:t>нься лу</a:t>
            </a:r>
            <a:r>
              <a:rPr lang="ru-RU" sz="2000">
                <a:solidFill>
                  <a:srgbClr val="17375E"/>
                </a:solidFill>
              </a:rPr>
              <a:t>́</a:t>
            </a:r>
            <a:r>
              <a:rPr lang="ru-RU" sz="2000">
                <a:solidFill>
                  <a:srgbClr val="17375E"/>
                </a:solidFill>
                <a:latin typeface="Times New Roman"/>
              </a:rPr>
              <a:t>чше потепле</a:t>
            </a:r>
            <a:r>
              <a:rPr lang="ru-RU" sz="2000">
                <a:solidFill>
                  <a:srgbClr val="17375E"/>
                </a:solidFill>
              </a:rPr>
              <a:t>́</a:t>
            </a:r>
            <a:r>
              <a:rPr lang="ru-RU" sz="2000">
                <a:solidFill>
                  <a:srgbClr val="17375E"/>
                </a:solidFill>
                <a:latin typeface="Times New Roman"/>
              </a:rPr>
              <a:t>е,</a:t>
            </a:r>
            <a:r>
              <a:rPr lang="ru-RU"/>
              <a:t/>
            </a:r>
            <a:br>
              <a:rPr lang="ru-RU"/>
            </a:br>
            <a:r>
              <a:rPr lang="ru-RU" sz="2000">
                <a:solidFill>
                  <a:srgbClr val="17375E"/>
                </a:solidFill>
                <a:latin typeface="Times New Roman"/>
              </a:rPr>
              <a:t>Чтоб о</a:t>
            </a:r>
            <a:r>
              <a:rPr lang="ru-RU" sz="2000">
                <a:solidFill>
                  <a:srgbClr val="17375E"/>
                </a:solidFill>
              </a:rPr>
              <a:t>́</a:t>
            </a:r>
            <a:r>
              <a:rPr lang="ru-RU" sz="2000">
                <a:solidFill>
                  <a:srgbClr val="17375E"/>
                </a:solidFill>
                <a:latin typeface="Times New Roman"/>
              </a:rPr>
              <a:t>чень си</a:t>
            </a:r>
            <a:r>
              <a:rPr lang="ru-RU" sz="2000">
                <a:solidFill>
                  <a:srgbClr val="17375E"/>
                </a:solidFill>
              </a:rPr>
              <a:t>́</a:t>
            </a:r>
            <a:r>
              <a:rPr lang="ru-RU" sz="2000">
                <a:solidFill>
                  <a:srgbClr val="17375E"/>
                </a:solidFill>
                <a:latin typeface="Times New Roman"/>
              </a:rPr>
              <a:t>льно не замёрз.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7690698" y="1052736"/>
            <a:ext cx="1238943" cy="190218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5652119" y="1124743"/>
            <a:ext cx="1789578" cy="1942858"/>
          </a:xfrm>
          <a:custGeom>
            <a:avLst/>
            <a:gdLst>
              <a:gd name="f0" fmla="val 10800000"/>
              <a:gd name="f1" fmla="val 5400000"/>
              <a:gd name="f2" fmla="val w"/>
              <a:gd name="f3" fmla="val h"/>
              <a:gd name="f4" fmla="val 0"/>
              <a:gd name="f5" fmla="val 21600"/>
              <a:gd name="f6" fmla="*/ 5419351 1 1725033"/>
              <a:gd name="f7" fmla="*/ 2700000 1 3437746"/>
              <a:gd name="f8" fmla="*/ 1 1 2"/>
              <a:gd name="f9" fmla="+- 21600000 0 1"/>
              <a:gd name="f10" fmla="*/ 1 1 4"/>
              <a:gd name="f11" fmla="+- 0 0 1"/>
              <a:gd name="f12" fmla="*/ 3 1 4"/>
              <a:gd name="f13" fmla="*/ 0 1 60000"/>
              <a:gd name="f14" fmla="*/ f2 1 21600"/>
              <a:gd name="f15" fmla="*/ f3 1 21600"/>
              <a:gd name="f16" fmla="*/ f5 1 2"/>
              <a:gd name="f17" fmla="+- 0 0 f7"/>
              <a:gd name="f18" fmla="*/ f5 1 2"/>
              <a:gd name="f19" fmla="*/ 21600000 f8 1"/>
              <a:gd name="f20" fmla="*/ f9 1 60000"/>
              <a:gd name="f21" fmla="*/ 21600000 f10 1"/>
              <a:gd name="f22" fmla="*/ 2 f6 1"/>
              <a:gd name="f23" fmla="*/ 21600000 f12 1"/>
              <a:gd name="f24" fmla="*/ f13 f6 1"/>
              <a:gd name="f25" fmla="*/ f17 f0 1"/>
              <a:gd name="f26" fmla="+- f16 0 0"/>
              <a:gd name="f27" fmla="+- f18 0 0"/>
              <a:gd name="f28" fmla="*/ 2 f16 1"/>
              <a:gd name="f29" fmla="*/ 2 f18 1"/>
              <a:gd name="f30" fmla="*/ f19 1 60000"/>
              <a:gd name="f31" fmla="*/ f21 1 60000"/>
              <a:gd name="f32" fmla="*/ f23 1 60000"/>
              <a:gd name="f33" fmla="*/ f24 1 180"/>
              <a:gd name="f34" fmla="*/ f25 1 f6"/>
              <a:gd name="f35" fmla="*/ f30 f6 1"/>
              <a:gd name="f36" fmla="+- f31 0 f20"/>
              <a:gd name="f37" fmla="*/ f28 1 2"/>
              <a:gd name="f38" fmla="*/ f29 1 2"/>
              <a:gd name="f39" fmla="*/ f32 f6 1"/>
              <a:gd name="f40" fmla="+- 0 0 f33"/>
              <a:gd name="f41" fmla="*/ f31 f6 1"/>
              <a:gd name="f42" fmla="+- f34 0 f1"/>
              <a:gd name="f43" fmla="*/ f35 1 180"/>
              <a:gd name="f44" fmla="?: f36 f20 f31"/>
              <a:gd name="f45" fmla="*/ f39 1 180"/>
              <a:gd name="f46" fmla="*/ f40 f0 1"/>
              <a:gd name="f47" fmla="*/ f41 1 180"/>
              <a:gd name="f48" fmla="sin 1 f42"/>
              <a:gd name="f49" fmla="cos 1 f42"/>
              <a:gd name="f50" fmla="*/ f44 f6 1"/>
              <a:gd name="f51" fmla="+- 0 0 f43"/>
              <a:gd name="f52" fmla="+- 0 0 f45"/>
              <a:gd name="f53" fmla="*/ f46 1 f6"/>
              <a:gd name="f54" fmla="+- 0 0 f47"/>
              <a:gd name="f55" fmla="+- 0 0 f48"/>
              <a:gd name="f56" fmla="+- 0 0 f49"/>
              <a:gd name="f57" fmla="*/ f50 1 180"/>
              <a:gd name="f58" fmla="*/ f51 f0 1"/>
              <a:gd name="f59" fmla="*/ f52 f0 1"/>
              <a:gd name="f60" fmla="+- f53 0 f1"/>
              <a:gd name="f61" fmla="*/ f54 f0 1"/>
              <a:gd name="f62" fmla="*/ f16 f55 1"/>
              <a:gd name="f63" fmla="*/ f18 f56 1"/>
              <a:gd name="f64" fmla="+- f43 f57 0"/>
              <a:gd name="f65" fmla="*/ f58 1 f6"/>
              <a:gd name="f66" fmla="?: f57 0 f22"/>
              <a:gd name="f67" fmla="+- f45 f57 0"/>
              <a:gd name="f68" fmla="*/ f59 1 f6"/>
              <a:gd name="f69" fmla="+- f33 f57 0"/>
              <a:gd name="f70" fmla="cos 1 f60"/>
              <a:gd name="f71" fmla="sin 1 f60"/>
              <a:gd name="f72" fmla="+- f47 f57 0"/>
              <a:gd name="f73" fmla="*/ f61 1 f6"/>
              <a:gd name="f74" fmla="+- f26 0 f62"/>
              <a:gd name="f75" fmla="+- f16 f62 0"/>
              <a:gd name="f76" fmla="+- f27 0 f63"/>
              <a:gd name="f77" fmla="+- f18 f63 0"/>
              <a:gd name="f78" fmla="+- f65 0 f1"/>
              <a:gd name="f79" fmla="+- 0 0 f64"/>
              <a:gd name="f80" fmla="+- f68 0 f1"/>
              <a:gd name="f81" fmla="+- 0 0 f67"/>
              <a:gd name="f82" fmla="+- 0 0 f70"/>
              <a:gd name="f83" fmla="+- 0 0 f71"/>
              <a:gd name="f84" fmla="+- 0 0 f69"/>
              <a:gd name="f85" fmla="+- f73 0 f1"/>
              <a:gd name="f86" fmla="+- 0 0 f72"/>
              <a:gd name="f87" fmla="+- f75 0 0"/>
              <a:gd name="f88" fmla="+- f77 0 0"/>
              <a:gd name="f89" fmla="val f74"/>
              <a:gd name="f90" fmla="val f76"/>
              <a:gd name="f91" fmla="cos 1 f78"/>
              <a:gd name="f92" fmla="sin 1 f78"/>
              <a:gd name="f93" fmla="*/ f79 f0 1"/>
              <a:gd name="f94" fmla="cos 1 f80"/>
              <a:gd name="f95" fmla="sin 1 f80"/>
              <a:gd name="f96" fmla="*/ f81 f0 1"/>
              <a:gd name="f97" fmla="*/ f82 1 f29"/>
              <a:gd name="f98" fmla="*/ f83 1 f28"/>
              <a:gd name="f99" fmla="*/ f84 f0 1"/>
              <a:gd name="f100" fmla="cos 1 f85"/>
              <a:gd name="f101" fmla="sin 1 f85"/>
              <a:gd name="f102" fmla="*/ f86 f0 1"/>
              <a:gd name="f103" fmla="val f87"/>
              <a:gd name="f104" fmla="val f88"/>
              <a:gd name="f105" fmla="*/ f89 1 1"/>
              <a:gd name="f106" fmla="*/ f90 1 1"/>
              <a:gd name="f107" fmla="+- 0 0 f91"/>
              <a:gd name="f108" fmla="+- 0 0 f92"/>
              <a:gd name="f109" fmla="*/ f93 1 f6"/>
              <a:gd name="f110" fmla="+- 0 0 f94"/>
              <a:gd name="f111" fmla="+- 0 0 f95"/>
              <a:gd name="f112" fmla="*/ f96 1 f6"/>
              <a:gd name="f113" fmla="+- 0 0 f97"/>
              <a:gd name="f114" fmla="+- 0 0 f98"/>
              <a:gd name="f115" fmla="*/ f99 1 f6"/>
              <a:gd name="f116" fmla="+- 0 0 f100"/>
              <a:gd name="f117" fmla="+- 0 0 f101"/>
              <a:gd name="f118" fmla="*/ f102 1 f6"/>
              <a:gd name="f119" fmla="*/ f105 1 f5"/>
              <a:gd name="f120" fmla="*/ f106 1 f5"/>
              <a:gd name="f121" fmla="*/ f103 1 1"/>
              <a:gd name="f122" fmla="*/ f104 1 1"/>
              <a:gd name="f123" fmla="*/ f107 1 f29"/>
              <a:gd name="f124" fmla="*/ f108 1 f28"/>
              <a:gd name="f125" fmla="+- f109 0 f1"/>
              <a:gd name="f126" fmla="*/ f110 1 f29"/>
              <a:gd name="f127" fmla="*/ f111 1 f28"/>
              <a:gd name="f128" fmla="+- f112 0 f1"/>
              <a:gd name="f129" fmla="at2 f113 f114"/>
              <a:gd name="f130" fmla="+- f115 0 f1"/>
              <a:gd name="f131" fmla="*/ f116 1 f29"/>
              <a:gd name="f132" fmla="*/ f117 1 f28"/>
              <a:gd name="f133" fmla="+- f118 0 f1"/>
              <a:gd name="f134" fmla="*/ f121 1 f5"/>
              <a:gd name="f135" fmla="*/ f122 1 f5"/>
              <a:gd name="f136" fmla="+- 0 0 f123"/>
              <a:gd name="f137" fmla="+- 0 0 f124"/>
              <a:gd name="f138" fmla="cos 1 f125"/>
              <a:gd name="f139" fmla="sin 1 f125"/>
              <a:gd name="f140" fmla="+- 0 0 f126"/>
              <a:gd name="f141" fmla="+- 0 0 f127"/>
              <a:gd name="f142" fmla="cos 1 f128"/>
              <a:gd name="f143" fmla="sin 1 f128"/>
              <a:gd name="f144" fmla="+- f129 f1 0"/>
              <a:gd name="f145" fmla="cos 1 f130"/>
              <a:gd name="f146" fmla="sin 1 f130"/>
              <a:gd name="f147" fmla="+- 0 0 f131"/>
              <a:gd name="f148" fmla="+- 0 0 f132"/>
              <a:gd name="f149" fmla="cos 1 f133"/>
              <a:gd name="f150" fmla="sin 1 f133"/>
              <a:gd name="f151" fmla="*/ f119 f5 1"/>
              <a:gd name="f152" fmla="*/ f120 f5 1"/>
              <a:gd name="f153" fmla="at2 f136 f137"/>
              <a:gd name="f154" fmla="+- 0 0 f138"/>
              <a:gd name="f155" fmla="+- 0 0 f139"/>
              <a:gd name="f156" fmla="at2 f140 f141"/>
              <a:gd name="f157" fmla="+- 0 0 f142"/>
              <a:gd name="f158" fmla="+- 0 0 f143"/>
              <a:gd name="f159" fmla="*/ f144 f6 1"/>
              <a:gd name="f160" fmla="+- 0 0 f145"/>
              <a:gd name="f161" fmla="+- 0 0 f146"/>
              <a:gd name="f162" fmla="at2 f147 f148"/>
              <a:gd name="f163" fmla="+- 0 0 f149"/>
              <a:gd name="f164" fmla="+- 0 0 f150"/>
              <a:gd name="f165" fmla="*/ f134 f5 1"/>
              <a:gd name="f166" fmla="*/ f135 f5 1"/>
              <a:gd name="f167" fmla="*/ f151 f14 1"/>
              <a:gd name="f168" fmla="*/ f152 f15 1"/>
              <a:gd name="f169" fmla="+- f153 f1 0"/>
              <a:gd name="f170" fmla="*/ f154 1 f29"/>
              <a:gd name="f171" fmla="*/ f155 1 f28"/>
              <a:gd name="f172" fmla="+- f156 f1 0"/>
              <a:gd name="f173" fmla="*/ f157 1 f29"/>
              <a:gd name="f174" fmla="*/ f158 1 f28"/>
              <a:gd name="f175" fmla="*/ f159 1 f0"/>
              <a:gd name="f176" fmla="*/ f160 1 f29"/>
              <a:gd name="f177" fmla="*/ f161 1 f28"/>
              <a:gd name="f178" fmla="+- f162 f1 0"/>
              <a:gd name="f179" fmla="*/ f163 1 f29"/>
              <a:gd name="f180" fmla="*/ f164 1 f28"/>
              <a:gd name="f181" fmla="*/ f165 f14 1"/>
              <a:gd name="f182" fmla="*/ f166 f15 1"/>
              <a:gd name="f183" fmla="*/ f169 f6 1"/>
              <a:gd name="f184" fmla="+- 0 0 f170"/>
              <a:gd name="f185" fmla="+- 0 0 f171"/>
              <a:gd name="f186" fmla="*/ f172 f6 1"/>
              <a:gd name="f187" fmla="+- 0 0 f173"/>
              <a:gd name="f188" fmla="+- 0 0 f174"/>
              <a:gd name="f189" fmla="+- 0 0 f175"/>
              <a:gd name="f190" fmla="+- 0 0 f176"/>
              <a:gd name="f191" fmla="+- 0 0 f177"/>
              <a:gd name="f192" fmla="*/ f178 f6 1"/>
              <a:gd name="f193" fmla="+- 0 0 f179"/>
              <a:gd name="f194" fmla="+- 0 0 f180"/>
              <a:gd name="f195" fmla="*/ f183 1 f0"/>
              <a:gd name="f196" fmla="at2 f184 f185"/>
              <a:gd name="f197" fmla="*/ f186 1 f0"/>
              <a:gd name="f198" fmla="at2 f187 f188"/>
              <a:gd name="f199" fmla="val f189"/>
              <a:gd name="f200" fmla="at2 f190 f191"/>
              <a:gd name="f201" fmla="*/ f192 1 f0"/>
              <a:gd name="f202" fmla="at2 f193 f194"/>
              <a:gd name="f203" fmla="+- 0 0 f195"/>
              <a:gd name="f204" fmla="+- f196 f1 0"/>
              <a:gd name="f205" fmla="+- 0 0 f197"/>
              <a:gd name="f206" fmla="+- f198 f1 0"/>
              <a:gd name="f207" fmla="+- f200 f1 0"/>
              <a:gd name="f208" fmla="+- 0 0 f199"/>
              <a:gd name="f209" fmla="val f199"/>
              <a:gd name="f210" fmla="+- 0 0 f201"/>
              <a:gd name="f211" fmla="+- f202 f1 0"/>
              <a:gd name="f212" fmla="val f203"/>
              <a:gd name="f213" fmla="*/ f204 f6 1"/>
              <a:gd name="f214" fmla="val f205"/>
              <a:gd name="f215" fmla="*/ f206 f6 1"/>
              <a:gd name="f216" fmla="*/ f207 f6 1"/>
              <a:gd name="f217" fmla="*/ f208 f0 1"/>
              <a:gd name="f218" fmla="+- 0 0 f209"/>
              <a:gd name="f219" fmla="val f210"/>
              <a:gd name="f220" fmla="*/ f211 f6 1"/>
              <a:gd name="f221" fmla="*/ f213 1 f0"/>
              <a:gd name="f222" fmla="+- 0 0 f212"/>
              <a:gd name="f223" fmla="val f212"/>
              <a:gd name="f224" fmla="*/ f215 1 f0"/>
              <a:gd name="f225" fmla="+- 0 0 f214"/>
              <a:gd name="f226" fmla="val f214"/>
              <a:gd name="f227" fmla="*/ f216 1 f0"/>
              <a:gd name="f228" fmla="*/ f217 1 f6"/>
              <a:gd name="f229" fmla="*/ f218 f0 1"/>
              <a:gd name="f230" fmla="*/ f220 1 f0"/>
              <a:gd name="f231" fmla="+- 0 0 f219"/>
              <a:gd name="f232" fmla="val f219"/>
              <a:gd name="f233" fmla="+- 0 0 f221"/>
              <a:gd name="f234" fmla="*/ f222 f0 1"/>
              <a:gd name="f235" fmla="+- 0 0 f223"/>
              <a:gd name="f236" fmla="+- 0 0 f224"/>
              <a:gd name="f237" fmla="*/ f225 f0 1"/>
              <a:gd name="f238" fmla="+- 0 0 f226"/>
              <a:gd name="f239" fmla="+- 0 0 f227"/>
              <a:gd name="f240" fmla="+- f228 0 f1"/>
              <a:gd name="f241" fmla="*/ f229 1 f6"/>
              <a:gd name="f242" fmla="+- 0 0 f230"/>
              <a:gd name="f243" fmla="*/ f231 f0 1"/>
              <a:gd name="f244" fmla="+- 0 0 f232"/>
              <a:gd name="f245" fmla="val f233"/>
              <a:gd name="f246" fmla="*/ f234 1 f6"/>
              <a:gd name="f247" fmla="*/ f235 f0 1"/>
              <a:gd name="f248" fmla="val f236"/>
              <a:gd name="f249" fmla="*/ f237 1 f6"/>
              <a:gd name="f250" fmla="*/ f238 f0 1"/>
              <a:gd name="f251" fmla="val f239"/>
              <a:gd name="f252" fmla="sin 1 f240"/>
              <a:gd name="f253" fmla="cos 1 f240"/>
              <a:gd name="f254" fmla="+- f241 0 f1"/>
              <a:gd name="f255" fmla="val f242"/>
              <a:gd name="f256" fmla="*/ f243 1 f6"/>
              <a:gd name="f257" fmla="*/ f244 f0 1"/>
              <a:gd name="f258" fmla="+- f246 0 f1"/>
              <a:gd name="f259" fmla="+- f245 0 f212"/>
              <a:gd name="f260" fmla="*/ f247 1 f6"/>
              <a:gd name="f261" fmla="+- f249 0 f1"/>
              <a:gd name="f262" fmla="+- f248 0 f214"/>
              <a:gd name="f263" fmla="*/ f250 1 f6"/>
              <a:gd name="f264" fmla="+- 0 0 f252"/>
              <a:gd name="f265" fmla="+- 0 0 f253"/>
              <a:gd name="f266" fmla="+- f251 0 f199"/>
              <a:gd name="f267" fmla="cos 1 f254"/>
              <a:gd name="f268" fmla="sin 1 f254"/>
              <a:gd name="f269" fmla="+- f256 0 f1"/>
              <a:gd name="f270" fmla="+- f255 0 f219"/>
              <a:gd name="f271" fmla="*/ f257 1 f6"/>
              <a:gd name="f272" fmla="sin 1 f258"/>
              <a:gd name="f273" fmla="cos 1 f258"/>
              <a:gd name="f274" fmla="?: f259 0 f22"/>
              <a:gd name="f275" fmla="+- f260 0 f1"/>
              <a:gd name="f276" fmla="sin 1 f261"/>
              <a:gd name="f277" fmla="cos 1 f261"/>
              <a:gd name="f278" fmla="?: f262 0 f22"/>
              <a:gd name="f279" fmla="+- f263 0 f1"/>
              <a:gd name="f280" fmla="*/ f16 f264 1"/>
              <a:gd name="f281" fmla="*/ f18 f265 1"/>
              <a:gd name="f282" fmla="?: f266 0 f22"/>
              <a:gd name="f283" fmla="+- 0 0 f267"/>
              <a:gd name="f284" fmla="+- 0 0 f268"/>
              <a:gd name="f285" fmla="sin 1 f269"/>
              <a:gd name="f286" fmla="cos 1 f269"/>
              <a:gd name="f287" fmla="?: f270 0 f22"/>
              <a:gd name="f288" fmla="+- f271 0 f1"/>
              <a:gd name="f289" fmla="+- 0 0 f272"/>
              <a:gd name="f290" fmla="+- 0 0 f273"/>
              <a:gd name="f291" fmla="+- f245 f274 0"/>
              <a:gd name="f292" fmla="cos 1 f275"/>
              <a:gd name="f293" fmla="sin 1 f275"/>
              <a:gd name="f294" fmla="+- 0 0 f276"/>
              <a:gd name="f295" fmla="+- 0 0 f277"/>
              <a:gd name="f296" fmla="+- f248 f278 0"/>
              <a:gd name="f297" fmla="cos 1 f279"/>
              <a:gd name="f298" fmla="sin 1 f279"/>
              <a:gd name="f299" fmla="+- f251 f282 0"/>
              <a:gd name="f300" fmla="*/ f11 f283 1"/>
              <a:gd name="f301" fmla="*/ f37 f284 1"/>
              <a:gd name="f302" fmla="*/ f38 f283 1"/>
              <a:gd name="f303" fmla="+- 0 0 f285"/>
              <a:gd name="f304" fmla="+- 0 0 f286"/>
              <a:gd name="f305" fmla="+- f255 f287 0"/>
              <a:gd name="f306" fmla="cos 1 f288"/>
              <a:gd name="f307" fmla="sin 1 f288"/>
              <a:gd name="f308" fmla="*/ f16 f289 1"/>
              <a:gd name="f309" fmla="*/ f18 f290 1"/>
              <a:gd name="f310" fmla="+- f291 0 f212"/>
              <a:gd name="f311" fmla="+- 0 0 f292"/>
              <a:gd name="f312" fmla="+- 0 0 f293"/>
              <a:gd name="f313" fmla="*/ f16 f294 1"/>
              <a:gd name="f314" fmla="*/ f18 f295 1"/>
              <a:gd name="f315" fmla="+- f296 0 f214"/>
              <a:gd name="f316" fmla="+- 0 0 f297"/>
              <a:gd name="f317" fmla="+- 0 0 f298"/>
              <a:gd name="f318" fmla="+- f299 0 f199"/>
              <a:gd name="f319" fmla="*/ f16 f303 1"/>
              <a:gd name="f320" fmla="*/ f18 f304 1"/>
              <a:gd name="f321" fmla="+- f305 0 f219"/>
              <a:gd name="f322" fmla="+- 0 0 f306"/>
              <a:gd name="f323" fmla="+- 0 0 f307"/>
              <a:gd name="f324" fmla="+- 0 0 f308"/>
              <a:gd name="f325" fmla="+- f18 0 f309"/>
              <a:gd name="f326" fmla="+- f310 0 f66"/>
              <a:gd name="f327" fmla="*/ f11 f311 1"/>
              <a:gd name="f328" fmla="*/ f37 f312 1"/>
              <a:gd name="f329" fmla="*/ f38 f311 1"/>
              <a:gd name="f330" fmla="+- f315 0 f66"/>
              <a:gd name="f331" fmla="*/ f11 f316 1"/>
              <a:gd name="f332" fmla="*/ f37 f317 1"/>
              <a:gd name="f333" fmla="*/ f38 f316 1"/>
              <a:gd name="f334" fmla="+- f318 0 f66"/>
              <a:gd name="f335" fmla="+- f321 0 f66"/>
              <a:gd name="f336" fmla="*/ f11 f322 1"/>
              <a:gd name="f337" fmla="*/ f37 f323 1"/>
              <a:gd name="f338" fmla="*/ f38 f322 1"/>
              <a:gd name="f339" fmla="+- f326 0 f22"/>
              <a:gd name="f340" fmla="+- f328 f324 0"/>
              <a:gd name="f341" fmla="+- f329 f325 0"/>
              <a:gd name="f342" fmla="+- f330 0 f22"/>
              <a:gd name="f343" fmla="+- f334 0 f22"/>
              <a:gd name="f344" fmla="+- f335 0 f22"/>
              <a:gd name="f345" fmla="?: f339 f22 f326"/>
              <a:gd name="f346" fmla="?: f342 f22 f330"/>
              <a:gd name="f347" fmla="?: f343 f22 f334"/>
              <a:gd name="f348" fmla="?: f344 f22 f335"/>
              <a:gd name="f349" fmla="*/ f345 1 4"/>
              <a:gd name="f350" fmla="*/ f346 1 4"/>
              <a:gd name="f351" fmla="*/ f347 1 4"/>
              <a:gd name="f352" fmla="*/ f348 1 4"/>
              <a:gd name="f353" fmla="+- f223 f349 0"/>
              <a:gd name="f354" fmla="+- 0 0 f349"/>
              <a:gd name="f355" fmla="*/ f349 1 2"/>
              <a:gd name="f356" fmla="+- f226 f350 0"/>
              <a:gd name="f357" fmla="+- 0 0 f350"/>
              <a:gd name="f358" fmla="*/ f350 1 2"/>
              <a:gd name="f359" fmla="+- f209 f351 0"/>
              <a:gd name="f360" fmla="+- 0 0 f351"/>
              <a:gd name="f361" fmla="*/ f351 1 2"/>
              <a:gd name="f362" fmla="+- f232 f352 0"/>
              <a:gd name="f363" fmla="+- 0 0 f352"/>
              <a:gd name="f364" fmla="*/ f352 1 2"/>
              <a:gd name="f365" fmla="*/ f354 f0 1"/>
              <a:gd name="f366" fmla="+- 0 0 f355"/>
              <a:gd name="f367" fmla="+- 0 0 f353"/>
              <a:gd name="f368" fmla="+- f353 f349 0"/>
              <a:gd name="f369" fmla="*/ f357 f0 1"/>
              <a:gd name="f370" fmla="+- 0 0 f358"/>
              <a:gd name="f371" fmla="+- 0 0 f356"/>
              <a:gd name="f372" fmla="+- f356 f350 0"/>
              <a:gd name="f373" fmla="*/ f360 f0 1"/>
              <a:gd name="f374" fmla="+- 0 0 f361"/>
              <a:gd name="f375" fmla="+- 0 0 f359"/>
              <a:gd name="f376" fmla="+- f359 f351 0"/>
              <a:gd name="f377" fmla="*/ f363 f0 1"/>
              <a:gd name="f378" fmla="+- 0 0 f364"/>
              <a:gd name="f379" fmla="+- 0 0 f362"/>
              <a:gd name="f380" fmla="+- f362 f352 0"/>
              <a:gd name="f381" fmla="*/ f365 1 f6"/>
              <a:gd name="f382" fmla="*/ f366 f0 1"/>
              <a:gd name="f383" fmla="*/ f367 f0 1"/>
              <a:gd name="f384" fmla="+- 0 0 f368"/>
              <a:gd name="f385" fmla="+- f368 f349 0"/>
              <a:gd name="f386" fmla="*/ f369 1 f6"/>
              <a:gd name="f387" fmla="*/ f370 f0 1"/>
              <a:gd name="f388" fmla="*/ f371 f0 1"/>
              <a:gd name="f389" fmla="+- 0 0 f372"/>
              <a:gd name="f390" fmla="+- f372 f350 0"/>
              <a:gd name="f391" fmla="*/ f373 1 f6"/>
              <a:gd name="f392" fmla="*/ f374 f0 1"/>
              <a:gd name="f393" fmla="*/ f375 f0 1"/>
              <a:gd name="f394" fmla="+- 0 0 f376"/>
              <a:gd name="f395" fmla="+- f376 f351 0"/>
              <a:gd name="f396" fmla="*/ f377 1 f6"/>
              <a:gd name="f397" fmla="*/ f378 f0 1"/>
              <a:gd name="f398" fmla="*/ f379 f0 1"/>
              <a:gd name="f399" fmla="+- 0 0 f380"/>
              <a:gd name="f400" fmla="+- f380 f352 0"/>
              <a:gd name="f401" fmla="+- f381 0 f1"/>
              <a:gd name="f402" fmla="*/ f382 1 f6"/>
              <a:gd name="f403" fmla="*/ f383 1 f6"/>
              <a:gd name="f404" fmla="*/ f384 f0 1"/>
              <a:gd name="f405" fmla="+- 0 0 f385"/>
              <a:gd name="f406" fmla="+- f385 f349 0"/>
              <a:gd name="f407" fmla="+- f386 0 f1"/>
              <a:gd name="f408" fmla="*/ f387 1 f6"/>
              <a:gd name="f409" fmla="*/ f388 1 f6"/>
              <a:gd name="f410" fmla="*/ f389 f0 1"/>
              <a:gd name="f411" fmla="+- 0 0 f390"/>
              <a:gd name="f412" fmla="+- f390 f350 0"/>
              <a:gd name="f413" fmla="+- f391 0 f1"/>
              <a:gd name="f414" fmla="*/ f392 1 f6"/>
              <a:gd name="f415" fmla="*/ f393 1 f6"/>
              <a:gd name="f416" fmla="*/ f394 f0 1"/>
              <a:gd name="f417" fmla="+- 0 0 f395"/>
              <a:gd name="f418" fmla="+- f395 f351 0"/>
              <a:gd name="f419" fmla="+- f396 0 f1"/>
              <a:gd name="f420" fmla="*/ f397 1 f6"/>
              <a:gd name="f421" fmla="*/ f398 1 f6"/>
              <a:gd name="f422" fmla="*/ f399 f0 1"/>
              <a:gd name="f423" fmla="+- 0 0 f400"/>
              <a:gd name="f424" fmla="+- f400 f352 0"/>
              <a:gd name="f425" fmla="cos 1 f401"/>
              <a:gd name="f426" fmla="+- f402 0 f1"/>
              <a:gd name="f427" fmla="+- f403 0 f1"/>
              <a:gd name="f428" fmla="*/ f404 1 f6"/>
              <a:gd name="f429" fmla="*/ f405 f0 1"/>
              <a:gd name="f430" fmla="+- 0 0 f406"/>
              <a:gd name="f431" fmla="cos 1 f407"/>
              <a:gd name="f432" fmla="+- f408 0 f1"/>
              <a:gd name="f433" fmla="+- f409 0 f1"/>
              <a:gd name="f434" fmla="*/ f410 1 f6"/>
              <a:gd name="f435" fmla="*/ f411 f0 1"/>
              <a:gd name="f436" fmla="+- 0 0 f412"/>
              <a:gd name="f437" fmla="cos 1 f413"/>
              <a:gd name="f438" fmla="+- f414 0 f1"/>
              <a:gd name="f439" fmla="+- f415 0 f1"/>
              <a:gd name="f440" fmla="*/ f416 1 f6"/>
              <a:gd name="f441" fmla="*/ f417 f0 1"/>
              <a:gd name="f442" fmla="+- 0 0 f418"/>
              <a:gd name="f443" fmla="cos 1 f419"/>
              <a:gd name="f444" fmla="+- f420 0 f1"/>
              <a:gd name="f445" fmla="+- f421 0 f1"/>
              <a:gd name="f446" fmla="*/ f422 1 f6"/>
              <a:gd name="f447" fmla="*/ f423 f0 1"/>
              <a:gd name="f448" fmla="+- 0 0 f424"/>
              <a:gd name="f449" fmla="+- 0 0 f425"/>
              <a:gd name="f450" fmla="tan 1 f426"/>
              <a:gd name="f451" fmla="cos 1 f427"/>
              <a:gd name="f452" fmla="sin 1 f427"/>
              <a:gd name="f453" fmla="+- f428 0 f1"/>
              <a:gd name="f454" fmla="*/ f429 1 f6"/>
              <a:gd name="f455" fmla="*/ f430 f0 1"/>
              <a:gd name="f456" fmla="+- 0 0 f431"/>
              <a:gd name="f457" fmla="tan 1 f432"/>
              <a:gd name="f458" fmla="cos 1 f433"/>
              <a:gd name="f459" fmla="sin 1 f433"/>
              <a:gd name="f460" fmla="+- f434 0 f1"/>
              <a:gd name="f461" fmla="*/ f435 1 f6"/>
              <a:gd name="f462" fmla="*/ f436 f0 1"/>
              <a:gd name="f463" fmla="+- 0 0 f437"/>
              <a:gd name="f464" fmla="tan 1 f438"/>
              <a:gd name="f465" fmla="cos 1 f439"/>
              <a:gd name="f466" fmla="sin 1 f439"/>
              <a:gd name="f467" fmla="+- f440 0 f1"/>
              <a:gd name="f468" fmla="*/ f441 1 f6"/>
              <a:gd name="f469" fmla="*/ f442 f0 1"/>
              <a:gd name="f470" fmla="+- 0 0 f443"/>
              <a:gd name="f471" fmla="tan 1 f444"/>
              <a:gd name="f472" fmla="cos 1 f445"/>
              <a:gd name="f473" fmla="sin 1 f445"/>
              <a:gd name="f474" fmla="+- f446 0 f1"/>
              <a:gd name="f475" fmla="*/ f447 1 f6"/>
              <a:gd name="f476" fmla="*/ f448 f0 1"/>
              <a:gd name="f477" fmla="*/ 1 1 f450"/>
              <a:gd name="f478" fmla="+- 0 0 f451"/>
              <a:gd name="f479" fmla="+- 0 0 f452"/>
              <a:gd name="f480" fmla="cos 1 f453"/>
              <a:gd name="f481" fmla="sin 1 f453"/>
              <a:gd name="f482" fmla="+- f454 0 f1"/>
              <a:gd name="f483" fmla="*/ f455 1 f6"/>
              <a:gd name="f484" fmla="*/ 1 1 f457"/>
              <a:gd name="f485" fmla="+- 0 0 f458"/>
              <a:gd name="f486" fmla="+- 0 0 f459"/>
              <a:gd name="f487" fmla="cos 1 f460"/>
              <a:gd name="f488" fmla="sin 1 f460"/>
              <a:gd name="f489" fmla="+- f461 0 f1"/>
              <a:gd name="f490" fmla="*/ f462 1 f6"/>
              <a:gd name="f491" fmla="*/ 1 1 f464"/>
              <a:gd name="f492" fmla="+- 0 0 f465"/>
              <a:gd name="f493" fmla="+- 0 0 f466"/>
              <a:gd name="f494" fmla="cos 1 f467"/>
              <a:gd name="f495" fmla="sin 1 f467"/>
              <a:gd name="f496" fmla="+- f468 0 f1"/>
              <a:gd name="f497" fmla="*/ f469 1 f6"/>
              <a:gd name="f498" fmla="*/ 1 1 f471"/>
              <a:gd name="f499" fmla="+- 0 0 f472"/>
              <a:gd name="f500" fmla="+- 0 0 f473"/>
              <a:gd name="f501" fmla="cos 1 f474"/>
              <a:gd name="f502" fmla="sin 1 f474"/>
              <a:gd name="f503" fmla="+- f475 0 f1"/>
              <a:gd name="f504" fmla="*/ f476 1 f6"/>
              <a:gd name="f505" fmla="*/ f477 f477 1"/>
              <a:gd name="f506" fmla="*/ f11 f478 1"/>
              <a:gd name="f507" fmla="*/ f37 f479 1"/>
              <a:gd name="f508" fmla="*/ f38 f478 1"/>
              <a:gd name="f509" fmla="+- 0 0 f480"/>
              <a:gd name="f510" fmla="+- 0 0 f481"/>
              <a:gd name="f511" fmla="cos 1 f482"/>
              <a:gd name="f512" fmla="sin 1 f482"/>
              <a:gd name="f513" fmla="+- f483 0 f1"/>
              <a:gd name="f514" fmla="*/ f484 f484 1"/>
              <a:gd name="f515" fmla="*/ f11 f485 1"/>
              <a:gd name="f516" fmla="*/ f37 f486 1"/>
              <a:gd name="f517" fmla="*/ f38 f485 1"/>
              <a:gd name="f518" fmla="+- 0 0 f487"/>
              <a:gd name="f519" fmla="+- 0 0 f488"/>
              <a:gd name="f520" fmla="cos 1 f489"/>
              <a:gd name="f521" fmla="sin 1 f489"/>
              <a:gd name="f522" fmla="+- f490 0 f1"/>
              <a:gd name="f523" fmla="*/ f491 f491 1"/>
              <a:gd name="f524" fmla="*/ f11 f492 1"/>
              <a:gd name="f525" fmla="*/ f37 f493 1"/>
              <a:gd name="f526" fmla="*/ f38 f492 1"/>
              <a:gd name="f527" fmla="+- 0 0 f494"/>
              <a:gd name="f528" fmla="+- 0 0 f495"/>
              <a:gd name="f529" fmla="cos 1 f496"/>
              <a:gd name="f530" fmla="sin 1 f496"/>
              <a:gd name="f531" fmla="+- f497 0 f1"/>
              <a:gd name="f532" fmla="*/ f498 f498 1"/>
              <a:gd name="f533" fmla="*/ f11 f499 1"/>
              <a:gd name="f534" fmla="*/ f37 f500 1"/>
              <a:gd name="f535" fmla="*/ f38 f499 1"/>
              <a:gd name="f536" fmla="+- 0 0 f501"/>
              <a:gd name="f537" fmla="+- 0 0 f502"/>
              <a:gd name="f538" fmla="cos 1 f503"/>
              <a:gd name="f539" fmla="sin 1 f503"/>
              <a:gd name="f540" fmla="+- f504 0 f1"/>
              <a:gd name="f541" fmla="*/ 3 f505 1"/>
              <a:gd name="f542" fmla="+- f507 f324 0"/>
              <a:gd name="f543" fmla="+- f508 f325 0"/>
              <a:gd name="f544" fmla="*/ f11 f509 1"/>
              <a:gd name="f545" fmla="*/ f37 f510 1"/>
              <a:gd name="f546" fmla="*/ f38 f509 1"/>
              <a:gd name="f547" fmla="+- 0 0 f511"/>
              <a:gd name="f548" fmla="+- 0 0 f512"/>
              <a:gd name="f549" fmla="cos 1 f513"/>
              <a:gd name="f550" fmla="sin 1 f513"/>
              <a:gd name="f551" fmla="*/ 3 f514 1"/>
              <a:gd name="f552" fmla="*/ f11 f518 1"/>
              <a:gd name="f553" fmla="*/ f37 f519 1"/>
              <a:gd name="f554" fmla="*/ f38 f518 1"/>
              <a:gd name="f555" fmla="+- 0 0 f520"/>
              <a:gd name="f556" fmla="+- 0 0 f521"/>
              <a:gd name="f557" fmla="cos 1 f522"/>
              <a:gd name="f558" fmla="sin 1 f522"/>
              <a:gd name="f559" fmla="*/ 3 f523 1"/>
              <a:gd name="f560" fmla="*/ f11 f527 1"/>
              <a:gd name="f561" fmla="*/ f37 f528 1"/>
              <a:gd name="f562" fmla="*/ f38 f527 1"/>
              <a:gd name="f563" fmla="+- 0 0 f529"/>
              <a:gd name="f564" fmla="+- 0 0 f530"/>
              <a:gd name="f565" fmla="cos 1 f531"/>
              <a:gd name="f566" fmla="sin 1 f531"/>
              <a:gd name="f567" fmla="*/ 3 f532 1"/>
              <a:gd name="f568" fmla="*/ f11 f536 1"/>
              <a:gd name="f569" fmla="*/ f37 f537 1"/>
              <a:gd name="f570" fmla="*/ f38 f536 1"/>
              <a:gd name="f571" fmla="+- 0 0 f538"/>
              <a:gd name="f572" fmla="+- 0 0 f539"/>
              <a:gd name="f573" fmla="cos 1 f540"/>
              <a:gd name="f574" fmla="sin 1 f540"/>
              <a:gd name="f575" fmla="+- 4 f541 0"/>
              <a:gd name="f576" fmla="+- f545 f324 0"/>
              <a:gd name="f577" fmla="+- f546 f325 0"/>
              <a:gd name="f578" fmla="*/ f11 f547 1"/>
              <a:gd name="f579" fmla="*/ f37 f548 1"/>
              <a:gd name="f580" fmla="*/ f38 f547 1"/>
              <a:gd name="f581" fmla="+- 0 0 f549"/>
              <a:gd name="f582" fmla="+- 0 0 f550"/>
              <a:gd name="f583" fmla="+- 4 f551 0"/>
              <a:gd name="f584" fmla="*/ f11 f555 1"/>
              <a:gd name="f585" fmla="*/ f37 f556 1"/>
              <a:gd name="f586" fmla="*/ f38 f555 1"/>
              <a:gd name="f587" fmla="+- 0 0 f557"/>
              <a:gd name="f588" fmla="+- 0 0 f558"/>
              <a:gd name="f589" fmla="+- 4 f559 0"/>
              <a:gd name="f590" fmla="*/ f11 f563 1"/>
              <a:gd name="f591" fmla="*/ f37 f564 1"/>
              <a:gd name="f592" fmla="*/ f38 f563 1"/>
              <a:gd name="f593" fmla="+- 0 0 f565"/>
              <a:gd name="f594" fmla="+- 0 0 f566"/>
              <a:gd name="f595" fmla="+- 4 f567 0"/>
              <a:gd name="f596" fmla="*/ f11 f571 1"/>
              <a:gd name="f597" fmla="*/ f37 f572 1"/>
              <a:gd name="f598" fmla="*/ f38 f571 1"/>
              <a:gd name="f599" fmla="+- 0 0 f573"/>
              <a:gd name="f600" fmla="+- 0 0 f574"/>
              <a:gd name="f601" fmla="sqrt f575"/>
              <a:gd name="f602" fmla="+- f579 f324 0"/>
              <a:gd name="f603" fmla="+- f580 f325 0"/>
              <a:gd name="f604" fmla="*/ f11 f581 1"/>
              <a:gd name="f605" fmla="*/ f37 f582 1"/>
              <a:gd name="f606" fmla="*/ f38 f581 1"/>
              <a:gd name="f607" fmla="sqrt f583"/>
              <a:gd name="f608" fmla="*/ f11 f587 1"/>
              <a:gd name="f609" fmla="*/ f37 f588 1"/>
              <a:gd name="f610" fmla="*/ f38 f587 1"/>
              <a:gd name="f611" fmla="sqrt f589"/>
              <a:gd name="f612" fmla="*/ f11 f593 1"/>
              <a:gd name="f613" fmla="*/ f37 f594 1"/>
              <a:gd name="f614" fmla="*/ f38 f593 1"/>
              <a:gd name="f615" fmla="sqrt f595"/>
              <a:gd name="f616" fmla="*/ f11 f599 1"/>
              <a:gd name="f617" fmla="*/ f37 f600 1"/>
              <a:gd name="f618" fmla="*/ f38 f599 1"/>
              <a:gd name="f619" fmla="+- f601 0 1"/>
              <a:gd name="f620" fmla="+- f605 f324 0"/>
              <a:gd name="f621" fmla="+- f606 f325 0"/>
              <a:gd name="f622" fmla="+- f607 0 1"/>
              <a:gd name="f623" fmla="+- f611 0 1"/>
              <a:gd name="f624" fmla="+- f615 0 1"/>
              <a:gd name="f625" fmla="*/ f449 f619 1"/>
              <a:gd name="f626" fmla="+- f620 0 f313"/>
              <a:gd name="f627" fmla="+- f621 0 f314"/>
              <a:gd name="f628" fmla="*/ f456 f622 1"/>
              <a:gd name="f629" fmla="*/ f463 f623 1"/>
              <a:gd name="f630" fmla="*/ f470 f624 1"/>
              <a:gd name="f631" fmla="*/ f625 1 3"/>
              <a:gd name="f632" fmla="*/ f628 1 3"/>
              <a:gd name="f633" fmla="+- f332 f626 0"/>
              <a:gd name="f634" fmla="+- f333 f627 0"/>
              <a:gd name="f635" fmla="+- f516 f626 0"/>
              <a:gd name="f636" fmla="+- f517 f627 0"/>
              <a:gd name="f637" fmla="+- f553 f626 0"/>
              <a:gd name="f638" fmla="+- f554 f627 0"/>
              <a:gd name="f639" fmla="+- f585 f626 0"/>
              <a:gd name="f640" fmla="+- f586 f627 0"/>
              <a:gd name="f641" fmla="+- f609 f626 0"/>
              <a:gd name="f642" fmla="+- f610 f627 0"/>
              <a:gd name="f643" fmla="*/ f629 1 3"/>
              <a:gd name="f644" fmla="*/ f630 1 3"/>
              <a:gd name="f645" fmla="*/ f631 f37 1"/>
              <a:gd name="f646" fmla="*/ f631 f38 1"/>
              <a:gd name="f647" fmla="*/ f632 f37 1"/>
              <a:gd name="f648" fmla="*/ f632 f38 1"/>
              <a:gd name="f649" fmla="+- f641 0 f280"/>
              <a:gd name="f650" fmla="+- f642 0 f281"/>
              <a:gd name="f651" fmla="*/ f643 f37 1"/>
              <a:gd name="f652" fmla="*/ f643 f38 1"/>
              <a:gd name="f653" fmla="*/ f644 f37 1"/>
              <a:gd name="f654" fmla="*/ f644 f38 1"/>
              <a:gd name="f655" fmla="*/ f645 f327 1"/>
              <a:gd name="f656" fmla="*/ f646 f312 1"/>
              <a:gd name="f657" fmla="*/ f645 f506 1"/>
              <a:gd name="f658" fmla="*/ f646 f479 1"/>
              <a:gd name="f659" fmla="*/ f645 f544 1"/>
              <a:gd name="f660" fmla="*/ f646 f510 1"/>
              <a:gd name="f661" fmla="*/ f645 f578 1"/>
              <a:gd name="f662" fmla="*/ f646 f548 1"/>
              <a:gd name="f663" fmla="*/ f645 f604 1"/>
              <a:gd name="f664" fmla="*/ f646 f582 1"/>
              <a:gd name="f665" fmla="*/ f647 f331 1"/>
              <a:gd name="f666" fmla="*/ f648 f317 1"/>
              <a:gd name="f667" fmla="*/ f647 f515 1"/>
              <a:gd name="f668" fmla="*/ f648 f486 1"/>
              <a:gd name="f669" fmla="*/ f647 f552 1"/>
              <a:gd name="f670" fmla="*/ f648 f519 1"/>
              <a:gd name="f671" fmla="*/ f647 f584 1"/>
              <a:gd name="f672" fmla="*/ f648 f556 1"/>
              <a:gd name="f673" fmla="*/ f647 f608 1"/>
              <a:gd name="f674" fmla="*/ f648 f588 1"/>
              <a:gd name="f675" fmla="+- f301 f649 0"/>
              <a:gd name="f676" fmla="+- f302 f650 0"/>
              <a:gd name="f677" fmla="+- f525 f649 0"/>
              <a:gd name="f678" fmla="+- f526 f650 0"/>
              <a:gd name="f679" fmla="*/ f651 f300 1"/>
              <a:gd name="f680" fmla="*/ f652 f284 1"/>
              <a:gd name="f681" fmla="*/ f651 f524 1"/>
              <a:gd name="f682" fmla="*/ f652 f493 1"/>
              <a:gd name="f683" fmla="+- f561 f649 0"/>
              <a:gd name="f684" fmla="+- f562 f650 0"/>
              <a:gd name="f685" fmla="*/ f651 f560 1"/>
              <a:gd name="f686" fmla="*/ f652 f528 1"/>
              <a:gd name="f687" fmla="+- f591 f649 0"/>
              <a:gd name="f688" fmla="+- f592 f650 0"/>
              <a:gd name="f689" fmla="*/ f651 f590 1"/>
              <a:gd name="f690" fmla="*/ f652 f564 1"/>
              <a:gd name="f691" fmla="+- f613 f649 0"/>
              <a:gd name="f692" fmla="+- f614 f650 0"/>
              <a:gd name="f693" fmla="*/ f651 f612 1"/>
              <a:gd name="f694" fmla="*/ f652 f594 1"/>
              <a:gd name="f695" fmla="*/ f653 f336 1"/>
              <a:gd name="f696" fmla="*/ f654 f323 1"/>
              <a:gd name="f697" fmla="*/ f653 f533 1"/>
              <a:gd name="f698" fmla="*/ f654 f500 1"/>
              <a:gd name="f699" fmla="*/ f653 f568 1"/>
              <a:gd name="f700" fmla="*/ f654 f537 1"/>
              <a:gd name="f701" fmla="*/ f653 f596 1"/>
              <a:gd name="f702" fmla="*/ f654 f572 1"/>
              <a:gd name="f703" fmla="*/ f653 f616 1"/>
              <a:gd name="f704" fmla="*/ f654 f600 1"/>
              <a:gd name="f705" fmla="+- f340 f655 0"/>
              <a:gd name="f706" fmla="+- f341 f656 0"/>
              <a:gd name="f707" fmla="+- f542 0 f657"/>
              <a:gd name="f708" fmla="+- f543 0 f658"/>
              <a:gd name="f709" fmla="+- f542 f657 0"/>
              <a:gd name="f710" fmla="+- f543 f658 0"/>
              <a:gd name="f711" fmla="+- f576 0 f659"/>
              <a:gd name="f712" fmla="+- f577 0 f660"/>
              <a:gd name="f713" fmla="+- f576 f659 0"/>
              <a:gd name="f714" fmla="+- f577 f660 0"/>
              <a:gd name="f715" fmla="+- f602 0 f661"/>
              <a:gd name="f716" fmla="+- f603 0 f662"/>
              <a:gd name="f717" fmla="+- f602 f661 0"/>
              <a:gd name="f718" fmla="+- f603 f662 0"/>
              <a:gd name="f719" fmla="+- f620 0 f663"/>
              <a:gd name="f720" fmla="+- f621 0 f664"/>
              <a:gd name="f721" fmla="+- f633 f665 0"/>
              <a:gd name="f722" fmla="+- f634 f666 0"/>
              <a:gd name="f723" fmla="+- f635 0 f667"/>
              <a:gd name="f724" fmla="+- f636 0 f668"/>
              <a:gd name="f725" fmla="+- f635 f667 0"/>
              <a:gd name="f726" fmla="+- f636 f668 0"/>
              <a:gd name="f727" fmla="+- f637 0 f669"/>
              <a:gd name="f728" fmla="+- f638 0 f670"/>
              <a:gd name="f729" fmla="+- f637 f669 0"/>
              <a:gd name="f730" fmla="+- f638 f670 0"/>
              <a:gd name="f731" fmla="+- f639 0 f671"/>
              <a:gd name="f732" fmla="+- f640 0 f672"/>
              <a:gd name="f733" fmla="+- f639 f671 0"/>
              <a:gd name="f734" fmla="+- f640 f672 0"/>
              <a:gd name="f735" fmla="+- f641 0 f673"/>
              <a:gd name="f736" fmla="+- f642 0 f674"/>
              <a:gd name="f737" fmla="+- f675 f679 0"/>
              <a:gd name="f738" fmla="+- f676 f680 0"/>
              <a:gd name="f739" fmla="+- f677 0 f681"/>
              <a:gd name="f740" fmla="+- f678 0 f682"/>
              <a:gd name="f741" fmla="+- f677 f681 0"/>
              <a:gd name="f742" fmla="+- f678 f682 0"/>
              <a:gd name="f743" fmla="+- f683 0 f685"/>
              <a:gd name="f744" fmla="+- f684 0 f686"/>
              <a:gd name="f745" fmla="+- f683 f685 0"/>
              <a:gd name="f746" fmla="+- f684 f686 0"/>
              <a:gd name="f747" fmla="+- f687 0 f689"/>
              <a:gd name="f748" fmla="+- f688 0 f690"/>
              <a:gd name="f749" fmla="+- f687 f689 0"/>
              <a:gd name="f750" fmla="+- f688 f690 0"/>
              <a:gd name="f751" fmla="+- f691 0 f693"/>
              <a:gd name="f752" fmla="+- f692 0 f694"/>
              <a:gd name="f753" fmla="+- f691 0 f319"/>
              <a:gd name="f754" fmla="+- f692 0 f320"/>
              <a:gd name="f755" fmla="+- f337 f753 0"/>
              <a:gd name="f756" fmla="+- f338 f754 0"/>
              <a:gd name="f757" fmla="+- f534 f753 0"/>
              <a:gd name="f758" fmla="+- f535 f754 0"/>
              <a:gd name="f759" fmla="+- f569 f753 0"/>
              <a:gd name="f760" fmla="+- f570 f754 0"/>
              <a:gd name="f761" fmla="+- f597 f753 0"/>
              <a:gd name="f762" fmla="+- f598 f754 0"/>
              <a:gd name="f763" fmla="+- f617 f753 0"/>
              <a:gd name="f764" fmla="+- f618 f754 0"/>
              <a:gd name="f765" fmla="+- f755 f695 0"/>
              <a:gd name="f766" fmla="+- f756 f696 0"/>
              <a:gd name="f767" fmla="+- f757 0 f697"/>
              <a:gd name="f768" fmla="+- f758 0 f698"/>
              <a:gd name="f769" fmla="+- f757 f697 0"/>
              <a:gd name="f770" fmla="+- f758 f698 0"/>
              <a:gd name="f771" fmla="+- f759 0 f699"/>
              <a:gd name="f772" fmla="+- f760 0 f700"/>
              <a:gd name="f773" fmla="+- f759 f699 0"/>
              <a:gd name="f774" fmla="+- f760 f700 0"/>
              <a:gd name="f775" fmla="+- f761 0 f701"/>
              <a:gd name="f776" fmla="+- f762 0 f702"/>
              <a:gd name="f777" fmla="+- f761 f701 0"/>
              <a:gd name="f778" fmla="+- f762 f702 0"/>
              <a:gd name="f779" fmla="+- f763 0 f703"/>
              <a:gd name="f780" fmla="+- f764 0 f704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7" t="f168" r="f181" b="f182"/>
            <a:pathLst>
              <a:path w="21600" h="21600">
                <a:moveTo>
                  <a:pt x="f4" y="f18"/>
                </a:moveTo>
                <a:cubicBezTo>
                  <a:pt x="f705" y="f706"/>
                  <a:pt x="f707" y="f708"/>
                  <a:pt x="f542" y="f543"/>
                </a:cubicBezTo>
                <a:cubicBezTo>
                  <a:pt x="f709" y="f710"/>
                  <a:pt x="f711" y="f712"/>
                  <a:pt x="f576" y="f577"/>
                </a:cubicBezTo>
                <a:cubicBezTo>
                  <a:pt x="f713" y="f714"/>
                  <a:pt x="f715" y="f716"/>
                  <a:pt x="f602" y="f603"/>
                </a:cubicBezTo>
                <a:cubicBezTo>
                  <a:pt x="f717" y="f718"/>
                  <a:pt x="f719" y="f720"/>
                  <a:pt x="f620" y="f621"/>
                </a:cubicBezTo>
                <a:cubicBezTo>
                  <a:pt x="f721" y="f722"/>
                  <a:pt x="f723" y="f724"/>
                  <a:pt x="f635" y="f636"/>
                </a:cubicBezTo>
                <a:cubicBezTo>
                  <a:pt x="f725" y="f726"/>
                  <a:pt x="f727" y="f728"/>
                  <a:pt x="f637" y="f638"/>
                </a:cubicBezTo>
                <a:cubicBezTo>
                  <a:pt x="f729" y="f730"/>
                  <a:pt x="f731" y="f732"/>
                  <a:pt x="f639" y="f640"/>
                </a:cubicBezTo>
                <a:cubicBezTo>
                  <a:pt x="f733" y="f734"/>
                  <a:pt x="f735" y="f736"/>
                  <a:pt x="f641" y="f642"/>
                </a:cubicBezTo>
                <a:cubicBezTo>
                  <a:pt x="f737" y="f738"/>
                  <a:pt x="f739" y="f740"/>
                  <a:pt x="f677" y="f678"/>
                </a:cubicBezTo>
                <a:cubicBezTo>
                  <a:pt x="f741" y="f742"/>
                  <a:pt x="f743" y="f744"/>
                  <a:pt x="f683" y="f684"/>
                </a:cubicBezTo>
                <a:cubicBezTo>
                  <a:pt x="f745" y="f746"/>
                  <a:pt x="f747" y="f748"/>
                  <a:pt x="f687" y="f688"/>
                </a:cubicBezTo>
                <a:cubicBezTo>
                  <a:pt x="f749" y="f750"/>
                  <a:pt x="f751" y="f752"/>
                  <a:pt x="f691" y="f692"/>
                </a:cubicBezTo>
                <a:cubicBezTo>
                  <a:pt x="f765" y="f766"/>
                  <a:pt x="f767" y="f768"/>
                  <a:pt x="f757" y="f758"/>
                </a:cubicBezTo>
                <a:cubicBezTo>
                  <a:pt x="f769" y="f770"/>
                  <a:pt x="f771" y="f772"/>
                  <a:pt x="f759" y="f760"/>
                </a:cubicBezTo>
                <a:cubicBezTo>
                  <a:pt x="f773" y="f774"/>
                  <a:pt x="f775" y="f776"/>
                  <a:pt x="f761" y="f762"/>
                </a:cubicBezTo>
                <a:cubicBezTo>
                  <a:pt x="f777" y="f778"/>
                  <a:pt x="f779" y="f780"/>
                  <a:pt x="f763" y="f76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63500">
            <a:solidFill>
              <a:srgbClr val="333333"/>
            </a:solidFill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390309" y="4221087"/>
            <a:ext cx="3002601" cy="225195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755576" y="3429001"/>
            <a:ext cx="7992888" cy="677108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entury"/>
              </a:rPr>
              <a:t>Первая помощь при переохлаждении</a:t>
            </a:r>
          </a:p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/>
              <a:buChar char="§"/>
            </a:pPr>
            <a:r>
              <a:rPr lang="ru-RU"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Доставить пострадавшего в помещение и постараться согреть..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3659786" y="4144143"/>
            <a:ext cx="2887121" cy="120032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/>
              <a:buChar char="§"/>
            </a:pPr>
            <a:r>
              <a:rPr lang="ru-RU"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Дать тёплое сладкое питьё или пищу с большим содержанием сахара.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4932039" y="5144418"/>
            <a:ext cx="3628788" cy="40010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При обморожении лица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4283967" y="5587577"/>
            <a:ext cx="4860032" cy="64633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Уши, щеки и нос можно согревать теплыми ладонями ,ни в коем случае не растирать!</a:t>
            </a:r>
          </a:p>
        </p:txBody>
      </p:sp>
      <p:sp>
        <p:nvSpPr>
          <p:cNvPr id="11" name="Полилиния 10"/>
          <p:cNvSpPr/>
          <p:nvPr/>
        </p:nvSpPr>
        <p:spPr>
          <a:xfrm>
            <a:off x="7131540" y="3850557"/>
            <a:ext cx="1871158" cy="1293860"/>
          </a:xfrm>
          <a:custGeom>
            <a:avLst/>
            <a:gdLst>
              <a:gd name="f0" fmla="val 10800000"/>
              <a:gd name="f1" fmla="val 5400000"/>
              <a:gd name="f2" fmla="val w"/>
              <a:gd name="f3" fmla="val h"/>
              <a:gd name="f4" fmla="val 0"/>
              <a:gd name="f5" fmla="val 21600"/>
              <a:gd name="f6" fmla="*/ 5419351 1 1725033"/>
              <a:gd name="f7" fmla="*/ 2700000 1 3437746"/>
              <a:gd name="f8" fmla="*/ 1 1 2"/>
              <a:gd name="f9" fmla="+- 21600000 0 1"/>
              <a:gd name="f10" fmla="*/ 1 1 4"/>
              <a:gd name="f11" fmla="+- 0 0 1"/>
              <a:gd name="f12" fmla="*/ 3 1 4"/>
              <a:gd name="f13" fmla="*/ 0 1 60000"/>
              <a:gd name="f14" fmla="*/ f2 1 21600"/>
              <a:gd name="f15" fmla="*/ f3 1 21600"/>
              <a:gd name="f16" fmla="*/ f5 1 2"/>
              <a:gd name="f17" fmla="+- 0 0 f7"/>
              <a:gd name="f18" fmla="*/ f5 1 2"/>
              <a:gd name="f19" fmla="*/ 21600000 f8 1"/>
              <a:gd name="f20" fmla="*/ f9 1 60000"/>
              <a:gd name="f21" fmla="*/ 21600000 f10 1"/>
              <a:gd name="f22" fmla="*/ 2 f6 1"/>
              <a:gd name="f23" fmla="*/ 21600000 f12 1"/>
              <a:gd name="f24" fmla="*/ f13 f6 1"/>
              <a:gd name="f25" fmla="*/ f17 f0 1"/>
              <a:gd name="f26" fmla="+- f16 0 0"/>
              <a:gd name="f27" fmla="+- f18 0 0"/>
              <a:gd name="f28" fmla="*/ 2 f16 1"/>
              <a:gd name="f29" fmla="*/ 2 f18 1"/>
              <a:gd name="f30" fmla="*/ f19 1 60000"/>
              <a:gd name="f31" fmla="*/ f21 1 60000"/>
              <a:gd name="f32" fmla="*/ f23 1 60000"/>
              <a:gd name="f33" fmla="*/ f24 1 180"/>
              <a:gd name="f34" fmla="*/ f25 1 f6"/>
              <a:gd name="f35" fmla="*/ f30 f6 1"/>
              <a:gd name="f36" fmla="+- f31 0 f20"/>
              <a:gd name="f37" fmla="*/ f28 1 2"/>
              <a:gd name="f38" fmla="*/ f29 1 2"/>
              <a:gd name="f39" fmla="*/ f32 f6 1"/>
              <a:gd name="f40" fmla="+- 0 0 f33"/>
              <a:gd name="f41" fmla="*/ f31 f6 1"/>
              <a:gd name="f42" fmla="+- f34 0 f1"/>
              <a:gd name="f43" fmla="*/ f35 1 180"/>
              <a:gd name="f44" fmla="?: f36 f20 f31"/>
              <a:gd name="f45" fmla="*/ f39 1 180"/>
              <a:gd name="f46" fmla="*/ f40 f0 1"/>
              <a:gd name="f47" fmla="*/ f41 1 180"/>
              <a:gd name="f48" fmla="sin 1 f42"/>
              <a:gd name="f49" fmla="cos 1 f42"/>
              <a:gd name="f50" fmla="*/ f44 f6 1"/>
              <a:gd name="f51" fmla="+- 0 0 f43"/>
              <a:gd name="f52" fmla="+- 0 0 f45"/>
              <a:gd name="f53" fmla="*/ f46 1 f6"/>
              <a:gd name="f54" fmla="+- 0 0 f47"/>
              <a:gd name="f55" fmla="+- 0 0 f48"/>
              <a:gd name="f56" fmla="+- 0 0 f49"/>
              <a:gd name="f57" fmla="*/ f50 1 180"/>
              <a:gd name="f58" fmla="*/ f51 f0 1"/>
              <a:gd name="f59" fmla="*/ f52 f0 1"/>
              <a:gd name="f60" fmla="+- f53 0 f1"/>
              <a:gd name="f61" fmla="*/ f54 f0 1"/>
              <a:gd name="f62" fmla="*/ f16 f55 1"/>
              <a:gd name="f63" fmla="*/ f18 f56 1"/>
              <a:gd name="f64" fmla="+- f43 f57 0"/>
              <a:gd name="f65" fmla="*/ f58 1 f6"/>
              <a:gd name="f66" fmla="?: f57 0 f22"/>
              <a:gd name="f67" fmla="+- f45 f57 0"/>
              <a:gd name="f68" fmla="*/ f59 1 f6"/>
              <a:gd name="f69" fmla="+- f33 f57 0"/>
              <a:gd name="f70" fmla="cos 1 f60"/>
              <a:gd name="f71" fmla="sin 1 f60"/>
              <a:gd name="f72" fmla="+- f47 f57 0"/>
              <a:gd name="f73" fmla="*/ f61 1 f6"/>
              <a:gd name="f74" fmla="+- f26 0 f62"/>
              <a:gd name="f75" fmla="+- f16 f62 0"/>
              <a:gd name="f76" fmla="+- f27 0 f63"/>
              <a:gd name="f77" fmla="+- f18 f63 0"/>
              <a:gd name="f78" fmla="+- f65 0 f1"/>
              <a:gd name="f79" fmla="+- 0 0 f64"/>
              <a:gd name="f80" fmla="+- f68 0 f1"/>
              <a:gd name="f81" fmla="+- 0 0 f67"/>
              <a:gd name="f82" fmla="+- 0 0 f70"/>
              <a:gd name="f83" fmla="+- 0 0 f71"/>
              <a:gd name="f84" fmla="+- 0 0 f69"/>
              <a:gd name="f85" fmla="+- f73 0 f1"/>
              <a:gd name="f86" fmla="+- 0 0 f72"/>
              <a:gd name="f87" fmla="+- f75 0 0"/>
              <a:gd name="f88" fmla="+- f77 0 0"/>
              <a:gd name="f89" fmla="val f74"/>
              <a:gd name="f90" fmla="val f76"/>
              <a:gd name="f91" fmla="cos 1 f78"/>
              <a:gd name="f92" fmla="sin 1 f78"/>
              <a:gd name="f93" fmla="*/ f79 f0 1"/>
              <a:gd name="f94" fmla="cos 1 f80"/>
              <a:gd name="f95" fmla="sin 1 f80"/>
              <a:gd name="f96" fmla="*/ f81 f0 1"/>
              <a:gd name="f97" fmla="*/ f82 1 f29"/>
              <a:gd name="f98" fmla="*/ f83 1 f28"/>
              <a:gd name="f99" fmla="*/ f84 f0 1"/>
              <a:gd name="f100" fmla="cos 1 f85"/>
              <a:gd name="f101" fmla="sin 1 f85"/>
              <a:gd name="f102" fmla="*/ f86 f0 1"/>
              <a:gd name="f103" fmla="val f87"/>
              <a:gd name="f104" fmla="val f88"/>
              <a:gd name="f105" fmla="*/ f89 1 1"/>
              <a:gd name="f106" fmla="*/ f90 1 1"/>
              <a:gd name="f107" fmla="+- 0 0 f91"/>
              <a:gd name="f108" fmla="+- 0 0 f92"/>
              <a:gd name="f109" fmla="*/ f93 1 f6"/>
              <a:gd name="f110" fmla="+- 0 0 f94"/>
              <a:gd name="f111" fmla="+- 0 0 f95"/>
              <a:gd name="f112" fmla="*/ f96 1 f6"/>
              <a:gd name="f113" fmla="+- 0 0 f97"/>
              <a:gd name="f114" fmla="+- 0 0 f98"/>
              <a:gd name="f115" fmla="*/ f99 1 f6"/>
              <a:gd name="f116" fmla="+- 0 0 f100"/>
              <a:gd name="f117" fmla="+- 0 0 f101"/>
              <a:gd name="f118" fmla="*/ f102 1 f6"/>
              <a:gd name="f119" fmla="*/ f105 1 f5"/>
              <a:gd name="f120" fmla="*/ f106 1 f5"/>
              <a:gd name="f121" fmla="*/ f103 1 1"/>
              <a:gd name="f122" fmla="*/ f104 1 1"/>
              <a:gd name="f123" fmla="*/ f107 1 f29"/>
              <a:gd name="f124" fmla="*/ f108 1 f28"/>
              <a:gd name="f125" fmla="+- f109 0 f1"/>
              <a:gd name="f126" fmla="*/ f110 1 f29"/>
              <a:gd name="f127" fmla="*/ f111 1 f28"/>
              <a:gd name="f128" fmla="+- f112 0 f1"/>
              <a:gd name="f129" fmla="at2 f113 f114"/>
              <a:gd name="f130" fmla="+- f115 0 f1"/>
              <a:gd name="f131" fmla="*/ f116 1 f29"/>
              <a:gd name="f132" fmla="*/ f117 1 f28"/>
              <a:gd name="f133" fmla="+- f118 0 f1"/>
              <a:gd name="f134" fmla="*/ f121 1 f5"/>
              <a:gd name="f135" fmla="*/ f122 1 f5"/>
              <a:gd name="f136" fmla="+- 0 0 f123"/>
              <a:gd name="f137" fmla="+- 0 0 f124"/>
              <a:gd name="f138" fmla="cos 1 f125"/>
              <a:gd name="f139" fmla="sin 1 f125"/>
              <a:gd name="f140" fmla="+- 0 0 f126"/>
              <a:gd name="f141" fmla="+- 0 0 f127"/>
              <a:gd name="f142" fmla="cos 1 f128"/>
              <a:gd name="f143" fmla="sin 1 f128"/>
              <a:gd name="f144" fmla="+- f129 f1 0"/>
              <a:gd name="f145" fmla="cos 1 f130"/>
              <a:gd name="f146" fmla="sin 1 f130"/>
              <a:gd name="f147" fmla="+- 0 0 f131"/>
              <a:gd name="f148" fmla="+- 0 0 f132"/>
              <a:gd name="f149" fmla="cos 1 f133"/>
              <a:gd name="f150" fmla="sin 1 f133"/>
              <a:gd name="f151" fmla="*/ f119 f5 1"/>
              <a:gd name="f152" fmla="*/ f120 f5 1"/>
              <a:gd name="f153" fmla="at2 f136 f137"/>
              <a:gd name="f154" fmla="+- 0 0 f138"/>
              <a:gd name="f155" fmla="+- 0 0 f139"/>
              <a:gd name="f156" fmla="at2 f140 f141"/>
              <a:gd name="f157" fmla="+- 0 0 f142"/>
              <a:gd name="f158" fmla="+- 0 0 f143"/>
              <a:gd name="f159" fmla="*/ f144 f6 1"/>
              <a:gd name="f160" fmla="+- 0 0 f145"/>
              <a:gd name="f161" fmla="+- 0 0 f146"/>
              <a:gd name="f162" fmla="at2 f147 f148"/>
              <a:gd name="f163" fmla="+- 0 0 f149"/>
              <a:gd name="f164" fmla="+- 0 0 f150"/>
              <a:gd name="f165" fmla="*/ f134 f5 1"/>
              <a:gd name="f166" fmla="*/ f135 f5 1"/>
              <a:gd name="f167" fmla="*/ f151 f14 1"/>
              <a:gd name="f168" fmla="*/ f152 f15 1"/>
              <a:gd name="f169" fmla="+- f153 f1 0"/>
              <a:gd name="f170" fmla="*/ f154 1 f29"/>
              <a:gd name="f171" fmla="*/ f155 1 f28"/>
              <a:gd name="f172" fmla="+- f156 f1 0"/>
              <a:gd name="f173" fmla="*/ f157 1 f29"/>
              <a:gd name="f174" fmla="*/ f158 1 f28"/>
              <a:gd name="f175" fmla="*/ f159 1 f0"/>
              <a:gd name="f176" fmla="*/ f160 1 f29"/>
              <a:gd name="f177" fmla="*/ f161 1 f28"/>
              <a:gd name="f178" fmla="+- f162 f1 0"/>
              <a:gd name="f179" fmla="*/ f163 1 f29"/>
              <a:gd name="f180" fmla="*/ f164 1 f28"/>
              <a:gd name="f181" fmla="*/ f165 f14 1"/>
              <a:gd name="f182" fmla="*/ f166 f15 1"/>
              <a:gd name="f183" fmla="*/ f169 f6 1"/>
              <a:gd name="f184" fmla="+- 0 0 f170"/>
              <a:gd name="f185" fmla="+- 0 0 f171"/>
              <a:gd name="f186" fmla="*/ f172 f6 1"/>
              <a:gd name="f187" fmla="+- 0 0 f173"/>
              <a:gd name="f188" fmla="+- 0 0 f174"/>
              <a:gd name="f189" fmla="+- 0 0 f175"/>
              <a:gd name="f190" fmla="+- 0 0 f176"/>
              <a:gd name="f191" fmla="+- 0 0 f177"/>
              <a:gd name="f192" fmla="*/ f178 f6 1"/>
              <a:gd name="f193" fmla="+- 0 0 f179"/>
              <a:gd name="f194" fmla="+- 0 0 f180"/>
              <a:gd name="f195" fmla="*/ f183 1 f0"/>
              <a:gd name="f196" fmla="at2 f184 f185"/>
              <a:gd name="f197" fmla="*/ f186 1 f0"/>
              <a:gd name="f198" fmla="at2 f187 f188"/>
              <a:gd name="f199" fmla="val f189"/>
              <a:gd name="f200" fmla="at2 f190 f191"/>
              <a:gd name="f201" fmla="*/ f192 1 f0"/>
              <a:gd name="f202" fmla="at2 f193 f194"/>
              <a:gd name="f203" fmla="+- 0 0 f195"/>
              <a:gd name="f204" fmla="+- f196 f1 0"/>
              <a:gd name="f205" fmla="+- 0 0 f197"/>
              <a:gd name="f206" fmla="+- f198 f1 0"/>
              <a:gd name="f207" fmla="+- f200 f1 0"/>
              <a:gd name="f208" fmla="+- 0 0 f199"/>
              <a:gd name="f209" fmla="val f199"/>
              <a:gd name="f210" fmla="+- 0 0 f201"/>
              <a:gd name="f211" fmla="+- f202 f1 0"/>
              <a:gd name="f212" fmla="val f203"/>
              <a:gd name="f213" fmla="*/ f204 f6 1"/>
              <a:gd name="f214" fmla="val f205"/>
              <a:gd name="f215" fmla="*/ f206 f6 1"/>
              <a:gd name="f216" fmla="*/ f207 f6 1"/>
              <a:gd name="f217" fmla="*/ f208 f0 1"/>
              <a:gd name="f218" fmla="+- 0 0 f209"/>
              <a:gd name="f219" fmla="val f210"/>
              <a:gd name="f220" fmla="*/ f211 f6 1"/>
              <a:gd name="f221" fmla="*/ f213 1 f0"/>
              <a:gd name="f222" fmla="+- 0 0 f212"/>
              <a:gd name="f223" fmla="val f212"/>
              <a:gd name="f224" fmla="*/ f215 1 f0"/>
              <a:gd name="f225" fmla="+- 0 0 f214"/>
              <a:gd name="f226" fmla="val f214"/>
              <a:gd name="f227" fmla="*/ f216 1 f0"/>
              <a:gd name="f228" fmla="*/ f217 1 f6"/>
              <a:gd name="f229" fmla="*/ f218 f0 1"/>
              <a:gd name="f230" fmla="*/ f220 1 f0"/>
              <a:gd name="f231" fmla="+- 0 0 f219"/>
              <a:gd name="f232" fmla="val f219"/>
              <a:gd name="f233" fmla="+- 0 0 f221"/>
              <a:gd name="f234" fmla="*/ f222 f0 1"/>
              <a:gd name="f235" fmla="+- 0 0 f223"/>
              <a:gd name="f236" fmla="+- 0 0 f224"/>
              <a:gd name="f237" fmla="*/ f225 f0 1"/>
              <a:gd name="f238" fmla="+- 0 0 f226"/>
              <a:gd name="f239" fmla="+- 0 0 f227"/>
              <a:gd name="f240" fmla="+- f228 0 f1"/>
              <a:gd name="f241" fmla="*/ f229 1 f6"/>
              <a:gd name="f242" fmla="+- 0 0 f230"/>
              <a:gd name="f243" fmla="*/ f231 f0 1"/>
              <a:gd name="f244" fmla="+- 0 0 f232"/>
              <a:gd name="f245" fmla="val f233"/>
              <a:gd name="f246" fmla="*/ f234 1 f6"/>
              <a:gd name="f247" fmla="*/ f235 f0 1"/>
              <a:gd name="f248" fmla="val f236"/>
              <a:gd name="f249" fmla="*/ f237 1 f6"/>
              <a:gd name="f250" fmla="*/ f238 f0 1"/>
              <a:gd name="f251" fmla="val f239"/>
              <a:gd name="f252" fmla="sin 1 f240"/>
              <a:gd name="f253" fmla="cos 1 f240"/>
              <a:gd name="f254" fmla="+- f241 0 f1"/>
              <a:gd name="f255" fmla="val f242"/>
              <a:gd name="f256" fmla="*/ f243 1 f6"/>
              <a:gd name="f257" fmla="*/ f244 f0 1"/>
              <a:gd name="f258" fmla="+- f246 0 f1"/>
              <a:gd name="f259" fmla="+- f245 0 f212"/>
              <a:gd name="f260" fmla="*/ f247 1 f6"/>
              <a:gd name="f261" fmla="+- f249 0 f1"/>
              <a:gd name="f262" fmla="+- f248 0 f214"/>
              <a:gd name="f263" fmla="*/ f250 1 f6"/>
              <a:gd name="f264" fmla="+- 0 0 f252"/>
              <a:gd name="f265" fmla="+- 0 0 f253"/>
              <a:gd name="f266" fmla="+- f251 0 f199"/>
              <a:gd name="f267" fmla="cos 1 f254"/>
              <a:gd name="f268" fmla="sin 1 f254"/>
              <a:gd name="f269" fmla="+- f256 0 f1"/>
              <a:gd name="f270" fmla="+- f255 0 f219"/>
              <a:gd name="f271" fmla="*/ f257 1 f6"/>
              <a:gd name="f272" fmla="sin 1 f258"/>
              <a:gd name="f273" fmla="cos 1 f258"/>
              <a:gd name="f274" fmla="?: f259 0 f22"/>
              <a:gd name="f275" fmla="+- f260 0 f1"/>
              <a:gd name="f276" fmla="sin 1 f261"/>
              <a:gd name="f277" fmla="cos 1 f261"/>
              <a:gd name="f278" fmla="?: f262 0 f22"/>
              <a:gd name="f279" fmla="+- f263 0 f1"/>
              <a:gd name="f280" fmla="*/ f16 f264 1"/>
              <a:gd name="f281" fmla="*/ f18 f265 1"/>
              <a:gd name="f282" fmla="?: f266 0 f22"/>
              <a:gd name="f283" fmla="+- 0 0 f267"/>
              <a:gd name="f284" fmla="+- 0 0 f268"/>
              <a:gd name="f285" fmla="sin 1 f269"/>
              <a:gd name="f286" fmla="cos 1 f269"/>
              <a:gd name="f287" fmla="?: f270 0 f22"/>
              <a:gd name="f288" fmla="+- f271 0 f1"/>
              <a:gd name="f289" fmla="+- 0 0 f272"/>
              <a:gd name="f290" fmla="+- 0 0 f273"/>
              <a:gd name="f291" fmla="+- f245 f274 0"/>
              <a:gd name="f292" fmla="cos 1 f275"/>
              <a:gd name="f293" fmla="sin 1 f275"/>
              <a:gd name="f294" fmla="+- 0 0 f276"/>
              <a:gd name="f295" fmla="+- 0 0 f277"/>
              <a:gd name="f296" fmla="+- f248 f278 0"/>
              <a:gd name="f297" fmla="cos 1 f279"/>
              <a:gd name="f298" fmla="sin 1 f279"/>
              <a:gd name="f299" fmla="+- f251 f282 0"/>
              <a:gd name="f300" fmla="*/ f11 f283 1"/>
              <a:gd name="f301" fmla="*/ f37 f284 1"/>
              <a:gd name="f302" fmla="*/ f38 f283 1"/>
              <a:gd name="f303" fmla="+- 0 0 f285"/>
              <a:gd name="f304" fmla="+- 0 0 f286"/>
              <a:gd name="f305" fmla="+- f255 f287 0"/>
              <a:gd name="f306" fmla="cos 1 f288"/>
              <a:gd name="f307" fmla="sin 1 f288"/>
              <a:gd name="f308" fmla="*/ f16 f289 1"/>
              <a:gd name="f309" fmla="*/ f18 f290 1"/>
              <a:gd name="f310" fmla="+- f291 0 f212"/>
              <a:gd name="f311" fmla="+- 0 0 f292"/>
              <a:gd name="f312" fmla="+- 0 0 f293"/>
              <a:gd name="f313" fmla="*/ f16 f294 1"/>
              <a:gd name="f314" fmla="*/ f18 f295 1"/>
              <a:gd name="f315" fmla="+- f296 0 f214"/>
              <a:gd name="f316" fmla="+- 0 0 f297"/>
              <a:gd name="f317" fmla="+- 0 0 f298"/>
              <a:gd name="f318" fmla="+- f299 0 f199"/>
              <a:gd name="f319" fmla="*/ f16 f303 1"/>
              <a:gd name="f320" fmla="*/ f18 f304 1"/>
              <a:gd name="f321" fmla="+- f305 0 f219"/>
              <a:gd name="f322" fmla="+- 0 0 f306"/>
              <a:gd name="f323" fmla="+- 0 0 f307"/>
              <a:gd name="f324" fmla="+- 0 0 f308"/>
              <a:gd name="f325" fmla="+- f18 0 f309"/>
              <a:gd name="f326" fmla="+- f310 0 f66"/>
              <a:gd name="f327" fmla="*/ f11 f311 1"/>
              <a:gd name="f328" fmla="*/ f37 f312 1"/>
              <a:gd name="f329" fmla="*/ f38 f311 1"/>
              <a:gd name="f330" fmla="+- f315 0 f66"/>
              <a:gd name="f331" fmla="*/ f11 f316 1"/>
              <a:gd name="f332" fmla="*/ f37 f317 1"/>
              <a:gd name="f333" fmla="*/ f38 f316 1"/>
              <a:gd name="f334" fmla="+- f318 0 f66"/>
              <a:gd name="f335" fmla="+- f321 0 f66"/>
              <a:gd name="f336" fmla="*/ f11 f322 1"/>
              <a:gd name="f337" fmla="*/ f37 f323 1"/>
              <a:gd name="f338" fmla="*/ f38 f322 1"/>
              <a:gd name="f339" fmla="+- f326 0 f22"/>
              <a:gd name="f340" fmla="+- f328 f324 0"/>
              <a:gd name="f341" fmla="+- f329 f325 0"/>
              <a:gd name="f342" fmla="+- f330 0 f22"/>
              <a:gd name="f343" fmla="+- f334 0 f22"/>
              <a:gd name="f344" fmla="+- f335 0 f22"/>
              <a:gd name="f345" fmla="?: f339 f22 f326"/>
              <a:gd name="f346" fmla="?: f342 f22 f330"/>
              <a:gd name="f347" fmla="?: f343 f22 f334"/>
              <a:gd name="f348" fmla="?: f344 f22 f335"/>
              <a:gd name="f349" fmla="*/ f345 1 4"/>
              <a:gd name="f350" fmla="*/ f346 1 4"/>
              <a:gd name="f351" fmla="*/ f347 1 4"/>
              <a:gd name="f352" fmla="*/ f348 1 4"/>
              <a:gd name="f353" fmla="+- f223 f349 0"/>
              <a:gd name="f354" fmla="+- 0 0 f349"/>
              <a:gd name="f355" fmla="*/ f349 1 2"/>
              <a:gd name="f356" fmla="+- f226 f350 0"/>
              <a:gd name="f357" fmla="+- 0 0 f350"/>
              <a:gd name="f358" fmla="*/ f350 1 2"/>
              <a:gd name="f359" fmla="+- f209 f351 0"/>
              <a:gd name="f360" fmla="+- 0 0 f351"/>
              <a:gd name="f361" fmla="*/ f351 1 2"/>
              <a:gd name="f362" fmla="+- f232 f352 0"/>
              <a:gd name="f363" fmla="+- 0 0 f352"/>
              <a:gd name="f364" fmla="*/ f352 1 2"/>
              <a:gd name="f365" fmla="*/ f354 f0 1"/>
              <a:gd name="f366" fmla="+- 0 0 f355"/>
              <a:gd name="f367" fmla="+- 0 0 f353"/>
              <a:gd name="f368" fmla="+- f353 f349 0"/>
              <a:gd name="f369" fmla="*/ f357 f0 1"/>
              <a:gd name="f370" fmla="+- 0 0 f358"/>
              <a:gd name="f371" fmla="+- 0 0 f356"/>
              <a:gd name="f372" fmla="+- f356 f350 0"/>
              <a:gd name="f373" fmla="*/ f360 f0 1"/>
              <a:gd name="f374" fmla="+- 0 0 f361"/>
              <a:gd name="f375" fmla="+- 0 0 f359"/>
              <a:gd name="f376" fmla="+- f359 f351 0"/>
              <a:gd name="f377" fmla="*/ f363 f0 1"/>
              <a:gd name="f378" fmla="+- 0 0 f364"/>
              <a:gd name="f379" fmla="+- 0 0 f362"/>
              <a:gd name="f380" fmla="+- f362 f352 0"/>
              <a:gd name="f381" fmla="*/ f365 1 f6"/>
              <a:gd name="f382" fmla="*/ f366 f0 1"/>
              <a:gd name="f383" fmla="*/ f367 f0 1"/>
              <a:gd name="f384" fmla="+- 0 0 f368"/>
              <a:gd name="f385" fmla="+- f368 f349 0"/>
              <a:gd name="f386" fmla="*/ f369 1 f6"/>
              <a:gd name="f387" fmla="*/ f370 f0 1"/>
              <a:gd name="f388" fmla="*/ f371 f0 1"/>
              <a:gd name="f389" fmla="+- 0 0 f372"/>
              <a:gd name="f390" fmla="+- f372 f350 0"/>
              <a:gd name="f391" fmla="*/ f373 1 f6"/>
              <a:gd name="f392" fmla="*/ f374 f0 1"/>
              <a:gd name="f393" fmla="*/ f375 f0 1"/>
              <a:gd name="f394" fmla="+- 0 0 f376"/>
              <a:gd name="f395" fmla="+- f376 f351 0"/>
              <a:gd name="f396" fmla="*/ f377 1 f6"/>
              <a:gd name="f397" fmla="*/ f378 f0 1"/>
              <a:gd name="f398" fmla="*/ f379 f0 1"/>
              <a:gd name="f399" fmla="+- 0 0 f380"/>
              <a:gd name="f400" fmla="+- f380 f352 0"/>
              <a:gd name="f401" fmla="+- f381 0 f1"/>
              <a:gd name="f402" fmla="*/ f382 1 f6"/>
              <a:gd name="f403" fmla="*/ f383 1 f6"/>
              <a:gd name="f404" fmla="*/ f384 f0 1"/>
              <a:gd name="f405" fmla="+- 0 0 f385"/>
              <a:gd name="f406" fmla="+- f385 f349 0"/>
              <a:gd name="f407" fmla="+- f386 0 f1"/>
              <a:gd name="f408" fmla="*/ f387 1 f6"/>
              <a:gd name="f409" fmla="*/ f388 1 f6"/>
              <a:gd name="f410" fmla="*/ f389 f0 1"/>
              <a:gd name="f411" fmla="+- 0 0 f390"/>
              <a:gd name="f412" fmla="+- f390 f350 0"/>
              <a:gd name="f413" fmla="+- f391 0 f1"/>
              <a:gd name="f414" fmla="*/ f392 1 f6"/>
              <a:gd name="f415" fmla="*/ f393 1 f6"/>
              <a:gd name="f416" fmla="*/ f394 f0 1"/>
              <a:gd name="f417" fmla="+- 0 0 f395"/>
              <a:gd name="f418" fmla="+- f395 f351 0"/>
              <a:gd name="f419" fmla="+- f396 0 f1"/>
              <a:gd name="f420" fmla="*/ f397 1 f6"/>
              <a:gd name="f421" fmla="*/ f398 1 f6"/>
              <a:gd name="f422" fmla="*/ f399 f0 1"/>
              <a:gd name="f423" fmla="+- 0 0 f400"/>
              <a:gd name="f424" fmla="+- f400 f352 0"/>
              <a:gd name="f425" fmla="cos 1 f401"/>
              <a:gd name="f426" fmla="+- f402 0 f1"/>
              <a:gd name="f427" fmla="+- f403 0 f1"/>
              <a:gd name="f428" fmla="*/ f404 1 f6"/>
              <a:gd name="f429" fmla="*/ f405 f0 1"/>
              <a:gd name="f430" fmla="+- 0 0 f406"/>
              <a:gd name="f431" fmla="cos 1 f407"/>
              <a:gd name="f432" fmla="+- f408 0 f1"/>
              <a:gd name="f433" fmla="+- f409 0 f1"/>
              <a:gd name="f434" fmla="*/ f410 1 f6"/>
              <a:gd name="f435" fmla="*/ f411 f0 1"/>
              <a:gd name="f436" fmla="+- 0 0 f412"/>
              <a:gd name="f437" fmla="cos 1 f413"/>
              <a:gd name="f438" fmla="+- f414 0 f1"/>
              <a:gd name="f439" fmla="+- f415 0 f1"/>
              <a:gd name="f440" fmla="*/ f416 1 f6"/>
              <a:gd name="f441" fmla="*/ f417 f0 1"/>
              <a:gd name="f442" fmla="+- 0 0 f418"/>
              <a:gd name="f443" fmla="cos 1 f419"/>
              <a:gd name="f444" fmla="+- f420 0 f1"/>
              <a:gd name="f445" fmla="+- f421 0 f1"/>
              <a:gd name="f446" fmla="*/ f422 1 f6"/>
              <a:gd name="f447" fmla="*/ f423 f0 1"/>
              <a:gd name="f448" fmla="+- 0 0 f424"/>
              <a:gd name="f449" fmla="+- 0 0 f425"/>
              <a:gd name="f450" fmla="tan 1 f426"/>
              <a:gd name="f451" fmla="cos 1 f427"/>
              <a:gd name="f452" fmla="sin 1 f427"/>
              <a:gd name="f453" fmla="+- f428 0 f1"/>
              <a:gd name="f454" fmla="*/ f429 1 f6"/>
              <a:gd name="f455" fmla="*/ f430 f0 1"/>
              <a:gd name="f456" fmla="+- 0 0 f431"/>
              <a:gd name="f457" fmla="tan 1 f432"/>
              <a:gd name="f458" fmla="cos 1 f433"/>
              <a:gd name="f459" fmla="sin 1 f433"/>
              <a:gd name="f460" fmla="+- f434 0 f1"/>
              <a:gd name="f461" fmla="*/ f435 1 f6"/>
              <a:gd name="f462" fmla="*/ f436 f0 1"/>
              <a:gd name="f463" fmla="+- 0 0 f437"/>
              <a:gd name="f464" fmla="tan 1 f438"/>
              <a:gd name="f465" fmla="cos 1 f439"/>
              <a:gd name="f466" fmla="sin 1 f439"/>
              <a:gd name="f467" fmla="+- f440 0 f1"/>
              <a:gd name="f468" fmla="*/ f441 1 f6"/>
              <a:gd name="f469" fmla="*/ f442 f0 1"/>
              <a:gd name="f470" fmla="+- 0 0 f443"/>
              <a:gd name="f471" fmla="tan 1 f444"/>
              <a:gd name="f472" fmla="cos 1 f445"/>
              <a:gd name="f473" fmla="sin 1 f445"/>
              <a:gd name="f474" fmla="+- f446 0 f1"/>
              <a:gd name="f475" fmla="*/ f447 1 f6"/>
              <a:gd name="f476" fmla="*/ f448 f0 1"/>
              <a:gd name="f477" fmla="*/ 1 1 f450"/>
              <a:gd name="f478" fmla="+- 0 0 f451"/>
              <a:gd name="f479" fmla="+- 0 0 f452"/>
              <a:gd name="f480" fmla="cos 1 f453"/>
              <a:gd name="f481" fmla="sin 1 f453"/>
              <a:gd name="f482" fmla="+- f454 0 f1"/>
              <a:gd name="f483" fmla="*/ f455 1 f6"/>
              <a:gd name="f484" fmla="*/ 1 1 f457"/>
              <a:gd name="f485" fmla="+- 0 0 f458"/>
              <a:gd name="f486" fmla="+- 0 0 f459"/>
              <a:gd name="f487" fmla="cos 1 f460"/>
              <a:gd name="f488" fmla="sin 1 f460"/>
              <a:gd name="f489" fmla="+- f461 0 f1"/>
              <a:gd name="f490" fmla="*/ f462 1 f6"/>
              <a:gd name="f491" fmla="*/ 1 1 f464"/>
              <a:gd name="f492" fmla="+- 0 0 f465"/>
              <a:gd name="f493" fmla="+- 0 0 f466"/>
              <a:gd name="f494" fmla="cos 1 f467"/>
              <a:gd name="f495" fmla="sin 1 f467"/>
              <a:gd name="f496" fmla="+- f468 0 f1"/>
              <a:gd name="f497" fmla="*/ f469 1 f6"/>
              <a:gd name="f498" fmla="*/ 1 1 f471"/>
              <a:gd name="f499" fmla="+- 0 0 f472"/>
              <a:gd name="f500" fmla="+- 0 0 f473"/>
              <a:gd name="f501" fmla="cos 1 f474"/>
              <a:gd name="f502" fmla="sin 1 f474"/>
              <a:gd name="f503" fmla="+- f475 0 f1"/>
              <a:gd name="f504" fmla="*/ f476 1 f6"/>
              <a:gd name="f505" fmla="*/ f477 f477 1"/>
              <a:gd name="f506" fmla="*/ f11 f478 1"/>
              <a:gd name="f507" fmla="*/ f37 f479 1"/>
              <a:gd name="f508" fmla="*/ f38 f478 1"/>
              <a:gd name="f509" fmla="+- 0 0 f480"/>
              <a:gd name="f510" fmla="+- 0 0 f481"/>
              <a:gd name="f511" fmla="cos 1 f482"/>
              <a:gd name="f512" fmla="sin 1 f482"/>
              <a:gd name="f513" fmla="+- f483 0 f1"/>
              <a:gd name="f514" fmla="*/ f484 f484 1"/>
              <a:gd name="f515" fmla="*/ f11 f485 1"/>
              <a:gd name="f516" fmla="*/ f37 f486 1"/>
              <a:gd name="f517" fmla="*/ f38 f485 1"/>
              <a:gd name="f518" fmla="+- 0 0 f487"/>
              <a:gd name="f519" fmla="+- 0 0 f488"/>
              <a:gd name="f520" fmla="cos 1 f489"/>
              <a:gd name="f521" fmla="sin 1 f489"/>
              <a:gd name="f522" fmla="+- f490 0 f1"/>
              <a:gd name="f523" fmla="*/ f491 f491 1"/>
              <a:gd name="f524" fmla="*/ f11 f492 1"/>
              <a:gd name="f525" fmla="*/ f37 f493 1"/>
              <a:gd name="f526" fmla="*/ f38 f492 1"/>
              <a:gd name="f527" fmla="+- 0 0 f494"/>
              <a:gd name="f528" fmla="+- 0 0 f495"/>
              <a:gd name="f529" fmla="cos 1 f496"/>
              <a:gd name="f530" fmla="sin 1 f496"/>
              <a:gd name="f531" fmla="+- f497 0 f1"/>
              <a:gd name="f532" fmla="*/ f498 f498 1"/>
              <a:gd name="f533" fmla="*/ f11 f499 1"/>
              <a:gd name="f534" fmla="*/ f37 f500 1"/>
              <a:gd name="f535" fmla="*/ f38 f499 1"/>
              <a:gd name="f536" fmla="+- 0 0 f501"/>
              <a:gd name="f537" fmla="+- 0 0 f502"/>
              <a:gd name="f538" fmla="cos 1 f503"/>
              <a:gd name="f539" fmla="sin 1 f503"/>
              <a:gd name="f540" fmla="+- f504 0 f1"/>
              <a:gd name="f541" fmla="*/ 3 f505 1"/>
              <a:gd name="f542" fmla="+- f507 f324 0"/>
              <a:gd name="f543" fmla="+- f508 f325 0"/>
              <a:gd name="f544" fmla="*/ f11 f509 1"/>
              <a:gd name="f545" fmla="*/ f37 f510 1"/>
              <a:gd name="f546" fmla="*/ f38 f509 1"/>
              <a:gd name="f547" fmla="+- 0 0 f511"/>
              <a:gd name="f548" fmla="+- 0 0 f512"/>
              <a:gd name="f549" fmla="cos 1 f513"/>
              <a:gd name="f550" fmla="sin 1 f513"/>
              <a:gd name="f551" fmla="*/ 3 f514 1"/>
              <a:gd name="f552" fmla="*/ f11 f518 1"/>
              <a:gd name="f553" fmla="*/ f37 f519 1"/>
              <a:gd name="f554" fmla="*/ f38 f518 1"/>
              <a:gd name="f555" fmla="+- 0 0 f520"/>
              <a:gd name="f556" fmla="+- 0 0 f521"/>
              <a:gd name="f557" fmla="cos 1 f522"/>
              <a:gd name="f558" fmla="sin 1 f522"/>
              <a:gd name="f559" fmla="*/ 3 f523 1"/>
              <a:gd name="f560" fmla="*/ f11 f527 1"/>
              <a:gd name="f561" fmla="*/ f37 f528 1"/>
              <a:gd name="f562" fmla="*/ f38 f527 1"/>
              <a:gd name="f563" fmla="+- 0 0 f529"/>
              <a:gd name="f564" fmla="+- 0 0 f530"/>
              <a:gd name="f565" fmla="cos 1 f531"/>
              <a:gd name="f566" fmla="sin 1 f531"/>
              <a:gd name="f567" fmla="*/ 3 f532 1"/>
              <a:gd name="f568" fmla="*/ f11 f536 1"/>
              <a:gd name="f569" fmla="*/ f37 f537 1"/>
              <a:gd name="f570" fmla="*/ f38 f536 1"/>
              <a:gd name="f571" fmla="+- 0 0 f538"/>
              <a:gd name="f572" fmla="+- 0 0 f539"/>
              <a:gd name="f573" fmla="cos 1 f540"/>
              <a:gd name="f574" fmla="sin 1 f540"/>
              <a:gd name="f575" fmla="+- 4 f541 0"/>
              <a:gd name="f576" fmla="+- f545 f324 0"/>
              <a:gd name="f577" fmla="+- f546 f325 0"/>
              <a:gd name="f578" fmla="*/ f11 f547 1"/>
              <a:gd name="f579" fmla="*/ f37 f548 1"/>
              <a:gd name="f580" fmla="*/ f38 f547 1"/>
              <a:gd name="f581" fmla="+- 0 0 f549"/>
              <a:gd name="f582" fmla="+- 0 0 f550"/>
              <a:gd name="f583" fmla="+- 4 f551 0"/>
              <a:gd name="f584" fmla="*/ f11 f555 1"/>
              <a:gd name="f585" fmla="*/ f37 f556 1"/>
              <a:gd name="f586" fmla="*/ f38 f555 1"/>
              <a:gd name="f587" fmla="+- 0 0 f557"/>
              <a:gd name="f588" fmla="+- 0 0 f558"/>
              <a:gd name="f589" fmla="+- 4 f559 0"/>
              <a:gd name="f590" fmla="*/ f11 f563 1"/>
              <a:gd name="f591" fmla="*/ f37 f564 1"/>
              <a:gd name="f592" fmla="*/ f38 f563 1"/>
              <a:gd name="f593" fmla="+- 0 0 f565"/>
              <a:gd name="f594" fmla="+- 0 0 f566"/>
              <a:gd name="f595" fmla="+- 4 f567 0"/>
              <a:gd name="f596" fmla="*/ f11 f571 1"/>
              <a:gd name="f597" fmla="*/ f37 f572 1"/>
              <a:gd name="f598" fmla="*/ f38 f571 1"/>
              <a:gd name="f599" fmla="+- 0 0 f573"/>
              <a:gd name="f600" fmla="+- 0 0 f574"/>
              <a:gd name="f601" fmla="sqrt f575"/>
              <a:gd name="f602" fmla="+- f579 f324 0"/>
              <a:gd name="f603" fmla="+- f580 f325 0"/>
              <a:gd name="f604" fmla="*/ f11 f581 1"/>
              <a:gd name="f605" fmla="*/ f37 f582 1"/>
              <a:gd name="f606" fmla="*/ f38 f581 1"/>
              <a:gd name="f607" fmla="sqrt f583"/>
              <a:gd name="f608" fmla="*/ f11 f587 1"/>
              <a:gd name="f609" fmla="*/ f37 f588 1"/>
              <a:gd name="f610" fmla="*/ f38 f587 1"/>
              <a:gd name="f611" fmla="sqrt f589"/>
              <a:gd name="f612" fmla="*/ f11 f593 1"/>
              <a:gd name="f613" fmla="*/ f37 f594 1"/>
              <a:gd name="f614" fmla="*/ f38 f593 1"/>
              <a:gd name="f615" fmla="sqrt f595"/>
              <a:gd name="f616" fmla="*/ f11 f599 1"/>
              <a:gd name="f617" fmla="*/ f37 f600 1"/>
              <a:gd name="f618" fmla="*/ f38 f599 1"/>
              <a:gd name="f619" fmla="+- f601 0 1"/>
              <a:gd name="f620" fmla="+- f605 f324 0"/>
              <a:gd name="f621" fmla="+- f606 f325 0"/>
              <a:gd name="f622" fmla="+- f607 0 1"/>
              <a:gd name="f623" fmla="+- f611 0 1"/>
              <a:gd name="f624" fmla="+- f615 0 1"/>
              <a:gd name="f625" fmla="*/ f449 f619 1"/>
              <a:gd name="f626" fmla="+- f620 0 f313"/>
              <a:gd name="f627" fmla="+- f621 0 f314"/>
              <a:gd name="f628" fmla="*/ f456 f622 1"/>
              <a:gd name="f629" fmla="*/ f463 f623 1"/>
              <a:gd name="f630" fmla="*/ f470 f624 1"/>
              <a:gd name="f631" fmla="*/ f625 1 3"/>
              <a:gd name="f632" fmla="*/ f628 1 3"/>
              <a:gd name="f633" fmla="+- f332 f626 0"/>
              <a:gd name="f634" fmla="+- f333 f627 0"/>
              <a:gd name="f635" fmla="+- f516 f626 0"/>
              <a:gd name="f636" fmla="+- f517 f627 0"/>
              <a:gd name="f637" fmla="+- f553 f626 0"/>
              <a:gd name="f638" fmla="+- f554 f627 0"/>
              <a:gd name="f639" fmla="+- f585 f626 0"/>
              <a:gd name="f640" fmla="+- f586 f627 0"/>
              <a:gd name="f641" fmla="+- f609 f626 0"/>
              <a:gd name="f642" fmla="+- f610 f627 0"/>
              <a:gd name="f643" fmla="*/ f629 1 3"/>
              <a:gd name="f644" fmla="*/ f630 1 3"/>
              <a:gd name="f645" fmla="*/ f631 f37 1"/>
              <a:gd name="f646" fmla="*/ f631 f38 1"/>
              <a:gd name="f647" fmla="*/ f632 f37 1"/>
              <a:gd name="f648" fmla="*/ f632 f38 1"/>
              <a:gd name="f649" fmla="+- f641 0 f280"/>
              <a:gd name="f650" fmla="+- f642 0 f281"/>
              <a:gd name="f651" fmla="*/ f643 f37 1"/>
              <a:gd name="f652" fmla="*/ f643 f38 1"/>
              <a:gd name="f653" fmla="*/ f644 f37 1"/>
              <a:gd name="f654" fmla="*/ f644 f38 1"/>
              <a:gd name="f655" fmla="*/ f645 f327 1"/>
              <a:gd name="f656" fmla="*/ f646 f312 1"/>
              <a:gd name="f657" fmla="*/ f645 f506 1"/>
              <a:gd name="f658" fmla="*/ f646 f479 1"/>
              <a:gd name="f659" fmla="*/ f645 f544 1"/>
              <a:gd name="f660" fmla="*/ f646 f510 1"/>
              <a:gd name="f661" fmla="*/ f645 f578 1"/>
              <a:gd name="f662" fmla="*/ f646 f548 1"/>
              <a:gd name="f663" fmla="*/ f645 f604 1"/>
              <a:gd name="f664" fmla="*/ f646 f582 1"/>
              <a:gd name="f665" fmla="*/ f647 f331 1"/>
              <a:gd name="f666" fmla="*/ f648 f317 1"/>
              <a:gd name="f667" fmla="*/ f647 f515 1"/>
              <a:gd name="f668" fmla="*/ f648 f486 1"/>
              <a:gd name="f669" fmla="*/ f647 f552 1"/>
              <a:gd name="f670" fmla="*/ f648 f519 1"/>
              <a:gd name="f671" fmla="*/ f647 f584 1"/>
              <a:gd name="f672" fmla="*/ f648 f556 1"/>
              <a:gd name="f673" fmla="*/ f647 f608 1"/>
              <a:gd name="f674" fmla="*/ f648 f588 1"/>
              <a:gd name="f675" fmla="+- f301 f649 0"/>
              <a:gd name="f676" fmla="+- f302 f650 0"/>
              <a:gd name="f677" fmla="+- f525 f649 0"/>
              <a:gd name="f678" fmla="+- f526 f650 0"/>
              <a:gd name="f679" fmla="*/ f651 f300 1"/>
              <a:gd name="f680" fmla="*/ f652 f284 1"/>
              <a:gd name="f681" fmla="*/ f651 f524 1"/>
              <a:gd name="f682" fmla="*/ f652 f493 1"/>
              <a:gd name="f683" fmla="+- f561 f649 0"/>
              <a:gd name="f684" fmla="+- f562 f650 0"/>
              <a:gd name="f685" fmla="*/ f651 f560 1"/>
              <a:gd name="f686" fmla="*/ f652 f528 1"/>
              <a:gd name="f687" fmla="+- f591 f649 0"/>
              <a:gd name="f688" fmla="+- f592 f650 0"/>
              <a:gd name="f689" fmla="*/ f651 f590 1"/>
              <a:gd name="f690" fmla="*/ f652 f564 1"/>
              <a:gd name="f691" fmla="+- f613 f649 0"/>
              <a:gd name="f692" fmla="+- f614 f650 0"/>
              <a:gd name="f693" fmla="*/ f651 f612 1"/>
              <a:gd name="f694" fmla="*/ f652 f594 1"/>
              <a:gd name="f695" fmla="*/ f653 f336 1"/>
              <a:gd name="f696" fmla="*/ f654 f323 1"/>
              <a:gd name="f697" fmla="*/ f653 f533 1"/>
              <a:gd name="f698" fmla="*/ f654 f500 1"/>
              <a:gd name="f699" fmla="*/ f653 f568 1"/>
              <a:gd name="f700" fmla="*/ f654 f537 1"/>
              <a:gd name="f701" fmla="*/ f653 f596 1"/>
              <a:gd name="f702" fmla="*/ f654 f572 1"/>
              <a:gd name="f703" fmla="*/ f653 f616 1"/>
              <a:gd name="f704" fmla="*/ f654 f600 1"/>
              <a:gd name="f705" fmla="+- f340 f655 0"/>
              <a:gd name="f706" fmla="+- f341 f656 0"/>
              <a:gd name="f707" fmla="+- f542 0 f657"/>
              <a:gd name="f708" fmla="+- f543 0 f658"/>
              <a:gd name="f709" fmla="+- f542 f657 0"/>
              <a:gd name="f710" fmla="+- f543 f658 0"/>
              <a:gd name="f711" fmla="+- f576 0 f659"/>
              <a:gd name="f712" fmla="+- f577 0 f660"/>
              <a:gd name="f713" fmla="+- f576 f659 0"/>
              <a:gd name="f714" fmla="+- f577 f660 0"/>
              <a:gd name="f715" fmla="+- f602 0 f661"/>
              <a:gd name="f716" fmla="+- f603 0 f662"/>
              <a:gd name="f717" fmla="+- f602 f661 0"/>
              <a:gd name="f718" fmla="+- f603 f662 0"/>
              <a:gd name="f719" fmla="+- f620 0 f663"/>
              <a:gd name="f720" fmla="+- f621 0 f664"/>
              <a:gd name="f721" fmla="+- f633 f665 0"/>
              <a:gd name="f722" fmla="+- f634 f666 0"/>
              <a:gd name="f723" fmla="+- f635 0 f667"/>
              <a:gd name="f724" fmla="+- f636 0 f668"/>
              <a:gd name="f725" fmla="+- f635 f667 0"/>
              <a:gd name="f726" fmla="+- f636 f668 0"/>
              <a:gd name="f727" fmla="+- f637 0 f669"/>
              <a:gd name="f728" fmla="+- f638 0 f670"/>
              <a:gd name="f729" fmla="+- f637 f669 0"/>
              <a:gd name="f730" fmla="+- f638 f670 0"/>
              <a:gd name="f731" fmla="+- f639 0 f671"/>
              <a:gd name="f732" fmla="+- f640 0 f672"/>
              <a:gd name="f733" fmla="+- f639 f671 0"/>
              <a:gd name="f734" fmla="+- f640 f672 0"/>
              <a:gd name="f735" fmla="+- f641 0 f673"/>
              <a:gd name="f736" fmla="+- f642 0 f674"/>
              <a:gd name="f737" fmla="+- f675 f679 0"/>
              <a:gd name="f738" fmla="+- f676 f680 0"/>
              <a:gd name="f739" fmla="+- f677 0 f681"/>
              <a:gd name="f740" fmla="+- f678 0 f682"/>
              <a:gd name="f741" fmla="+- f677 f681 0"/>
              <a:gd name="f742" fmla="+- f678 f682 0"/>
              <a:gd name="f743" fmla="+- f683 0 f685"/>
              <a:gd name="f744" fmla="+- f684 0 f686"/>
              <a:gd name="f745" fmla="+- f683 f685 0"/>
              <a:gd name="f746" fmla="+- f684 f686 0"/>
              <a:gd name="f747" fmla="+- f687 0 f689"/>
              <a:gd name="f748" fmla="+- f688 0 f690"/>
              <a:gd name="f749" fmla="+- f687 f689 0"/>
              <a:gd name="f750" fmla="+- f688 f690 0"/>
              <a:gd name="f751" fmla="+- f691 0 f693"/>
              <a:gd name="f752" fmla="+- f692 0 f694"/>
              <a:gd name="f753" fmla="+- f691 0 f319"/>
              <a:gd name="f754" fmla="+- f692 0 f320"/>
              <a:gd name="f755" fmla="+- f337 f753 0"/>
              <a:gd name="f756" fmla="+- f338 f754 0"/>
              <a:gd name="f757" fmla="+- f534 f753 0"/>
              <a:gd name="f758" fmla="+- f535 f754 0"/>
              <a:gd name="f759" fmla="+- f569 f753 0"/>
              <a:gd name="f760" fmla="+- f570 f754 0"/>
              <a:gd name="f761" fmla="+- f597 f753 0"/>
              <a:gd name="f762" fmla="+- f598 f754 0"/>
              <a:gd name="f763" fmla="+- f617 f753 0"/>
              <a:gd name="f764" fmla="+- f618 f754 0"/>
              <a:gd name="f765" fmla="+- f755 f695 0"/>
              <a:gd name="f766" fmla="+- f756 f696 0"/>
              <a:gd name="f767" fmla="+- f757 0 f697"/>
              <a:gd name="f768" fmla="+- f758 0 f698"/>
              <a:gd name="f769" fmla="+- f757 f697 0"/>
              <a:gd name="f770" fmla="+- f758 f698 0"/>
              <a:gd name="f771" fmla="+- f759 0 f699"/>
              <a:gd name="f772" fmla="+- f760 0 f700"/>
              <a:gd name="f773" fmla="+- f759 f699 0"/>
              <a:gd name="f774" fmla="+- f760 f700 0"/>
              <a:gd name="f775" fmla="+- f761 0 f701"/>
              <a:gd name="f776" fmla="+- f762 0 f702"/>
              <a:gd name="f777" fmla="+- f761 f701 0"/>
              <a:gd name="f778" fmla="+- f762 f702 0"/>
              <a:gd name="f779" fmla="+- f763 0 f703"/>
              <a:gd name="f780" fmla="+- f764 0 f704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7" t="f168" r="f181" b="f182"/>
            <a:pathLst>
              <a:path w="21600" h="21600">
                <a:moveTo>
                  <a:pt x="f4" y="f18"/>
                </a:moveTo>
                <a:cubicBezTo>
                  <a:pt x="f705" y="f706"/>
                  <a:pt x="f707" y="f708"/>
                  <a:pt x="f542" y="f543"/>
                </a:cubicBezTo>
                <a:cubicBezTo>
                  <a:pt x="f709" y="f710"/>
                  <a:pt x="f711" y="f712"/>
                  <a:pt x="f576" y="f577"/>
                </a:cubicBezTo>
                <a:cubicBezTo>
                  <a:pt x="f713" y="f714"/>
                  <a:pt x="f715" y="f716"/>
                  <a:pt x="f602" y="f603"/>
                </a:cubicBezTo>
                <a:cubicBezTo>
                  <a:pt x="f717" y="f718"/>
                  <a:pt x="f719" y="f720"/>
                  <a:pt x="f620" y="f621"/>
                </a:cubicBezTo>
                <a:cubicBezTo>
                  <a:pt x="f721" y="f722"/>
                  <a:pt x="f723" y="f724"/>
                  <a:pt x="f635" y="f636"/>
                </a:cubicBezTo>
                <a:cubicBezTo>
                  <a:pt x="f725" y="f726"/>
                  <a:pt x="f727" y="f728"/>
                  <a:pt x="f637" y="f638"/>
                </a:cubicBezTo>
                <a:cubicBezTo>
                  <a:pt x="f729" y="f730"/>
                  <a:pt x="f731" y="f732"/>
                  <a:pt x="f639" y="f640"/>
                </a:cubicBezTo>
                <a:cubicBezTo>
                  <a:pt x="f733" y="f734"/>
                  <a:pt x="f735" y="f736"/>
                  <a:pt x="f641" y="f642"/>
                </a:cubicBezTo>
                <a:cubicBezTo>
                  <a:pt x="f737" y="f738"/>
                  <a:pt x="f739" y="f740"/>
                  <a:pt x="f677" y="f678"/>
                </a:cubicBezTo>
                <a:cubicBezTo>
                  <a:pt x="f741" y="f742"/>
                  <a:pt x="f743" y="f744"/>
                  <a:pt x="f683" y="f684"/>
                </a:cubicBezTo>
                <a:cubicBezTo>
                  <a:pt x="f745" y="f746"/>
                  <a:pt x="f747" y="f748"/>
                  <a:pt x="f687" y="f688"/>
                </a:cubicBezTo>
                <a:cubicBezTo>
                  <a:pt x="f749" y="f750"/>
                  <a:pt x="f751" y="f752"/>
                  <a:pt x="f691" y="f692"/>
                </a:cubicBezTo>
                <a:cubicBezTo>
                  <a:pt x="f765" y="f766"/>
                  <a:pt x="f767" y="f768"/>
                  <a:pt x="f757" y="f758"/>
                </a:cubicBezTo>
                <a:cubicBezTo>
                  <a:pt x="f769" y="f770"/>
                  <a:pt x="f771" y="f772"/>
                  <a:pt x="f759" y="f760"/>
                </a:cubicBezTo>
                <a:cubicBezTo>
                  <a:pt x="f773" y="f774"/>
                  <a:pt x="f775" y="f776"/>
                  <a:pt x="f761" y="f762"/>
                </a:cubicBezTo>
                <a:cubicBezTo>
                  <a:pt x="f777" y="f778"/>
                  <a:pt x="f779" y="f780"/>
                  <a:pt x="f763" y="f764"/>
                </a:cubicBez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63500">
            <a:solidFill>
              <a:srgbClr val="333333"/>
            </a:solidFill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95536" y="116631"/>
            <a:ext cx="8291263" cy="724434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vi-VN" sz="3200" b="1">
                <a:latin typeface="Cambria"/>
              </a:rPr>
              <a:t>Береги́сь сосу́лек !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5751729" y="6297307"/>
            <a:ext cx="3056055" cy="40010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vi-VN"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Сосу</a:t>
            </a:r>
            <a:r>
              <a:rPr lang="vi-VN"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vi-VN" sz="20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льки есть нельзя</a:t>
            </a:r>
            <a:r>
              <a:rPr lang="vi-VN"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!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5751729" y="3429000"/>
            <a:ext cx="2949206" cy="2961457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179511" y="1328755"/>
            <a:ext cx="5259703" cy="496855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5761621" y="1412775"/>
            <a:ext cx="3130857" cy="1754325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Нужно ходить посереди́не тротуара, подальше от крыш домов.</a:t>
            </a:r>
          </a:p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Ведь с крыши дома может упасть большая глыба снега вместе с сосульками.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548679"/>
            <a:ext cx="8229600" cy="10213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/>
          <a:lstStyle>
            <a:defPPr marL="0" lvl="0" indent="0" algn="ctr">
              <a:buNone/>
              <a:defRPr sz="4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ctr">
              <a:buChar char=" "/>
              <a:defRPr sz="44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pc="0">
                <a:highlight>
                  <a:scrgbClr r="0" g="0" b="0">
                    <a:alpha val="0"/>
                  </a:scrgbClr>
                </a:highlight>
              </a:rPr>
              <a:t/>
            </a:r>
            <a:br>
              <a:rPr lang="ru-RU" spc="0">
                <a:highlight>
                  <a:scrgbClr r="0" g="0" b="0">
                    <a:alpha val="0"/>
                  </a:scrgbClr>
                </a:highlight>
              </a:rPr>
            </a:br>
            <a:r>
              <a:rPr lang="ru-RU" sz="3200" spc="0">
                <a:solidFill>
                  <a:srgbClr val="604A7B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08" r="25566"/>
          <a:stretch>
            <a:fillRect/>
          </a:stretch>
        </p:blipFill>
        <p:spPr>
          <a:xfrm>
            <a:off x="767253" y="4356627"/>
            <a:ext cx="1232819" cy="1633740"/>
          </a:xfrm>
          <a:prstGeom prst="rect">
            <a:avLst/>
          </a:prstGeom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98" t="3636" r="1192" b="3162"/>
          <a:stretch>
            <a:fillRect/>
          </a:stretch>
        </p:blipFill>
        <p:spPr>
          <a:xfrm>
            <a:off x="6391628" y="4293096"/>
            <a:ext cx="2576697" cy="1668769"/>
          </a:xfrm>
          <a:prstGeom prst="rect">
            <a:avLst/>
          </a:prstGeom>
          <a:ln>
            <a:noFill/>
          </a:ln>
        </p:spPr>
      </p:pic>
      <p:sp>
        <p:nvSpPr>
          <p:cNvPr id="4" name="Заголовок 3"/>
          <p:cNvSpPr txBox="1">
            <a:spLocks noGrp="1"/>
          </p:cNvSpPr>
          <p:nvPr>
            <p:ph type="title" idx="4294967295"/>
          </p:nvPr>
        </p:nvSpPr>
        <p:spPr>
          <a:xfrm>
            <a:off x="35496" y="836711"/>
            <a:ext cx="8856983" cy="504055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ru-RU" sz="3600" b="1">
                <a:latin typeface="Cambria"/>
              </a:rPr>
              <a:t>непро́чный и то́нкий лёд на реке.</a:t>
            </a: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450" t="35960" r="9211" b="1692"/>
          <a:stretch>
            <a:fillRect/>
          </a:stretch>
        </p:blipFill>
        <p:spPr>
          <a:xfrm>
            <a:off x="6532638" y="2110842"/>
            <a:ext cx="2301850" cy="1675226"/>
          </a:xfrm>
          <a:prstGeom prst="rect">
            <a:avLst/>
          </a:prstGeom>
          <a:ln>
            <a:noFill/>
          </a:ln>
        </p:spPr>
      </p:pic>
      <p:sp>
        <p:nvSpPr>
          <p:cNvPr id="6" name="Полилиния 5"/>
          <p:cNvSpPr/>
          <p:nvPr/>
        </p:nvSpPr>
        <p:spPr>
          <a:xfrm>
            <a:off x="2123727" y="3161850"/>
            <a:ext cx="4176464" cy="101566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L="285750" marR="0" lvl="0" indent="-28575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/>
              <a:buChar char="§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На  льду  водоёмов  под  снегом  могут  быть  </a:t>
            </a:r>
          </a:p>
          <a:p>
            <a:pPr marR="0" lvl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глубокие   трещины   и   разломы</a:t>
            </a:r>
            <a:r>
              <a:rPr lang="ru-RU"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.</a:t>
            </a:r>
          </a:p>
        </p:txBody>
      </p:sp>
      <p:sp>
        <p:nvSpPr>
          <p:cNvPr id="7" name="Полилиния 6"/>
          <p:cNvSpPr/>
          <p:nvPr/>
        </p:nvSpPr>
        <p:spPr>
          <a:xfrm>
            <a:off x="2000073" y="2194509"/>
            <a:ext cx="4300118" cy="707886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L="342900" marR="0" lvl="0" indent="-34290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/>
              <a:buChar char="§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Нельзя ходить  рядом  с  трещинами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5" t="3662" r="1193" b="2469"/>
          <a:stretch>
            <a:fillRect/>
          </a:stretch>
        </p:blipFill>
        <p:spPr>
          <a:xfrm>
            <a:off x="2977837" y="4437112"/>
            <a:ext cx="2817197" cy="1637692"/>
          </a:xfrm>
          <a:prstGeom prst="rect">
            <a:avLst/>
          </a:prstGeom>
          <a:ln>
            <a:noFill/>
          </a:ln>
        </p:spPr>
      </p:pic>
      <p:sp>
        <p:nvSpPr>
          <p:cNvPr id="9" name="Полилиния 8"/>
          <p:cNvSpPr/>
          <p:nvPr/>
        </p:nvSpPr>
        <p:spPr>
          <a:xfrm>
            <a:off x="211582" y="2091997"/>
            <a:ext cx="1788491" cy="174814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solid"/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251519" y="1412777"/>
            <a:ext cx="8568951" cy="369332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Arial Black"/>
              </a:rPr>
              <a:t>Меры безопа</a:t>
            </a:r>
            <a:r>
              <a:rPr lang="ru-RU" sz="18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18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Arial Black"/>
              </a:rPr>
              <a:t>сности и пра</a:t>
            </a:r>
            <a:r>
              <a:rPr lang="ru-RU" sz="18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18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Arial Black"/>
              </a:rPr>
              <a:t>вила поведе</a:t>
            </a:r>
            <a:r>
              <a:rPr lang="ru-RU" sz="18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1800" b="1" spc="0">
                <a:solidFill>
                  <a:srgbClr val="C00000"/>
                </a:solidFill>
                <a:highlight>
                  <a:scrgbClr r="0" g="0" b="0">
                    <a:alpha val="0"/>
                  </a:scrgbClr>
                </a:highlight>
                <a:latin typeface="Arial Black"/>
              </a:rPr>
              <a:t>ния на льду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982950" y="233988"/>
            <a:ext cx="6603085" cy="850106"/>
          </a:xfrm>
          <a:noFill/>
          <a:ln>
            <a:noFill/>
          </a:ln>
        </p:spPr>
        <p:txBody>
          <a:bodyPr/>
          <a:lstStyle>
            <a:defPPr lvl="0">
              <a:buNone/>
            </a:defPPr>
            <a:lvl1pPr lvl="0">
              <a:buChar char=" "/>
            </a:lvl1pPr>
          </a:lstStyle>
          <a:p>
            <a:pPr lvl="0">
              <a:buNone/>
            </a:pPr>
            <a:r>
              <a:rPr lang="vi-VN" sz="3200" b="1">
                <a:latin typeface="Cambria"/>
              </a:rPr>
              <a:t>Безопа</a:t>
            </a:r>
            <a:r>
              <a:rPr lang="vi-VN" sz="3200" b="1"/>
              <a:t>́</a:t>
            </a:r>
            <a:r>
              <a:rPr lang="vi-VN" sz="3200" b="1">
                <a:latin typeface="Cambria"/>
              </a:rPr>
              <a:t>сность на дороге.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323217" y="4527391"/>
            <a:ext cx="2441166" cy="214608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rgbClr val="002060"/>
            </a:solidFill>
            <a:custDash>
              <a:ds d="0" sp="0"/>
            </a:custDash>
          </a:ln>
        </p:spPr>
        <p:txBody>
          <a:bodyPr wrap="square" lIns="45720" tIns="45720" rIns="45720" bIns="45720"/>
          <a:lstStyle/>
          <a:p>
            <a:pPr marR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XO Thames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155575" y="-144462"/>
            <a:ext cx="304800" cy="30480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 anchor="t"/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Calibri"/>
              </a:defRPr>
            </a:pPr>
            <a:endParaRPr lang="ru-RU" sz="18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07975" y="7937"/>
            <a:ext cx="304800" cy="304801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 anchor="t"/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Calibri"/>
              </a:defRPr>
            </a:pPr>
            <a:endParaRPr lang="ru-RU" sz="18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libri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135430" y="1699647"/>
            <a:ext cx="6164761" cy="3416320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>
            <a:defPPr marL="0" lvl="0" indent="0" algn="l">
              <a:buNone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defPPr>
            <a:lvl1pPr marL="0" lvl="0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1pPr>
            <a:lvl2pPr marL="0" lvl="1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2pPr>
            <a:lvl3pPr marL="0" lvl="2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3pPr>
            <a:lvl4pPr marL="0" lvl="3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4pPr>
            <a:lvl5pPr marL="0" lvl="4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5pPr>
            <a:lvl6pPr marL="0" lvl="5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6pPr>
            <a:lvl7pPr marL="0" lvl="6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7pPr>
            <a:lvl8pPr marL="0" lvl="7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8pPr>
            <a:lvl9pPr marL="0" lvl="8" indent="0" algn="l">
              <a:buChar char=" "/>
              <a:defRPr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defRPr>
            </a:lvl9pPr>
          </a:lstStyle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/>
              <a:buChar char="v"/>
            </a:pPr>
            <a:r>
              <a:rPr lang="ru-RU" sz="18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 </a:t>
            </a: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Переходить дорогу по пешеходному переходу (зебре),</a:t>
            </a:r>
          </a:p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/>
              <a:buChar char="v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Прежде чем переходить дорогу нужно посмотреть по сторонам и убедиться,</a:t>
            </a:r>
          </a:p>
          <a:p>
            <a: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 что нет машин.</a:t>
            </a:r>
          </a:p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/>
              <a:buChar char="v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 Переходите дорогу только</a:t>
            </a:r>
          </a:p>
          <a:p>
            <a: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 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 на зелёный сигнал светофора.</a:t>
            </a:r>
          </a:p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/>
              <a:buChar char="v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Не играйте вблизи проезжей части</a:t>
            </a:r>
          </a:p>
          <a:p>
            <a:pPr marL="285750" marR="0" lvl="0" indent="-28575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/>
              <a:buChar char="v"/>
            </a:pPr>
            <a:r>
              <a:rPr lang="ru-RU" sz="2000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Не катайся на санках и лыжах  вблизи дорог.</a:t>
            </a:r>
          </a:p>
          <a:p>
            <a: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Cambria"/>
              </a:defRPr>
            </a:pPr>
            <a:endParaRPr lang="ru-RU" sz="18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mbria"/>
            </a:endParaRPr>
          </a:p>
          <a:p>
            <a:pPr marR="0" lvl="0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Cambria"/>
              </a:defRPr>
            </a:pPr>
            <a:endParaRPr lang="ru-RU" sz="1800" spc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latin typeface="Cambria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043"/>
          <a:stretch>
            <a:fillRect/>
          </a:stretch>
        </p:blipFill>
        <p:spPr>
          <a:xfrm>
            <a:off x="4901210" y="4509119"/>
            <a:ext cx="4031292" cy="2180391"/>
          </a:xfrm>
          <a:prstGeom prst="rect">
            <a:avLst/>
          </a:prstGeom>
          <a:ln>
            <a:noFill/>
          </a:ln>
        </p:spPr>
      </p:pic>
      <p:sp>
        <p:nvSpPr>
          <p:cNvPr id="8" name="Полилиния 7"/>
          <p:cNvSpPr/>
          <p:nvPr/>
        </p:nvSpPr>
        <p:spPr>
          <a:xfrm>
            <a:off x="5616779" y="1441725"/>
            <a:ext cx="3208374" cy="1261883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spc="0">
                <a:solidFill>
                  <a:srgbClr val="1F497D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Гололёд!</a:t>
            </a:r>
            <a:r>
              <a:rPr lang="ru-RU" sz="4800" b="1" spc="0">
                <a:solidFill>
                  <a:srgbClr val="1F497D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 </a:t>
            </a:r>
          </a:p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Times New Roman"/>
              </a:rPr>
              <a:t>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4" t="8601" r="2469" b="1949"/>
          <a:stretch>
            <a:fillRect/>
          </a:stretch>
        </p:blipFill>
        <p:spPr>
          <a:xfrm>
            <a:off x="5292079" y="2103686"/>
            <a:ext cx="3409129" cy="2085931"/>
          </a:xfrm>
          <a:prstGeom prst="rect">
            <a:avLst/>
          </a:prstGeom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08" r="11332"/>
          <a:stretch>
            <a:fillRect/>
          </a:stretch>
        </p:blipFill>
        <p:spPr>
          <a:xfrm>
            <a:off x="2771800" y="4527391"/>
            <a:ext cx="1999528" cy="2177926"/>
          </a:xfrm>
          <a:prstGeom prst="rect">
            <a:avLst/>
          </a:prstGeom>
          <a:ln>
            <a:noFill/>
          </a:ln>
        </p:spPr>
      </p:pic>
      <p:sp>
        <p:nvSpPr>
          <p:cNvPr id="11" name="Полилиния 10"/>
          <p:cNvSpPr/>
          <p:nvPr/>
        </p:nvSpPr>
        <p:spPr>
          <a:xfrm>
            <a:off x="307975" y="976372"/>
            <a:ext cx="6954160" cy="523219"/>
          </a:xfrm>
          <a:custGeom>
            <a:avLst/>
            <a:gdLst>
              <a:gd name="f0" fmla="val w"/>
              <a:gd name="f1" fmla="val h"/>
              <a:gd name="f2" fmla="val 0"/>
              <a:gd name="f3" fmla="val 21600"/>
              <a:gd name="f4" fmla="*/ f0 1 21600"/>
              <a:gd name="f5" fmla="*/ f1 1 21600"/>
              <a:gd name="f6" fmla="val f3"/>
              <a:gd name="f7" fmla="val f3"/>
              <a:gd name="f8" fmla="*/ f2 1 1"/>
              <a:gd name="f9" fmla="*/ f8 1 f3"/>
              <a:gd name="f10" fmla="*/ f8 1 f3"/>
              <a:gd name="f11" fmla="*/ f6 1 1"/>
              <a:gd name="f12" fmla="*/ f7 1 1"/>
              <a:gd name="f13" fmla="*/ f11 1 f3"/>
              <a:gd name="f14" fmla="*/ f12 1 f3"/>
              <a:gd name="f15" fmla="*/ f9 f3 1"/>
              <a:gd name="f16" fmla="*/ f10 f3 1"/>
              <a:gd name="f17" fmla="*/ f13 f3 1"/>
              <a:gd name="f18" fmla="*/ f14 f3 1"/>
              <a:gd name="f19" fmla="*/ f15 f4 1"/>
              <a:gd name="f20" fmla="*/ f16 f5 1"/>
              <a:gd name="f21" fmla="*/ f17 f4 1"/>
              <a:gd name="f22" fmla="*/ f18 f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0" r="f21" b="f22"/>
            <a:pathLst>
              <a:path w="21600" h="21600"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Пра</a:t>
            </a: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вила поведе</a:t>
            </a: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ния на зи</a:t>
            </a: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мней  доро</a:t>
            </a: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libri"/>
              </a:rPr>
              <a:t>́</a:t>
            </a:r>
            <a:r>
              <a:rPr lang="ru-RU" sz="2800" b="1" spc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Cambria"/>
              </a:rPr>
              <a:t>ге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 Comparison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Оформление по умолчанию Title and Subtitl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Оформление по умолчанию Comparison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 Title and Subtitl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Оформление по умолчанию Comparison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Оформление по умолчанию Slide Titl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Оформление по умолчанию Title, Text and Objec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Тема Office Slide Titl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_Оформление по умолчанию Title and Conten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_Оформление по умолчанию Title and Pictur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Оформление по умолчанию Vertical Title and Tex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Оформление по умолчанию Title and Pictur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Оформление по умолчанию Title and Subtitl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Оформление по умолчанию Title and Conten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Тема Office Title and Vertical Tex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Тема Office Title, Text and Objec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Тема Office Title and Two Column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Оформление по умолчанию Slide Titl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Оформление по умолчанию Title and Two Column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Оформление по умолчанию Title and Vertical Tex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Оформление по умолчанию Title, Text and Objec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1_Оформление по умолчанию Title and Vertical Tex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Тема Office Title and Pictur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1_Оформление по умолчанию Title and Two Column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1_Оформление по умолчанию Vertical Title and Tex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 Blank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 Blank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 Vertical Title and Tex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 Title and Conten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Оформление по умолчанию Blank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816</Words>
  <Application>Microsoft Office PowerPoint</Application>
  <PresentationFormat>Экран (4:3)</PresentationFormat>
  <Paragraphs>117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36</vt:i4>
      </vt:variant>
      <vt:variant>
        <vt:lpstr>Заголовки слайдов</vt:lpstr>
      </vt:variant>
      <vt:variant>
        <vt:i4>32</vt:i4>
      </vt:variant>
    </vt:vector>
  </HeadingPairs>
  <TitlesOfParts>
    <vt:vector size="76" baseType="lpstr">
      <vt:lpstr>Arial</vt:lpstr>
      <vt:lpstr>Arial Black</vt:lpstr>
      <vt:lpstr>Calibri</vt:lpstr>
      <vt:lpstr>Cambria</vt:lpstr>
      <vt:lpstr>Century</vt:lpstr>
      <vt:lpstr>Times New Roman</vt:lpstr>
      <vt:lpstr>Wingdings</vt:lpstr>
      <vt:lpstr>XO Thames</vt:lpstr>
      <vt:lpstr>1_Оформление по умолчанию</vt:lpstr>
      <vt:lpstr>Оформление по умолчанию</vt:lpstr>
      <vt:lpstr>Тема Office</vt:lpstr>
      <vt:lpstr>Оформление по умолчанию Blank</vt:lpstr>
      <vt:lpstr>Тема Office Blank</vt:lpstr>
      <vt:lpstr>Тема Office Vertical Title and Text</vt:lpstr>
      <vt:lpstr>Тема Office Title and Content</vt:lpstr>
      <vt:lpstr>Тема Office</vt:lpstr>
      <vt:lpstr>1_Оформление по умолчанию Blank</vt:lpstr>
      <vt:lpstr>Тема Office Comparison</vt:lpstr>
      <vt:lpstr>Тема Office</vt:lpstr>
      <vt:lpstr>1_Оформление по умолчанию Title and Subtitle</vt:lpstr>
      <vt:lpstr>Оформление по умолчанию Comparison</vt:lpstr>
      <vt:lpstr>Тема Office Title and Subtitle</vt:lpstr>
      <vt:lpstr>1_Оформление по умолчанию Comparison</vt:lpstr>
      <vt:lpstr>1_Оформление по умолчанию Slide Title</vt:lpstr>
      <vt:lpstr>1_Оформление по умолчанию Title, Text and Object</vt:lpstr>
      <vt:lpstr>Тема Office</vt:lpstr>
      <vt:lpstr>Тема Office Slide Title</vt:lpstr>
      <vt:lpstr>1_Оформление по умолчанию Title and Content</vt:lpstr>
      <vt:lpstr>1_Оформление по умолчанию Title and Picture</vt:lpstr>
      <vt:lpstr>Оформление по умолчанию Vertical Title and Text</vt:lpstr>
      <vt:lpstr>Оформление по умолчанию Title and Picture</vt:lpstr>
      <vt:lpstr>Оформление по умолчанию Title and Subtitle</vt:lpstr>
      <vt:lpstr>Оформление по умолчанию Title and Content</vt:lpstr>
      <vt:lpstr>Тема Office Title and Vertical Text</vt:lpstr>
      <vt:lpstr>Тема Office Title, Text and Object</vt:lpstr>
      <vt:lpstr>Тема Office Title and Two Columns</vt:lpstr>
      <vt:lpstr>Оформление по умолчанию Slide Title</vt:lpstr>
      <vt:lpstr>Оформление по умолчанию Title and Two Columns</vt:lpstr>
      <vt:lpstr>Оформление по умолчанию Title and Vertical Text</vt:lpstr>
      <vt:lpstr>Оформление по умолчанию Title, Text and Object</vt:lpstr>
      <vt:lpstr>1_Оформление по умолчанию Title and Vertical Text</vt:lpstr>
      <vt:lpstr>Тема Office Title and Picture</vt:lpstr>
      <vt:lpstr>1_Оформление по умолчанию Title and Two Columns</vt:lpstr>
      <vt:lpstr>1_Оформление по умолчанию Vertical Title and Text</vt:lpstr>
      <vt:lpstr>Презентация PowerPoint</vt:lpstr>
      <vt:lpstr>Презентация PowerPoint</vt:lpstr>
      <vt:lpstr>Презентация PowerPoint</vt:lpstr>
      <vt:lpstr>ПРА́ВИЛА  БЕЗОПА́СНОГО ПОВЕДЕ́НИЯ  ВО  ВРЕМЯ ЗИ́МНИХ   КАНИ́КУЛ   И   НОВОГО́ДНИХ  ПРА́ЗДНИКОВ   </vt:lpstr>
      <vt:lpstr>Презентация PowerPoint</vt:lpstr>
      <vt:lpstr> Переохлажде́ние и  обмороже́ние                </vt:lpstr>
      <vt:lpstr>Береги́сь сосу́лек !</vt:lpstr>
      <vt:lpstr>непро́чный и то́нкий лёд на реке.  </vt:lpstr>
      <vt:lpstr>Безопа́сность на дороге.</vt:lpstr>
      <vt:lpstr>Пра́вила поведе́ния на го́рке и на катке́</vt:lpstr>
      <vt:lpstr>Встре́ча с незнако́мым челове́ком    Если кто-то неизвестный Приглашает погостить, Вы ему ответьте честно:   Мне к чужим нельзя ходить!</vt:lpstr>
      <vt:lpstr>Животные на улице Нельзя́ подходи́ть, а тем более гла́дить и дразни́ть бездо́мных собак.</vt:lpstr>
      <vt:lpstr>Не запускай салюты</vt:lpstr>
      <vt:lpstr>Презентация PowerPoint</vt:lpstr>
      <vt:lpstr>Запо́мни </vt:lpstr>
      <vt:lpstr>Презентация PowerPoint</vt:lpstr>
      <vt:lpstr>1. По вечерам мне можно гулять до:</vt:lpstr>
      <vt:lpstr>2. На прогулку буду одеваться:</vt:lpstr>
      <vt:lpstr>3. Буду кататься с горки:</vt:lpstr>
      <vt:lpstr>4. Скатившись с горки:</vt:lpstr>
      <vt:lpstr>5. Дорогу буду:</vt:lpstr>
      <vt:lpstr>6. Если увижу дом, с крыши которого свисают сосульки или сползает пласт снега:</vt:lpstr>
      <vt:lpstr>7. Когда приду  с друзьями на каток, то чтобы было весело:</vt:lpstr>
      <vt:lpstr>8. Моё любимое место прогулки:</vt:lpstr>
      <vt:lpstr>9. Если на улице встречу бездомную собаку, то:</vt:lpstr>
      <vt:lpstr>10. Я заметил, что незнакомый человек за мной следит</vt:lpstr>
      <vt:lpstr>11. Если я замечу, что мой друг обморозился, то:</vt:lpstr>
      <vt:lpstr>12. Фейерверки, бенгальские огни и салюты:</vt:lpstr>
      <vt:lpstr>13. Если в доме случится пожар:</vt:lpstr>
      <vt:lpstr>14. Открыва́ть дверь надо:</vt:lpstr>
      <vt:lpstr>15. Попо́льзовавшись ко́люще-ре́жущими предме́тами, я: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---</dc:creator>
  <cp:lastModifiedBy>Бухгалтер1</cp:lastModifiedBy>
  <cp:revision>3</cp:revision>
  <dcterms:modified xsi:type="dcterms:W3CDTF">2023-12-26T11:00:56Z</dcterms:modified>
</cp:coreProperties>
</file>