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6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28DB73-2758-4388-9369-7AC3E9A1945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BEC57E-6F69-4563-81DA-FCB530C3D8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57D46-6812-426D-B8AD-367FCA273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Школьная служба медиации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97613D-7127-435F-BAEE-F6127759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072" y="3996966"/>
            <a:ext cx="6928701" cy="1677970"/>
          </a:xfrm>
        </p:spPr>
        <p:txBody>
          <a:bodyPr>
            <a:normAutofit fontScale="92500"/>
          </a:bodyPr>
          <a:lstStyle/>
          <a:p>
            <a:r>
              <a:rPr lang="ru-RU" dirty="0"/>
              <a:t>Куратор </a:t>
            </a:r>
            <a:r>
              <a:rPr lang="ru-RU" dirty="0" smtClean="0"/>
              <a:t>ТОГБОУ «</a:t>
            </a:r>
            <a:r>
              <a:rPr lang="ru-RU" dirty="0" err="1" smtClean="0"/>
              <a:t>Инжавинская</a:t>
            </a:r>
            <a:r>
              <a:rPr lang="ru-RU" dirty="0" smtClean="0"/>
              <a:t> школа-интернат для обучающихся с ограниченными возможностями здоровья» педагог-психолог</a:t>
            </a:r>
            <a:endParaRPr lang="ru-RU" dirty="0"/>
          </a:p>
          <a:p>
            <a:r>
              <a:rPr lang="ru-RU" dirty="0" err="1" smtClean="0"/>
              <a:t>Солодова</a:t>
            </a:r>
            <a:r>
              <a:rPr lang="ru-RU" dirty="0" smtClean="0"/>
              <a:t> Виктория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286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F5FC24-D77C-4B0E-8862-6A7B6D61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МЕДИАЦИЯ?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B82F7BD-1009-4193-98C1-85D5D153B3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735546" y="1920875"/>
            <a:ext cx="3132908" cy="443388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F88788-3F35-4EE4-81EB-466245EBE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Медиация - это процесс переговоров, в котором медиатор-посредник является организатором и управляет переговорами таким образом, чтобы стороны пришли к наиболее выгодному реалистичному и удовлетворяющему интересам обеих сторон соглашению, в результате выполнения которого стороны урегулируют конфликт между собой.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42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87D01-DFC1-49D3-B7B7-20BDD2F4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Зачем школе медиация?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C8AE0D-9CB7-4A14-A960-94562ECA49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Служба школьной медиации предназначена для того, чтобы создать условия, где две конфликтующие стороны смогли бы снова понимать друг друга и договариваться о приемлемых для них вариантах разрешения проблем.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1303B65-9AE4-4784-B84B-9B82FF808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915" y="1920875"/>
            <a:ext cx="5190170" cy="4433888"/>
          </a:xfrm>
        </p:spPr>
      </p:pic>
    </p:spTree>
    <p:extLst>
      <p:ext uri="{BB962C8B-B14F-4D97-AF65-F5344CB8AC3E}">
        <p14:creationId xmlns:p14="http://schemas.microsoft.com/office/powerpoint/2010/main" xmlns="" val="153233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2B2C-0151-42CB-86E8-E14B5BA9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Какова цель школьной службы медиации?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AFCE80-68F8-4B5A-A459-476082B37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4441"/>
            <a:ext cx="5181600" cy="3722521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поиск выхода из ситуации, а не в поиск виноватых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формирование безопасной среды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F67A5DA-4F1F-4D80-9C7D-969A7C20B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507" y="2408771"/>
            <a:ext cx="5182985" cy="3458095"/>
          </a:xfrm>
        </p:spPr>
      </p:pic>
    </p:spTree>
    <p:extLst>
      <p:ext uri="{BB962C8B-B14F-4D97-AF65-F5344CB8AC3E}">
        <p14:creationId xmlns:p14="http://schemas.microsoft.com/office/powerpoint/2010/main" xmlns="" val="344399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017A7-1325-4F5A-B0A5-5F4F4B21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Чем отличается медиация от других способов решения конфликта?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6FA1C3C-3445-4AD5-8D4C-3FE213A161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45" r="50232"/>
          <a:stretch/>
        </p:blipFill>
        <p:spPr>
          <a:xfrm>
            <a:off x="1175084" y="1825625"/>
            <a:ext cx="4281744" cy="220094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F88CC1E-778F-4F53-A65B-3215F18CB4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36" t="66545"/>
          <a:stretch/>
        </p:blipFill>
        <p:spPr>
          <a:xfrm>
            <a:off x="1175084" y="4293013"/>
            <a:ext cx="4256154" cy="205966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AC8031-9219-4FBF-9BEC-7F6ED4D3C176}"/>
              </a:ext>
            </a:extLst>
          </p:cNvPr>
          <p:cNvSpPr txBox="1"/>
          <p:nvPr/>
        </p:nvSpPr>
        <p:spPr>
          <a:xfrm>
            <a:off x="6096001" y="1825625"/>
            <a:ext cx="56307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5 фундаментальных принципов медиации:</a:t>
            </a:r>
          </a:p>
          <a:p>
            <a:pPr algn="ctr"/>
            <a:endParaRPr lang="ru-RU" sz="2800" i="1" dirty="0"/>
          </a:p>
          <a:p>
            <a:pPr marL="342900" indent="-342900">
              <a:buAutoNum type="arabicPeriod"/>
            </a:pPr>
            <a:r>
              <a:rPr lang="ru-RU" sz="2800" dirty="0"/>
              <a:t>Добровольность</a:t>
            </a:r>
          </a:p>
          <a:p>
            <a:pPr marL="342900" indent="-342900">
              <a:buAutoNum type="arabicPeriod"/>
            </a:pPr>
            <a:r>
              <a:rPr lang="ru-RU" sz="2800" dirty="0"/>
              <a:t>Конфиденциальность</a:t>
            </a:r>
          </a:p>
          <a:p>
            <a:pPr marL="342900" indent="-342900">
              <a:buAutoNum type="arabicPeriod"/>
            </a:pPr>
            <a:r>
              <a:rPr lang="ru-RU" sz="2800" dirty="0"/>
              <a:t>Равноправие сторон</a:t>
            </a:r>
          </a:p>
          <a:p>
            <a:pPr marL="342900" indent="-342900">
              <a:buAutoNum type="arabicPeriod"/>
            </a:pPr>
            <a:r>
              <a:rPr lang="ru-RU" sz="2800" dirty="0"/>
              <a:t>Нейтральность</a:t>
            </a:r>
          </a:p>
          <a:p>
            <a:pPr marL="342900" indent="-342900">
              <a:buAutoNum type="arabicPeriod"/>
            </a:pPr>
            <a:r>
              <a:rPr lang="ru-RU" sz="2800" dirty="0"/>
              <a:t>Законность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571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493E47-16FC-4516-8C48-EA105743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Когда можно обратиться в школьную службу медиации?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268E95-CA1C-4329-9294-1B1C076A60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вас обидели или оскорбили</a:t>
            </a:r>
          </a:p>
          <a:p>
            <a:r>
              <a:rPr lang="ru-RU" dirty="0"/>
              <a:t> у вас украли или испортили вашу вещь</a:t>
            </a:r>
          </a:p>
          <a:p>
            <a:r>
              <a:rPr lang="ru-RU" dirty="0"/>
              <a:t> у вас возник конфликт с </a:t>
            </a:r>
            <a:r>
              <a:rPr lang="ru-RU" dirty="0" smtClean="0"/>
              <a:t>учителем или воспитателем</a:t>
            </a:r>
            <a:endParaRPr lang="ru-RU" dirty="0"/>
          </a:p>
          <a:p>
            <a:r>
              <a:rPr lang="ru-RU" dirty="0"/>
              <a:t> у вас возник конфликт с одноклассниками</a:t>
            </a:r>
          </a:p>
          <a:p>
            <a:r>
              <a:rPr lang="ru-RU" dirty="0"/>
              <a:t> вы поругались или подрались</a:t>
            </a:r>
          </a:p>
          <a:p>
            <a:r>
              <a:rPr lang="ru-RU" dirty="0"/>
              <a:t> вас обижают в классе 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898B3BD-723D-4A4C-85C4-C08DBA7E7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6197600" y="2118519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xmlns="" val="323562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11E19-3CB4-46E1-BB25-5A75D137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Куда обращаться?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401D2B-9560-466F-9E63-6D3F27B6C6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Вы можете обратиться с вопросами по работе Школьной службы медиации или с запросом на проведение процедуры примирения в кабинет </a:t>
            </a:r>
            <a:r>
              <a:rPr lang="ru-RU" dirty="0" smtClean="0"/>
              <a:t>педагога-психолога.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Содержимое 8" descr="mediacija_b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631232"/>
            <a:ext cx="5384800" cy="3013174"/>
          </a:xfrm>
        </p:spPr>
      </p:pic>
    </p:spTree>
    <p:extLst>
      <p:ext uri="{BB962C8B-B14F-4D97-AF65-F5344CB8AC3E}">
        <p14:creationId xmlns:p14="http://schemas.microsoft.com/office/powerpoint/2010/main" xmlns="" val="1670456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169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Школьная служба медиации</vt:lpstr>
      <vt:lpstr>Что такое МЕДИАЦИЯ?</vt:lpstr>
      <vt:lpstr>Зачем школе медиация?</vt:lpstr>
      <vt:lpstr>Какова цель школьной службы медиации?</vt:lpstr>
      <vt:lpstr>Чем отличается медиация от других способов решения конфликта?</vt:lpstr>
      <vt:lpstr>Когда можно обратиться в школьную службу медиации?</vt:lpstr>
      <vt:lpstr>Куда обращаться?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медиации</dc:title>
  <dc:creator>Виркунен Наталия Александровна</dc:creator>
  <cp:lastModifiedBy>internat1</cp:lastModifiedBy>
  <cp:revision>12</cp:revision>
  <dcterms:created xsi:type="dcterms:W3CDTF">2022-03-11T12:28:34Z</dcterms:created>
  <dcterms:modified xsi:type="dcterms:W3CDTF">2022-04-01T10:26:37Z</dcterms:modified>
</cp:coreProperties>
</file>