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Layouts/slideLayout5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_rels/slideLayout5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84.xml.rels" ContentType="application/vnd.openxmlformats-package.relationships+xml"/>
  <Override PartName="/ppt/_rels/presentation.xml.rels" ContentType="application/vnd.openxmlformats-package.relationships+xml"/>
  <Override PartName="/ppt/theme/_rels/theme1.xml.rels" ContentType="application/vnd.openxmlformats-package.relationships+xml"/>
  <Override PartName="/ppt/theme/_rels/theme2.xml.rels" ContentType="application/vnd.openxmlformats-package.relationships+xml"/>
  <Override PartName="/ppt/theme/_rels/theme5.xml.rels" ContentType="application/vnd.openxmlformats-package.relationships+xml"/>
  <Override PartName="/ppt/theme/_rels/theme6.xml.rels" ContentType="application/vnd.openxmlformats-package.relationships+xml"/>
  <Override PartName="/ppt/theme/_rels/theme7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png" ContentType="image/png"/>
  <Override PartName="/ppt/media/image30.jpeg" ContentType="image/jpeg"/>
  <Override PartName="/ppt/media/image3.jpeg" ContentType="image/jpeg"/>
  <Override PartName="/ppt/media/image31.jpeg" ContentType="image/jpeg"/>
  <Override PartName="/ppt/media/image4.jpeg" ContentType="image/jpeg"/>
  <Override PartName="/ppt/media/image5.jpeg" ContentType="image/jpeg"/>
  <Override PartName="/ppt/media/image32.jpeg" ContentType="image/jpeg"/>
  <Override PartName="/ppt/media/image10.jpeg" ContentType="image/jpeg"/>
  <Override PartName="/ppt/media/image6.jpeg" ContentType="image/jpeg"/>
  <Override PartName="/ppt/media/image11.jpeg" ContentType="image/jpeg"/>
  <Override PartName="/ppt/media/image33.jpeg" ContentType="image/jpeg"/>
  <Override PartName="/ppt/media/image7.png" ContentType="image/png"/>
  <Override PartName="/ppt/media/image15.jpeg" ContentType="image/jpeg"/>
  <Override PartName="/ppt/media/image37.jpeg" ContentType="image/jpeg"/>
  <Override PartName="/ppt/media/image8.jpeg" ContentType="image/jpeg"/>
  <Override PartName="/ppt/media/image13.jpeg" ContentType="image/jpeg"/>
  <Override PartName="/ppt/media/image35.jpeg" ContentType="image/jpeg"/>
  <Override PartName="/ppt/media/image9.jpeg" ContentType="image/jpeg"/>
  <Override PartName="/ppt/media/image14.jpeg" ContentType="image/jpeg"/>
  <Override PartName="/ppt/media/image36.jpeg" ContentType="image/jpeg"/>
  <Override PartName="/ppt/media/image12.jpeg" ContentType="image/jpeg"/>
  <Override PartName="/ppt/media/image34.jpeg" ContentType="image/jpeg"/>
  <Override PartName="/ppt/media/image16.jpeg" ContentType="image/jpeg"/>
  <Override PartName="/ppt/media/image38.jpeg" ContentType="image/jpeg"/>
  <Override PartName="/ppt/media/image17.jpeg" ContentType="image/jpeg"/>
  <Override PartName="/ppt/media/image18.jpeg" ContentType="image/jpeg"/>
  <Override PartName="/ppt/media/image19.png" ContentType="image/png"/>
  <Override PartName="/ppt/media/image20.jpeg" ContentType="image/jpeg"/>
  <Override PartName="/ppt/media/image21.jpeg" ContentType="image/jpeg"/>
  <Override PartName="/ppt/media/image39.png" ContentType="image/pn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</p:sld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" Target="slides/slide1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slide" Target="slides/slide24.xml"/><Relationship Id="rId33" Type="http://schemas.openxmlformats.org/officeDocument/2006/relationships/slide" Target="slides/slide25.xml"/><Relationship Id="rId34" Type="http://schemas.openxmlformats.org/officeDocument/2006/relationships/slide" Target="slides/slide26.xml"/><Relationship Id="rId35" Type="http://schemas.openxmlformats.org/officeDocument/2006/relationships/slide" Target="slides/slide27.xml"/><Relationship Id="rId3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47C0B6B-285D-42ED-A9BD-AC00C7F61C2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A3E8068-F295-45A7-BD6A-0FE6C61BE85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5D1FAB6-535F-43EF-8943-A681AA0DDB6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4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854FD62-CF97-4A19-8056-24325EEFCC9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8F4C097-E609-4FC8-876F-DF4C132538E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494D19F-0066-49FA-A92F-6C4B41E06CC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5CEA94B-CE3F-4808-BFF7-CF3A3CCAC6A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7C7FBE9-9142-49E8-93FA-5A7DF184438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7E32FCB1-6417-4BE5-828F-1B91C67CCC8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subTitle"/>
          </p:nvPr>
        </p:nvSpPr>
        <p:spPr>
          <a:xfrm>
            <a:off x="1219320" y="5257800"/>
            <a:ext cx="723852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949A3FA-86CB-405D-A1D4-C13D8645F98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B51B6C5-29EF-41DA-8B03-5462A2879C9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3621A77-03C4-4CC1-9FCD-D92F9A868B6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155BCD6-8713-4A8A-9B8F-350F12F49B7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B3BCEBF-C124-4EF5-BF34-10D82B3D1E8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79976801-A1AA-41BE-9D6E-02BEB43DECA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B31EC86-6368-4747-8B53-62E2FE26F000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9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9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E450EA8-777F-42C1-AFF4-126A6AC9D55B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128C3425-DA25-4243-93BC-AEDC3AA6D50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37BE556-5CD0-4F7F-87A6-1DDFA656694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A7F13088-7470-4426-89AF-9CCF2FBFDA0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D2F71801-C007-4FC7-88AB-DD94ADAE66F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B0EE337-7931-4970-8E4E-EBA2A1D0B98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B3876A9-138B-4902-9344-6926866468B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subTitle"/>
          </p:nvPr>
        </p:nvSpPr>
        <p:spPr>
          <a:xfrm>
            <a:off x="1219320" y="5257800"/>
            <a:ext cx="723852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D8F1F98-E131-4909-879C-D5B6BB382EA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FE01098-4460-4966-A604-3FCB1227CB3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A5B945F-4108-44F2-BDAF-262FFAF5AD8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550B2B6-574E-42B0-BE6F-6CF93F49D53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6AE9484-D3B9-40C9-9E26-56F52036B79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3B9DCCDE-8FBF-4B9C-B139-EE7DF6EACAFD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3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3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5CC9C60-1B69-4219-99BF-D692DAD5379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92F4E867-6CE3-43E4-B1C4-1608D1BFFDA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B09032AF-6C5D-4D72-B8D8-F0E0F709F40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7E8A621-1133-49F5-83C0-0D81ABECE04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D04E9CC-CD46-4A84-BF45-73766EEEECB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A850AF0-1A27-4BF5-B2D5-BF9F12C3988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252D833D-0E25-4D2A-A0DE-CA3CF8AE6D4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subTitle"/>
          </p:nvPr>
        </p:nvSpPr>
        <p:spPr>
          <a:xfrm>
            <a:off x="1219320" y="5257800"/>
            <a:ext cx="723852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594097F-C883-496A-BE72-4FFBC9F9FB9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DE858C46-594C-4F95-BDA8-1D74F5E3051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EC57084-C457-4837-908C-6864A46B3DA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1597327-3ABA-4E6D-90FD-73F09E17A1E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FBCBDE2F-5DD7-46B2-A0E8-84500FEBDE5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01570C3-2C4F-462D-A001-A3E86B8CF4A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7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7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7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D93F343D-94FF-4D35-9FA4-2B4D4F885C8D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306EC2D0-2223-420B-B9CC-D6C014D2421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E0AA849-8113-452B-BFC3-514F572521E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8A33A2A0-723C-47D6-BD5F-649235C9BBD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E7AFD1FB-A78A-49AB-9011-9EF11635775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9654926E-1FBB-4A98-8427-4FF5ECA7470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1ADCF1B2-BF7E-4544-9CEB-4DEEFB3469D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subTitle"/>
          </p:nvPr>
        </p:nvSpPr>
        <p:spPr>
          <a:xfrm>
            <a:off x="1219320" y="5257800"/>
            <a:ext cx="723852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E168AB45-E455-4EFD-A1EB-7DB1D1FE98B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2B3C53DB-43F0-49E3-8C0C-DEB6674885E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0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9E8C9795-A037-4439-A2A8-3DAC5F46D9A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4D52E859-A206-4609-813B-598442929FC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845592E3-E480-4117-B7D6-866BDE746FC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1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1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C84C5C13-B70B-46F3-A5FE-24FBF34BD96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subTitle"/>
          </p:nvPr>
        </p:nvSpPr>
        <p:spPr>
          <a:xfrm>
            <a:off x="1219320" y="5257800"/>
            <a:ext cx="723852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775E505-E815-424E-9A21-018DA4EB5D1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1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1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1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1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CA384150-0E2E-4E71-8469-4DCA2755A0E9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B47E051F-3978-4BE7-A9AC-D9F76BAAABC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AE352227-DC68-4D23-BCC4-B04FCF7D495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3372EAB2-5B82-407F-8E98-1B38E4F1A1A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1F5350CE-DF47-47C8-8651-DCADADAAA91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BFEAC7CF-CA7C-4CFC-AB6C-1DFA629BC97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subTitle"/>
          </p:nvPr>
        </p:nvSpPr>
        <p:spPr>
          <a:xfrm>
            <a:off x="1219320" y="5257800"/>
            <a:ext cx="723852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5E226568-A71C-4078-90E4-1D5E306E57D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4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4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09EEFE4A-648F-46BC-838E-A267C262EFD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4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47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70B6F754-8AB3-4316-B3F2-DE0B8D49715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5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5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DAD8C283-56CC-4F7F-BC3B-67681A4A0B3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BC46BD1-3CC3-44ED-8CA5-DDD4D8D5156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54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E428E5A4-D752-40FD-88FB-F5E76BF7065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5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59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78FE8969-BE80-47B6-87C3-74F283E7F32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62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63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64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65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66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3230BFFB-B5C4-4462-94BF-28C51798BC6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7026751E-4DF2-43EF-8E16-8D9CC374AF1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7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FD6AE072-5216-4033-B871-0CD6D8D5BAD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88D7D463-4B5E-4578-98B5-8B03AA567D6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8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2DA12E5D-BE33-4BAE-AA36-8D77BC11DCE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E07972E8-FF45-4662-81FA-1D9220A75B0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PlaceHolder 1"/>
          <p:cNvSpPr>
            <a:spLocks noGrp="1"/>
          </p:cNvSpPr>
          <p:nvPr>
            <p:ph type="subTitle"/>
          </p:nvPr>
        </p:nvSpPr>
        <p:spPr>
          <a:xfrm>
            <a:off x="1219320" y="5257800"/>
            <a:ext cx="723852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ABBF6D2C-18C0-412B-A702-BF9C92A233C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8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8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8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954A86C4-97D6-4F19-B6C6-39709D6C2F0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7CBA84F-7830-4D0E-81C2-61ECF8F49DC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9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9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CA5FCB80-C60A-40DD-AED2-563F79F7E52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9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9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9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52EB7341-2936-4E5F-9CCC-D25B8AE2DE7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9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F190AB19-A994-4E8F-B011-F0445FCE6A8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30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30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30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96EF20FF-EB4E-4789-9644-401DA6FA06F3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30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30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30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30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31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A7E0221A-8343-448E-9E68-5CE2DAA18E6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FED1FAB-EA3E-481B-B2F1-B9CD5CF5241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8.xml"/><Relationship Id="rId9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 tx="0" ty="0" sx="100000" sy="100000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tangle 11" hidden="1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 rotWithShape="0">
            <a:gsLst>
              <a:gs pos="0">
                <a:srgbClr val="31b6fd"/>
              </a:gs>
              <a:gs pos="52000">
                <a:srgbClr val="04a8a4"/>
              </a:gs>
              <a:gs pos="100000">
                <a:srgbClr val="03706d"/>
              </a:gs>
            </a:gsLst>
            <a:lin ang="5400000"/>
          </a:gradFill>
          <a:ln>
            <a:noFill/>
          </a:ln>
          <a:effectLst>
            <a:innerShdw blurRad="190500" dist="25400">
              <a:srgbClr val="000000">
                <a:alpha val="6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" name="Rectangle 12" hidden="1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 rotWithShape="0">
            <a:gsLst>
              <a:gs pos="0">
                <a:srgbClr val="83d3fe"/>
              </a:gs>
              <a:gs pos="50000">
                <a:srgbClr val="31b6fd"/>
              </a:gs>
              <a:gs pos="100000">
                <a:srgbClr val="04a8a4"/>
              </a:gs>
            </a:gsLst>
            <a:lin ang="5400000"/>
          </a:gradFill>
          <a:ln>
            <a:noFill/>
          </a:ln>
          <a:effectLst>
            <a:innerShdw blurRad="190500" dist="25400">
              <a:srgbClr val="000000">
                <a:alpha val="6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" name="Freeform 5" hidden="1"/>
          <p:cNvSpPr/>
          <p:nvPr/>
        </p:nvSpPr>
        <p:spPr>
          <a:xfrm>
            <a:off x="8453520" y="5715000"/>
            <a:ext cx="242640" cy="431280"/>
          </a:xfrm>
          <a:custGeom>
            <a:avLst/>
            <a:gdLst>
              <a:gd name="textAreaLeft" fmla="*/ 0 w 242640"/>
              <a:gd name="textAreaRight" fmla="*/ 243000 w 242640"/>
              <a:gd name="textAreaTop" fmla="*/ 0 h 431280"/>
              <a:gd name="textAreaBottom" fmla="*/ 431640 h 431280"/>
            </a:gdLst>
            <a:ahLst/>
            <a:rect l="textAreaLeft" t="textAreaTop" r="textAreaRight" b="textAreaBottom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0" y="0"/>
            <a:ext cx="752040" cy="6857640"/>
          </a:xfrm>
          <a:prstGeom prst="rect">
            <a:avLst/>
          </a:prstGeom>
          <a:gradFill rotWithShape="0">
            <a:gsLst>
              <a:gs pos="0">
                <a:srgbClr val="83d3fe"/>
              </a:gs>
              <a:gs pos="50000">
                <a:srgbClr val="31b6fd"/>
              </a:gs>
              <a:gs pos="100000">
                <a:srgbClr val="04a8a4"/>
              </a:gs>
            </a:gsLst>
            <a:lin ang="5400000"/>
          </a:gradFill>
          <a:ln>
            <a:noFill/>
          </a:ln>
          <a:effectLst>
            <a:innerShdw blurRad="190500" dist="25400">
              <a:srgbClr val="000000">
                <a:alpha val="6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216080" y="1267560"/>
            <a:ext cx="7235640" cy="5132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ru-RU" sz="11500" spc="-1" strike="noStrike">
                <a:ln>
                  <a:solidFill>
                    <a:schemeClr val="dk2"/>
                  </a:solidFill>
                </a:ln>
                <a:solidFill>
                  <a:srgbClr val="ffffff"/>
                </a:solidFill>
                <a:latin typeface="Calibri"/>
              </a:rPr>
              <a:t>Образец заголовка</a:t>
            </a:r>
            <a:endParaRPr b="0" lang="ru-RU" sz="115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 idx="1"/>
          </p:nvPr>
        </p:nvSpPr>
        <p:spPr>
          <a:xfrm rot="16200000">
            <a:off x="-1198440" y="4821480"/>
            <a:ext cx="2625480" cy="228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rgbClr val="ffffff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ffffff"/>
                </a:solidFill>
                <a:latin typeface="Calibri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ftr" idx="2"/>
          </p:nvPr>
        </p:nvSpPr>
        <p:spPr>
          <a:xfrm>
            <a:off x="1259640" y="6553080"/>
            <a:ext cx="7162560" cy="228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sldNum" idx="3"/>
          </p:nvPr>
        </p:nvSpPr>
        <p:spPr>
          <a:xfrm>
            <a:off x="8150400" y="236520"/>
            <a:ext cx="78480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400" spc="-1" strike="noStrike">
                <a:solidFill>
                  <a:schemeClr val="dk2">
                    <a:lumMod val="60000"/>
                    <a:lumOff val="40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894C58A0-70D4-4F53-8F22-8412A34C22CC}" type="slidenum">
              <a:rPr b="0" lang="ru-RU" sz="1400" spc="-1" strike="noStrike">
                <a:solidFill>
                  <a:schemeClr val="dk2">
                    <a:lumMod val="60000"/>
                    <a:lumOff val="40000"/>
                  </a:schemeClr>
                </a:solidFill>
                <a:latin typeface="Calibri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8" name="Group 6"/>
          <p:cNvGrpSpPr/>
          <p:nvPr/>
        </p:nvGrpSpPr>
        <p:grpSpPr>
          <a:xfrm>
            <a:off x="7467480" y="209520"/>
            <a:ext cx="657000" cy="431280"/>
            <a:chOff x="7467480" y="209520"/>
            <a:chExt cx="657000" cy="431280"/>
          </a:xfrm>
        </p:grpSpPr>
        <p:sp>
          <p:nvSpPr>
            <p:cNvPr id="9" name="Freeform 5"/>
            <p:cNvSpPr/>
            <p:nvPr/>
          </p:nvSpPr>
          <p:spPr>
            <a:xfrm>
              <a:off x="7467480" y="209520"/>
              <a:ext cx="242640" cy="431280"/>
            </a:xfrm>
            <a:custGeom>
              <a:avLst/>
              <a:gdLst>
                <a:gd name="textAreaLeft" fmla="*/ 0 w 242640"/>
                <a:gd name="textAreaRight" fmla="*/ 243000 w 242640"/>
                <a:gd name="textAreaTop" fmla="*/ 0 h 431280"/>
                <a:gd name="textAreaBottom" fmla="*/ 431640 h 431280"/>
              </a:gdLst>
              <a:ahLst/>
              <a:rect l="textAreaLeft" t="textAreaTop" r="textAreaRight" b="textAreaBottom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anchor="t">
              <a:noAutofit/>
            </a:bodyPr>
            <a:p>
              <a:pPr defTabSz="914400">
                <a:lnSpc>
                  <a:spcPct val="100000"/>
                </a:lnSpc>
              </a:pPr>
              <a:endParaRPr b="0" lang="en-US" sz="1800" spc="-1" strike="noStrike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0" name="Freeform 5"/>
            <p:cNvSpPr/>
            <p:nvPr/>
          </p:nvSpPr>
          <p:spPr>
            <a:xfrm>
              <a:off x="7677000" y="209520"/>
              <a:ext cx="242640" cy="431280"/>
            </a:xfrm>
            <a:custGeom>
              <a:avLst/>
              <a:gdLst>
                <a:gd name="textAreaLeft" fmla="*/ 0 w 242640"/>
                <a:gd name="textAreaRight" fmla="*/ 243000 w 242640"/>
                <a:gd name="textAreaTop" fmla="*/ 0 h 431280"/>
                <a:gd name="textAreaBottom" fmla="*/ 431640 h 431280"/>
              </a:gdLst>
              <a:ahLst/>
              <a:rect l="textAreaLeft" t="textAreaTop" r="textAreaRight" b="textAreaBottom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anchor="t">
              <a:noAutofit/>
            </a:bodyPr>
            <a:p>
              <a:pPr defTabSz="914400">
                <a:lnSpc>
                  <a:spcPct val="100000"/>
                </a:lnSpc>
              </a:pPr>
              <a:endParaRPr b="0" lang="en-US" sz="1800" spc="-1" strike="noStrike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11" name="Freeform 5"/>
            <p:cNvSpPr/>
            <p:nvPr/>
          </p:nvSpPr>
          <p:spPr>
            <a:xfrm>
              <a:off x="7881840" y="209520"/>
              <a:ext cx="242640" cy="431280"/>
            </a:xfrm>
            <a:custGeom>
              <a:avLst/>
              <a:gdLst>
                <a:gd name="textAreaLeft" fmla="*/ 0 w 242640"/>
                <a:gd name="textAreaRight" fmla="*/ 243000 w 242640"/>
                <a:gd name="textAreaTop" fmla="*/ 0 h 431280"/>
                <a:gd name="textAreaBottom" fmla="*/ 431640 h 431280"/>
              </a:gdLst>
              <a:ahLst/>
              <a:rect l="textAreaLeft" t="textAreaTop" r="textAreaRight" b="textAreaBottom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anchor="t">
              <a:noAutofit/>
            </a:bodyPr>
            <a:p>
              <a:pPr defTabSz="914400">
                <a:lnSpc>
                  <a:spcPct val="100000"/>
                </a:lnSpc>
              </a:pPr>
              <a:endParaRPr b="0" lang="en-US" sz="1800" spc="-1" strike="noStrike">
                <a:solidFill>
                  <a:schemeClr val="dk1"/>
                </a:solidFill>
                <a:latin typeface="Calibri"/>
              </a:endParaRPr>
            </a:p>
          </p:txBody>
        </p:sp>
      </p:grpSp>
      <p:sp>
        <p:nvSpPr>
          <p:cNvPr id="1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chemeClr val="dk2"/>
                </a:solidFill>
                <a:latin typeface="Calibri"/>
              </a:rPr>
              <a:t>Для правки структуры щёлкните мышью</a:t>
            </a: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Второй уровень структуры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Третий уровень структуры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Четвёртый уровень структуры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 tx="0" ty="0" sx="100000" sy="100000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11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 rotWithShape="0">
            <a:gsLst>
              <a:gs pos="0">
                <a:srgbClr val="31b6fd"/>
              </a:gs>
              <a:gs pos="52000">
                <a:srgbClr val="04a8a4"/>
              </a:gs>
              <a:gs pos="100000">
                <a:srgbClr val="03706d"/>
              </a:gs>
            </a:gsLst>
            <a:lin ang="5400000"/>
          </a:gradFill>
          <a:ln>
            <a:noFill/>
          </a:ln>
          <a:effectLst>
            <a:innerShdw blurRad="190500" dist="25400">
              <a:srgbClr val="000000">
                <a:alpha val="6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0" name="Rectangle 12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 rotWithShape="0">
            <a:gsLst>
              <a:gs pos="0">
                <a:srgbClr val="83d3fe"/>
              </a:gs>
              <a:gs pos="50000">
                <a:srgbClr val="31b6fd"/>
              </a:gs>
              <a:gs pos="100000">
                <a:srgbClr val="04a8a4"/>
              </a:gs>
            </a:gsLst>
            <a:lin ang="5400000"/>
          </a:gradFill>
          <a:ln>
            <a:noFill/>
          </a:ln>
          <a:effectLst>
            <a:innerShdw blurRad="190500" dist="25400">
              <a:srgbClr val="000000">
                <a:alpha val="6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1" name="Freeform 5"/>
          <p:cNvSpPr/>
          <p:nvPr/>
        </p:nvSpPr>
        <p:spPr>
          <a:xfrm>
            <a:off x="8453520" y="5715000"/>
            <a:ext cx="242640" cy="431280"/>
          </a:xfrm>
          <a:custGeom>
            <a:avLst/>
            <a:gdLst>
              <a:gd name="textAreaLeft" fmla="*/ 0 w 242640"/>
              <a:gd name="textAreaRight" fmla="*/ 243000 w 242640"/>
              <a:gd name="textAreaTop" fmla="*/ 0 h 431280"/>
              <a:gd name="textAreaBottom" fmla="*/ 431640 h 431280"/>
            </a:gdLst>
            <a:ahLst/>
            <a:rect l="textAreaLeft" t="textAreaTop" r="textAreaRight" b="textAreaBottom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ru-RU" sz="7200" spc="-1" strike="noStrike">
                <a:ln>
                  <a:solidFill>
                    <a:schemeClr val="dk2"/>
                  </a:solidFill>
                </a:ln>
                <a:solidFill>
                  <a:srgbClr val="ffffff"/>
                </a:solidFill>
                <a:latin typeface="Calibri"/>
              </a:rPr>
              <a:t>Образец заголовка</a:t>
            </a:r>
            <a:endParaRPr b="0" lang="ru-RU" sz="7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1219320" y="838080"/>
            <a:ext cx="7467120" cy="441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73e87"/>
              </a:buClr>
              <a:buFont typeface="Arial"/>
              <a:buChar char="»"/>
            </a:pPr>
            <a:r>
              <a:rPr b="0" lang="ru-RU" sz="2800" spc="-1" strike="noStrike">
                <a:solidFill>
                  <a:schemeClr val="dk2"/>
                </a:solidFill>
                <a:latin typeface="Calibri"/>
              </a:rPr>
              <a:t>Образец текста</a:t>
            </a: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˃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Второй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Char char="+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Третий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Четвертый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Пятый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dt" idx="4"/>
          </p:nvPr>
        </p:nvSpPr>
        <p:spPr>
          <a:xfrm rot="16200000">
            <a:off x="-1198440" y="4821480"/>
            <a:ext cx="2625480" cy="228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rgbClr val="ffffff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ffffff"/>
                </a:solidFill>
                <a:latin typeface="Calibri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sldNum" idx="5"/>
          </p:nvPr>
        </p:nvSpPr>
        <p:spPr>
          <a:xfrm>
            <a:off x="8686800" y="5740560"/>
            <a:ext cx="380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2">
                    <a:lumMod val="60000"/>
                    <a:lumOff val="40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03ADEE81-4283-4B03-B320-D0BB8BD3CEF6}" type="slidenum">
              <a:rPr b="0" lang="ru-RU" sz="1200" spc="-1" strike="noStrike">
                <a:solidFill>
                  <a:schemeClr val="dk2">
                    <a:lumMod val="60000"/>
                    <a:lumOff val="40000"/>
                  </a:schemeClr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" name="PlaceHolder 5"/>
          <p:cNvSpPr>
            <a:spLocks noGrp="1"/>
          </p:cNvSpPr>
          <p:nvPr>
            <p:ph type="ftr" idx="6"/>
          </p:nvPr>
        </p:nvSpPr>
        <p:spPr>
          <a:xfrm>
            <a:off x="1259640" y="6553080"/>
            <a:ext cx="7162560" cy="228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chemeClr val="dk1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chemeClr val="dk1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chemeClr val="dk1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6" name="PlaceHolder 4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7" name="PlaceHolder 5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DD15A5C-4A9B-4DF7-8008-87F0DCBB6AEB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chemeClr val="dk1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chemeClr val="dk1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chemeClr val="dk1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dt" idx="10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ftr" idx="11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 type="sldNum" idx="12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414A57F-6889-421E-B455-FFD69DBFBD19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 tx="0" ty="0" sx="100000" sy="100000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Rectangle 11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 rotWithShape="0">
            <a:gsLst>
              <a:gs pos="0">
                <a:srgbClr val="31b6fd"/>
              </a:gs>
              <a:gs pos="52000">
                <a:srgbClr val="04a8a4"/>
              </a:gs>
              <a:gs pos="100000">
                <a:srgbClr val="03706d"/>
              </a:gs>
            </a:gsLst>
            <a:lin ang="5400000"/>
          </a:gradFill>
          <a:ln>
            <a:noFill/>
          </a:ln>
          <a:effectLst>
            <a:innerShdw blurRad="190500" dist="25400">
              <a:srgbClr val="000000">
                <a:alpha val="6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6" name="Rectangle 12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 rotWithShape="0">
            <a:gsLst>
              <a:gs pos="0">
                <a:srgbClr val="83d3fe"/>
              </a:gs>
              <a:gs pos="50000">
                <a:srgbClr val="31b6fd"/>
              </a:gs>
              <a:gs pos="100000">
                <a:srgbClr val="04a8a4"/>
              </a:gs>
            </a:gsLst>
            <a:lin ang="5400000"/>
          </a:gradFill>
          <a:ln>
            <a:noFill/>
          </a:ln>
          <a:effectLst>
            <a:innerShdw blurRad="190500" dist="25400">
              <a:srgbClr val="000000">
                <a:alpha val="6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7" name="Freeform 5"/>
          <p:cNvSpPr/>
          <p:nvPr/>
        </p:nvSpPr>
        <p:spPr>
          <a:xfrm>
            <a:off x="8453520" y="5715000"/>
            <a:ext cx="242640" cy="431280"/>
          </a:xfrm>
          <a:custGeom>
            <a:avLst/>
            <a:gdLst>
              <a:gd name="textAreaLeft" fmla="*/ 0 w 242640"/>
              <a:gd name="textAreaRight" fmla="*/ 243000 w 242640"/>
              <a:gd name="textAreaTop" fmla="*/ 0 h 431280"/>
              <a:gd name="textAreaBottom" fmla="*/ 431640 h 431280"/>
            </a:gdLst>
            <a:ahLst/>
            <a:rect l="textAreaLeft" t="textAreaTop" r="textAreaRight" b="textAreaBottom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ru-RU" sz="7200" spc="-1" strike="noStrike">
                <a:ln>
                  <a:solidFill>
                    <a:schemeClr val="dk2"/>
                  </a:solidFill>
                </a:ln>
                <a:solidFill>
                  <a:srgbClr val="ffffff"/>
                </a:solidFill>
                <a:latin typeface="Calibri"/>
              </a:rPr>
              <a:t>Образец заголовка</a:t>
            </a:r>
            <a:endParaRPr b="0" lang="ru-RU" sz="7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dt" idx="13"/>
          </p:nvPr>
        </p:nvSpPr>
        <p:spPr>
          <a:xfrm rot="16200000">
            <a:off x="-1198440" y="4821480"/>
            <a:ext cx="2625480" cy="228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rgbClr val="ffffff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ffffff"/>
                </a:solidFill>
                <a:latin typeface="Calibri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ftr" idx="14"/>
          </p:nvPr>
        </p:nvSpPr>
        <p:spPr>
          <a:xfrm>
            <a:off x="1259640" y="6553080"/>
            <a:ext cx="7162560" cy="228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sldNum" idx="15"/>
          </p:nvPr>
        </p:nvSpPr>
        <p:spPr>
          <a:xfrm>
            <a:off x="8686800" y="5740560"/>
            <a:ext cx="380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2">
                    <a:lumMod val="60000"/>
                    <a:lumOff val="40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6AD7F1EE-C662-48CE-A2D0-17927C4AFBFE}" type="slidenum">
              <a:rPr b="0" lang="ru-RU" sz="1200" spc="-1" strike="noStrike">
                <a:solidFill>
                  <a:schemeClr val="dk2">
                    <a:lumMod val="60000"/>
                    <a:lumOff val="40000"/>
                  </a:schemeClr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 type="body"/>
          </p:nvPr>
        </p:nvSpPr>
        <p:spPr>
          <a:xfrm>
            <a:off x="1216080" y="841320"/>
            <a:ext cx="3730320" cy="438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73e87"/>
              </a:buClr>
              <a:buFont typeface="Arial"/>
              <a:buChar char="»"/>
            </a:pPr>
            <a:r>
              <a:rPr b="0" lang="ru-RU" sz="2800" spc="-1" strike="noStrike">
                <a:solidFill>
                  <a:schemeClr val="dk2"/>
                </a:solidFill>
                <a:latin typeface="Calibri"/>
              </a:rPr>
              <a:t>Образец текста</a:t>
            </a: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˃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Второй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Char char="+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Третий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Четвертый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Пятый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3" name="PlaceHolder 6"/>
          <p:cNvSpPr>
            <a:spLocks noGrp="1"/>
          </p:cNvSpPr>
          <p:nvPr>
            <p:ph type="body"/>
          </p:nvPr>
        </p:nvSpPr>
        <p:spPr>
          <a:xfrm>
            <a:off x="5102280" y="841320"/>
            <a:ext cx="3730320" cy="438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73e87"/>
              </a:buClr>
              <a:buFont typeface="Arial"/>
              <a:buChar char="»"/>
            </a:pPr>
            <a:r>
              <a:rPr b="0" lang="ru-RU" sz="2800" spc="-1" strike="noStrike">
                <a:solidFill>
                  <a:schemeClr val="dk2"/>
                </a:solidFill>
                <a:latin typeface="Calibri"/>
              </a:rPr>
              <a:t>Образец текста</a:t>
            </a: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˃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Второй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Char char="+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Третий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Четвертый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Пятый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 tx="0" ty="0" sx="100000" sy="100000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11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 rotWithShape="0">
            <a:gsLst>
              <a:gs pos="0">
                <a:srgbClr val="31b6fd"/>
              </a:gs>
              <a:gs pos="52000">
                <a:srgbClr val="04a8a4"/>
              </a:gs>
              <a:gs pos="100000">
                <a:srgbClr val="03706d"/>
              </a:gs>
            </a:gsLst>
            <a:lin ang="5400000"/>
          </a:gradFill>
          <a:ln>
            <a:noFill/>
          </a:ln>
          <a:effectLst>
            <a:innerShdw blurRad="190500" dist="25400">
              <a:srgbClr val="000000">
                <a:alpha val="6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1" name="Rectangle 12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 rotWithShape="0">
            <a:gsLst>
              <a:gs pos="0">
                <a:srgbClr val="83d3fe"/>
              </a:gs>
              <a:gs pos="50000">
                <a:srgbClr val="31b6fd"/>
              </a:gs>
              <a:gs pos="100000">
                <a:srgbClr val="04a8a4"/>
              </a:gs>
            </a:gsLst>
            <a:lin ang="5400000"/>
          </a:gradFill>
          <a:ln>
            <a:noFill/>
          </a:ln>
          <a:effectLst>
            <a:innerShdw blurRad="190500" dist="25400">
              <a:srgbClr val="000000">
                <a:alpha val="6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22" name="Freeform 5"/>
          <p:cNvSpPr/>
          <p:nvPr/>
        </p:nvSpPr>
        <p:spPr>
          <a:xfrm>
            <a:off x="8453520" y="5715000"/>
            <a:ext cx="242640" cy="431280"/>
          </a:xfrm>
          <a:custGeom>
            <a:avLst/>
            <a:gdLst>
              <a:gd name="textAreaLeft" fmla="*/ 0 w 242640"/>
              <a:gd name="textAreaRight" fmla="*/ 243000 w 242640"/>
              <a:gd name="textAreaTop" fmla="*/ 0 h 431280"/>
              <a:gd name="textAreaBottom" fmla="*/ 431640 h 431280"/>
            </a:gdLst>
            <a:ahLst/>
            <a:rect l="textAreaLeft" t="textAreaTop" r="textAreaRight" b="textAreaBottom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ru-RU" sz="7200" spc="-1" strike="noStrike">
                <a:ln>
                  <a:solidFill>
                    <a:schemeClr val="dk2"/>
                  </a:solidFill>
                </a:ln>
                <a:solidFill>
                  <a:srgbClr val="ffffff"/>
                </a:solidFill>
                <a:latin typeface="Calibri"/>
              </a:rPr>
              <a:t>Образец заголовка</a:t>
            </a:r>
            <a:endParaRPr b="0" lang="ru-RU" sz="7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1219320" y="841320"/>
            <a:ext cx="3733560" cy="533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91440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chemeClr val="dk2"/>
                </a:solidFill>
                <a:latin typeface="Calibri"/>
              </a:rPr>
              <a:t>Образец текста</a:t>
            </a:r>
            <a:endParaRPr b="0" lang="ru-RU" sz="1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5105520" y="841320"/>
            <a:ext cx="3735000" cy="533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914400">
              <a:lnSpc>
                <a:spcPct val="100000"/>
              </a:lnSpc>
              <a:spcBef>
                <a:spcPts val="360"/>
              </a:spcBef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chemeClr val="dk2"/>
                </a:solidFill>
                <a:latin typeface="Calibri"/>
              </a:rPr>
              <a:t>Образец текста</a:t>
            </a:r>
            <a:endParaRPr b="0" lang="ru-RU" sz="18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 type="dt" idx="16"/>
          </p:nvPr>
        </p:nvSpPr>
        <p:spPr>
          <a:xfrm rot="16200000">
            <a:off x="-1198440" y="4821480"/>
            <a:ext cx="2625480" cy="228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rgbClr val="ffffff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ffffff"/>
                </a:solidFill>
                <a:latin typeface="Calibri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7" name="PlaceHolder 5"/>
          <p:cNvSpPr>
            <a:spLocks noGrp="1"/>
          </p:cNvSpPr>
          <p:nvPr>
            <p:ph type="ftr" idx="17"/>
          </p:nvPr>
        </p:nvSpPr>
        <p:spPr>
          <a:xfrm>
            <a:off x="1259640" y="6553080"/>
            <a:ext cx="7162560" cy="228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8" name="PlaceHolder 6"/>
          <p:cNvSpPr>
            <a:spLocks noGrp="1"/>
          </p:cNvSpPr>
          <p:nvPr>
            <p:ph type="sldNum" idx="18"/>
          </p:nvPr>
        </p:nvSpPr>
        <p:spPr>
          <a:xfrm>
            <a:off x="8686800" y="5740560"/>
            <a:ext cx="380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2">
                    <a:lumMod val="60000"/>
                    <a:lumOff val="40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399E1925-D7D4-479B-8237-928D2ED33397}" type="slidenum">
              <a:rPr b="0" lang="ru-RU" sz="1200" spc="-1" strike="noStrike">
                <a:solidFill>
                  <a:schemeClr val="dk2">
                    <a:lumMod val="60000"/>
                    <a:lumOff val="40000"/>
                  </a:schemeClr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9" name="PlaceHolder 7"/>
          <p:cNvSpPr>
            <a:spLocks noGrp="1"/>
          </p:cNvSpPr>
          <p:nvPr>
            <p:ph type="body"/>
          </p:nvPr>
        </p:nvSpPr>
        <p:spPr>
          <a:xfrm>
            <a:off x="1216080" y="1380600"/>
            <a:ext cx="3730320" cy="3840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73e87"/>
              </a:buClr>
              <a:buFont typeface="Arial"/>
              <a:buChar char="»"/>
            </a:pPr>
            <a:r>
              <a:rPr b="0" lang="ru-RU" sz="2800" spc="-1" strike="noStrike">
                <a:solidFill>
                  <a:schemeClr val="dk2"/>
                </a:solidFill>
                <a:latin typeface="Calibri"/>
              </a:rPr>
              <a:t>Образец текста</a:t>
            </a: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˃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Второй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Char char="+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Третий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Четвертый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Пятый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0" name="PlaceHolder 8"/>
          <p:cNvSpPr>
            <a:spLocks noGrp="1"/>
          </p:cNvSpPr>
          <p:nvPr>
            <p:ph type="body"/>
          </p:nvPr>
        </p:nvSpPr>
        <p:spPr>
          <a:xfrm>
            <a:off x="5102280" y="1380600"/>
            <a:ext cx="3730320" cy="3840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73e87"/>
              </a:buClr>
              <a:buFont typeface="Arial"/>
              <a:buChar char="»"/>
            </a:pPr>
            <a:r>
              <a:rPr b="0" lang="ru-RU" sz="2800" spc="-1" strike="noStrike">
                <a:solidFill>
                  <a:schemeClr val="dk2"/>
                </a:solidFill>
                <a:latin typeface="Calibri"/>
              </a:rPr>
              <a:t>Образец текста</a:t>
            </a: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˃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Второй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Calibri"/>
              <a:buChar char="+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Третий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Четвертый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Пятый уровень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 tx="0" ty="0" sx="100000" sy="100000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Rectangle 11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 rotWithShape="0">
            <a:gsLst>
              <a:gs pos="0">
                <a:srgbClr val="31b6fd"/>
              </a:gs>
              <a:gs pos="52000">
                <a:srgbClr val="04a8a4"/>
              </a:gs>
              <a:gs pos="100000">
                <a:srgbClr val="03706d"/>
              </a:gs>
            </a:gsLst>
            <a:lin ang="5400000"/>
          </a:gradFill>
          <a:ln>
            <a:noFill/>
          </a:ln>
          <a:effectLst>
            <a:innerShdw blurRad="190500" dist="25400">
              <a:srgbClr val="000000">
                <a:alpha val="6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8" name="Rectangle 12"/>
          <p:cNvSpPr/>
          <p:nvPr/>
        </p:nvSpPr>
        <p:spPr>
          <a:xfrm>
            <a:off x="0" y="0"/>
            <a:ext cx="228240" cy="6857640"/>
          </a:xfrm>
          <a:prstGeom prst="rect">
            <a:avLst/>
          </a:prstGeom>
          <a:gradFill rotWithShape="0">
            <a:gsLst>
              <a:gs pos="0">
                <a:srgbClr val="83d3fe"/>
              </a:gs>
              <a:gs pos="50000">
                <a:srgbClr val="31b6fd"/>
              </a:gs>
              <a:gs pos="100000">
                <a:srgbClr val="04a8a4"/>
              </a:gs>
            </a:gsLst>
            <a:lin ang="5400000"/>
          </a:gradFill>
          <a:ln>
            <a:noFill/>
          </a:ln>
          <a:effectLst>
            <a:innerShdw blurRad="190500" dist="25400">
              <a:srgbClr val="000000">
                <a:alpha val="6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69" name="Freeform 5"/>
          <p:cNvSpPr/>
          <p:nvPr/>
        </p:nvSpPr>
        <p:spPr>
          <a:xfrm>
            <a:off x="8453520" y="5715000"/>
            <a:ext cx="242640" cy="431280"/>
          </a:xfrm>
          <a:custGeom>
            <a:avLst/>
            <a:gdLst>
              <a:gd name="textAreaLeft" fmla="*/ 0 w 242640"/>
              <a:gd name="textAreaRight" fmla="*/ 243000 w 242640"/>
              <a:gd name="textAreaTop" fmla="*/ 0 h 431280"/>
              <a:gd name="textAreaBottom" fmla="*/ 431640 h 431280"/>
            </a:gdLst>
            <a:ahLst/>
            <a:rect l="textAreaLeft" t="textAreaTop" r="textAreaRight" b="textAreaBottom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ru-RU" sz="7200" spc="-1" strike="noStrike">
                <a:ln>
                  <a:solidFill>
                    <a:schemeClr val="dk2"/>
                  </a:solidFill>
                </a:ln>
                <a:solidFill>
                  <a:srgbClr val="ffffff"/>
                </a:solidFill>
                <a:latin typeface="Calibri"/>
              </a:rPr>
              <a:t>Образец заголовка</a:t>
            </a:r>
            <a:endParaRPr b="0" lang="ru-RU" sz="7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dt" idx="19"/>
          </p:nvPr>
        </p:nvSpPr>
        <p:spPr>
          <a:xfrm rot="16200000">
            <a:off x="-1198440" y="4821480"/>
            <a:ext cx="2625480" cy="228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rgbClr val="ffffff"/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ffffff"/>
                </a:solidFill>
                <a:latin typeface="Calibri"/>
              </a:rPr>
              <a:t>&lt;дата/время&gt;</a:t>
            </a:r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ftr" idx="20"/>
          </p:nvPr>
        </p:nvSpPr>
        <p:spPr>
          <a:xfrm>
            <a:off x="1259640" y="6553080"/>
            <a:ext cx="7162560" cy="228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sldNum" idx="21"/>
          </p:nvPr>
        </p:nvSpPr>
        <p:spPr>
          <a:xfrm>
            <a:off x="8686800" y="5740560"/>
            <a:ext cx="380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pc="-1" strike="noStrike">
                <a:solidFill>
                  <a:schemeClr val="dk2">
                    <a:lumMod val="60000"/>
                    <a:lumOff val="40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BD9BE9DF-266C-4B88-9B39-233A4475F6B3}" type="slidenum">
              <a:rPr b="0" lang="ru-RU" sz="1200" spc="-1" strike="noStrike">
                <a:solidFill>
                  <a:schemeClr val="dk2">
                    <a:lumMod val="60000"/>
                    <a:lumOff val="40000"/>
                  </a:schemeClr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chemeClr val="dk2"/>
                </a:solidFill>
                <a:latin typeface="Calibri"/>
              </a:rPr>
              <a:t>Для правки структуры щёлкните мышью</a:t>
            </a: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Второй уровень структуры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Третий уровень структуры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chemeClr val="dk1"/>
                </a:solidFill>
                <a:latin typeface="Calibri"/>
              </a:rPr>
              <a:t>Четвёртый уровень структуры</a:t>
            </a:r>
            <a:endParaRPr b="0" lang="ru-RU" sz="18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chemeClr val="dk1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hyperlink" Target="http://www.klass39.ru/wp-content/uploads/2015/03/&#1044;&#1077;&#1081;&#1085;&#1077;&#1082;&#1072;_&#1086;&#1073;&#1086;&#1088;&#1086;&#1085;&#1072;_&#1057;&#1077;&#1074;&#1072;&#1089;&#1090;&#1086;&#1087;&#1086;&#1083;&#1103;.jpg" TargetMode="External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3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image" Target="../media/image28.jpeg"/><Relationship Id="rId3" Type="http://schemas.openxmlformats.org/officeDocument/2006/relationships/slideLayout" Target="../slideLayouts/slideLayout52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jpeg"/><Relationship Id="rId3" Type="http://schemas.openxmlformats.org/officeDocument/2006/relationships/slideLayout" Target="../slideLayouts/slideLayout6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image" Target="../media/image32.jpeg"/><Relationship Id="rId3" Type="http://schemas.openxmlformats.org/officeDocument/2006/relationships/slideLayout" Target="../slideLayouts/slideLayout52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image" Target="../media/image34.jpeg"/><Relationship Id="rId3" Type="http://schemas.openxmlformats.org/officeDocument/2006/relationships/slideLayout" Target="../slideLayouts/slideLayout52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image" Target="../media/image37.jpeg"/><Relationship Id="rId3" Type="http://schemas.openxmlformats.org/officeDocument/2006/relationships/slideLayout" Target="../slideLayouts/slideLayout52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image" Target="../media/image39.png"/><Relationship Id="rId3" Type="http://schemas.openxmlformats.org/officeDocument/2006/relationships/slideLayout" Target="../slideLayouts/slideLayout7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755640" y="3933000"/>
            <a:ext cx="4824000" cy="2924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 fontScale="79651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ru-RU" sz="54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Воссоединение </a:t>
            </a:r>
            <a:br>
              <a:rPr sz="5400"/>
            </a:br>
            <a:r>
              <a:rPr b="1" lang="ru-RU" sz="54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Крыма с Россией</a:t>
            </a:r>
            <a:br>
              <a:rPr sz="5400"/>
            </a:br>
            <a:br>
              <a:rPr sz="5400"/>
            </a:br>
            <a:br>
              <a:rPr sz="5400"/>
            </a:br>
            <a:r>
              <a:rPr b="1" lang="ru-RU" sz="1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Подготовил:    Ивкин С.В.</a:t>
            </a:r>
            <a:endParaRPr b="0" lang="ru-RU" sz="16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12" name="Picture 2" descr="C:\Users\Daria\Desktop\krym_nash.jpeg"/>
          <p:cNvPicPr/>
          <p:nvPr/>
        </p:nvPicPr>
        <p:blipFill>
          <a:blip r:embed="rId1"/>
          <a:stretch/>
        </p:blipFill>
        <p:spPr>
          <a:xfrm>
            <a:off x="827640" y="980640"/>
            <a:ext cx="3816000" cy="2448000"/>
          </a:xfrm>
          <a:prstGeom prst="rect">
            <a:avLst/>
          </a:prstGeom>
          <a:ln w="0">
            <a:noFill/>
          </a:ln>
        </p:spPr>
      </p:pic>
      <p:sp>
        <p:nvSpPr>
          <p:cNvPr id="313" name="Прямоугольник 3"/>
          <p:cNvSpPr/>
          <p:nvPr/>
        </p:nvSpPr>
        <p:spPr>
          <a:xfrm>
            <a:off x="1547640" y="260640"/>
            <a:ext cx="67683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1800" spc="-1" strike="noStrike">
                <a:solidFill>
                  <a:schemeClr val="dk1"/>
                </a:solidFill>
                <a:latin typeface="Calibri"/>
              </a:rPr>
              <a:t>ТОГБОУ «Инжавинская школа-интернат для обучающихся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ru-RU" sz="1800" spc="-1" strike="noStrike">
                <a:solidFill>
                  <a:schemeClr val="dk1"/>
                </a:solidFill>
                <a:latin typeface="Calibri"/>
              </a:rPr>
              <a:t> </a:t>
            </a:r>
            <a:r>
              <a:rPr b="1" lang="ru-RU" sz="1800" spc="-1" strike="noStrike">
                <a:solidFill>
                  <a:schemeClr val="dk1"/>
                </a:solidFill>
                <a:latin typeface="Calibri"/>
              </a:rPr>
              <a:t>с ограниченными возможностями здоровья»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14" name="Picture 2" descr="H:\фото мероприятия\SAM_8990.JPG"/>
          <p:cNvPicPr/>
          <p:nvPr/>
        </p:nvPicPr>
        <p:blipFill>
          <a:blip r:embed="rId2"/>
          <a:stretch/>
        </p:blipFill>
        <p:spPr>
          <a:xfrm>
            <a:off x="5508000" y="3861000"/>
            <a:ext cx="3635640" cy="2996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1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" dur="1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Текст 3"/>
          <p:cNvSpPr/>
          <p:nvPr/>
        </p:nvSpPr>
        <p:spPr>
          <a:xfrm>
            <a:off x="405360" y="145080"/>
            <a:ext cx="8568720" cy="2628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 defTabSz="914400">
              <a:lnSpc>
                <a:spcPct val="100000"/>
              </a:lnSpc>
              <a:spcBef>
                <a:spcPts val="601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chemeClr val="accent2">
                    <a:lumMod val="75000"/>
                  </a:schemeClr>
                </a:solidFill>
                <a:latin typeface="Times New Roman"/>
              </a:rPr>
              <a:t>В 1854—1855 гг. в Крыму разыгрались главные события Восточной войны (1853—1856), более известной под названием Крымской. Героическая оборона Севастополя длилась 349 дней и показала всему миру величие непобежденного русского народа. Руководили обороной Севастополя начальник штаба Черноморского флота вице-адмирал В. А. Корнилов и командующий эскадрой вице-адмирал П. С. Нахимов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4" name="Picture 6" descr="https://encrypted-tbn2.gstatic.com/images?q=tbn:ANd9GcQGleoxIdd5aaUUpnOFPxHqZ4L2KsaKsoTTasdrAwLTjRqDOASV"/>
          <p:cNvPicPr/>
          <p:nvPr/>
        </p:nvPicPr>
        <p:blipFill>
          <a:blip r:embed="rId1"/>
          <a:stretch/>
        </p:blipFill>
        <p:spPr>
          <a:xfrm>
            <a:off x="294840" y="3315960"/>
            <a:ext cx="4394520" cy="2886840"/>
          </a:xfrm>
          <a:prstGeom prst="rect">
            <a:avLst/>
          </a:prstGeom>
          <a:ln w="9525">
            <a:noFill/>
          </a:ln>
        </p:spPr>
      </p:pic>
      <p:pic>
        <p:nvPicPr>
          <p:cNvPr id="335" name="Picture 2" descr="https://encrypted-tbn2.gstatic.com/images?q=tbn:ANd9GcS8hNJyTK-viJ1I0X97Z7UCeD54jzbnx1KktLIQJ2OcfM4U8604"/>
          <p:cNvPicPr/>
          <p:nvPr/>
        </p:nvPicPr>
        <p:blipFill>
          <a:blip r:embed="rId2"/>
          <a:stretch/>
        </p:blipFill>
        <p:spPr>
          <a:xfrm>
            <a:off x="4788000" y="3315960"/>
            <a:ext cx="4067640" cy="2916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1187640" y="544536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Оборона Севастополя 1941-1942г.</a:t>
            </a:r>
            <a:endParaRPr b="0" lang="ru-RU" sz="3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/>
          </p:nvPr>
        </p:nvSpPr>
        <p:spPr>
          <a:xfrm>
            <a:off x="827640" y="476640"/>
            <a:ext cx="7467120" cy="1468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62485" lnSpcReduction="10000"/>
          </a:bodyPr>
          <a:p>
            <a:pPr marL="343080" indent="-343080" algn="just" defTabSz="914400">
              <a:lnSpc>
                <a:spcPct val="100000"/>
              </a:lnSpc>
              <a:spcBef>
                <a:spcPts val="720"/>
              </a:spcBef>
              <a:buClr>
                <a:srgbClr val="2862aa"/>
              </a:buClr>
              <a:buFont typeface="Arial"/>
              <a:buChar char="»"/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30 октября 1941 года началась оборона Севастополя</a:t>
            </a:r>
            <a:endParaRPr b="0" lang="ru-RU" sz="3600" spc="-1" strike="noStrike">
              <a:solidFill>
                <a:schemeClr val="dk2"/>
              </a:solidFill>
              <a:latin typeface="Calibri"/>
            </a:endParaRPr>
          </a:p>
          <a:p>
            <a:pPr marL="343080" indent="-343080" algn="just" defTabSz="914400">
              <a:lnSpc>
                <a:spcPct val="100000"/>
              </a:lnSpc>
              <a:spcBef>
                <a:spcPts val="720"/>
              </a:spcBef>
              <a:buClr>
                <a:srgbClr val="2862aa"/>
              </a:buClr>
              <a:buFont typeface="Arial"/>
              <a:buChar char="»"/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Оборона Севастополя продолжалась 250 дней</a:t>
            </a:r>
            <a:endParaRPr b="0" lang="ru-RU" sz="3600" spc="-1" strike="noStrike">
              <a:solidFill>
                <a:schemeClr val="dk2"/>
              </a:solidFill>
              <a:latin typeface="Calibri"/>
            </a:endParaRPr>
          </a:p>
          <a:p>
            <a:pPr marL="343080" indent="-343080" algn="just" defTabSz="914400">
              <a:lnSpc>
                <a:spcPct val="100000"/>
              </a:lnSpc>
              <a:spcBef>
                <a:spcPts val="720"/>
              </a:spcBef>
              <a:buClr>
                <a:srgbClr val="2862aa"/>
              </a:buClr>
              <a:buFont typeface="Arial"/>
              <a:buChar char="»"/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В борьбе за город противник потерял около 300 тысяч человек убитыми и ранеными</a:t>
            </a:r>
            <a:endParaRPr b="0" lang="ru-RU" sz="3600" spc="-1" strike="noStrike">
              <a:solidFill>
                <a:schemeClr val="dk2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561"/>
              </a:spcBef>
              <a:buNone/>
            </a:pP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pic>
        <p:nvPicPr>
          <p:cNvPr id="338" name="Рисунок 6" descr="18 марта единый урок Крым в истории России ИЛИ Мы вместе календарь история ">
            <a:hlinkClick r:id="rId1"/>
          </p:cNvPr>
          <p:cNvPicPr/>
          <p:nvPr/>
        </p:nvPicPr>
        <p:blipFill>
          <a:blip r:embed="rId2"/>
          <a:stretch/>
        </p:blipFill>
        <p:spPr>
          <a:xfrm>
            <a:off x="683640" y="1776240"/>
            <a:ext cx="8091360" cy="4093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/>
          </p:cNvSpPr>
          <p:nvPr>
            <p:ph type="title"/>
          </p:nvPr>
        </p:nvSpPr>
        <p:spPr>
          <a:xfrm>
            <a:off x="812520" y="-315360"/>
            <a:ext cx="74671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Крым – Россия!</a:t>
            </a:r>
            <a:endParaRPr b="0" lang="ru-RU" sz="3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40" name="PlaceHolder 2"/>
          <p:cNvSpPr>
            <a:spLocks noGrp="1"/>
          </p:cNvSpPr>
          <p:nvPr>
            <p:ph/>
          </p:nvPr>
        </p:nvSpPr>
        <p:spPr>
          <a:xfrm>
            <a:off x="951480" y="836640"/>
            <a:ext cx="746712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algn="just" defTabSz="91440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»"/>
            </a:pPr>
            <a:r>
              <a:rPr b="1" lang="ru-RU" sz="2800" spc="-1" strike="noStrike">
                <a:solidFill>
                  <a:srgbClr val="ff0000"/>
                </a:solidFill>
                <a:latin typeface="Calibri"/>
              </a:rPr>
              <a:t>18 марта 2014 года – </a:t>
            </a:r>
            <a:r>
              <a:rPr b="1" lang="ru-RU" sz="2800" spc="-1" strike="noStrike">
                <a:solidFill>
                  <a:schemeClr val="dk2"/>
                </a:solidFill>
                <a:latin typeface="Calibri"/>
              </a:rPr>
              <a:t>день воссоединения Крыма с Россией.</a:t>
            </a: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pic>
        <p:nvPicPr>
          <p:cNvPr id="341" name="Объект 1" descr=""/>
          <p:cNvPicPr/>
          <p:nvPr/>
        </p:nvPicPr>
        <p:blipFill>
          <a:blip r:embed="rId1"/>
          <a:stretch/>
        </p:blipFill>
        <p:spPr>
          <a:xfrm>
            <a:off x="827640" y="1820880"/>
            <a:ext cx="7488360" cy="4714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Объект 2" descr=""/>
          <p:cNvPicPr/>
          <p:nvPr/>
        </p:nvPicPr>
        <p:blipFill>
          <a:blip r:embed="rId1"/>
          <a:stretch/>
        </p:blipFill>
        <p:spPr>
          <a:xfrm>
            <a:off x="142920" y="152280"/>
            <a:ext cx="8857800" cy="6552720"/>
          </a:xfrm>
          <a:prstGeom prst="rect">
            <a:avLst/>
          </a:prstGeom>
          <a:ln w="0">
            <a:noFill/>
          </a:ln>
        </p:spPr>
      </p:pic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5896080" y="404640"/>
            <a:ext cx="3249360" cy="490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62281"/>
          </a:bodyPr>
          <a:p>
            <a:pPr indent="0" defTabSz="914400">
              <a:lnSpc>
                <a:spcPct val="100000"/>
              </a:lnSpc>
              <a:buNone/>
            </a:pPr>
            <a:r>
              <a:rPr b="1" lang="ru-RU" sz="4400" spc="-1" strike="noStrike">
                <a:solidFill>
                  <a:schemeClr val="dk1"/>
                </a:solidFill>
                <a:latin typeface="Calibri"/>
              </a:rPr>
              <a:t>карта Крыма</a:t>
            </a:r>
            <a:endParaRPr b="0" lang="ru-RU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44" name="Picture 2" descr="C:\Users\user\Desktop\Emblem_of_Crimea.svg.png"/>
          <p:cNvPicPr/>
          <p:nvPr/>
        </p:nvPicPr>
        <p:blipFill>
          <a:blip r:embed="rId2"/>
          <a:stretch/>
        </p:blipFill>
        <p:spPr>
          <a:xfrm>
            <a:off x="6876360" y="4325760"/>
            <a:ext cx="1904760" cy="2171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title"/>
          </p:nvPr>
        </p:nvSpPr>
        <p:spPr>
          <a:xfrm>
            <a:off x="1259640" y="-17136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«Крым – жемчужина России»</a:t>
            </a:r>
            <a:endParaRPr b="0" lang="ru-RU" sz="3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46" name="PlaceHolder 2"/>
          <p:cNvSpPr>
            <a:spLocks noGrp="1"/>
          </p:cNvSpPr>
          <p:nvPr>
            <p:ph/>
          </p:nvPr>
        </p:nvSpPr>
        <p:spPr>
          <a:xfrm>
            <a:off x="971640" y="5445360"/>
            <a:ext cx="7467120" cy="441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 defTabSz="914400">
              <a:lnSpc>
                <a:spcPct val="100000"/>
              </a:lnSpc>
              <a:spcBef>
                <a:spcPts val="720"/>
              </a:spcBef>
              <a:buClr>
                <a:srgbClr val="073e87"/>
              </a:buClr>
              <a:buFont typeface="Arial"/>
              <a:buChar char="»"/>
            </a:pPr>
            <a:r>
              <a:rPr b="0" lang="ru-RU" sz="3600" spc="-1" strike="noStrike">
                <a:solidFill>
                  <a:schemeClr val="dk2"/>
                </a:solidFill>
                <a:latin typeface="Calibri"/>
              </a:rPr>
              <a:t>Ласточкино гнездо</a:t>
            </a:r>
            <a:endParaRPr b="0" lang="ru-RU" sz="3600" spc="-1" strike="noStrike">
              <a:solidFill>
                <a:schemeClr val="dk2"/>
              </a:solidFill>
              <a:latin typeface="Calibri"/>
            </a:endParaRPr>
          </a:p>
        </p:txBody>
      </p:sp>
      <p:pic>
        <p:nvPicPr>
          <p:cNvPr id="347" name="Рисунок 3" descr=""/>
          <p:cNvPicPr/>
          <p:nvPr/>
        </p:nvPicPr>
        <p:blipFill>
          <a:blip r:embed="rId1"/>
          <a:stretch/>
        </p:blipFill>
        <p:spPr>
          <a:xfrm>
            <a:off x="1763640" y="1412640"/>
            <a:ext cx="5846400" cy="3897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" dur="indefinite" restart="never" nodeType="tmRoot">
          <p:childTnLst>
            <p:seq>
              <p:cTn id="31" dur="indefinite" nodeType="mainSeq">
                <p:childTnLst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" dur="500"/>
                                        <p:tgtEl>
                                          <p:spTgt spid="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10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5" dur="10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" dur="10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/>
          </p:cNvSpPr>
          <p:nvPr>
            <p:ph type="title"/>
          </p:nvPr>
        </p:nvSpPr>
        <p:spPr>
          <a:xfrm>
            <a:off x="1219320" y="5229360"/>
            <a:ext cx="7241040" cy="1171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>
              <a:buNone/>
            </a:pPr>
            <a:endParaRPr b="1" lang="ru-RU" sz="7200" spc="-1" strike="noStrike">
              <a:ln>
                <a:solidFill>
                  <a:schemeClr val="dk2"/>
                </a:solidFill>
              </a:ln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49" name="PlaceHolder 2"/>
          <p:cNvSpPr>
            <a:spLocks noGrp="1"/>
          </p:cNvSpPr>
          <p:nvPr>
            <p:ph/>
          </p:nvPr>
        </p:nvSpPr>
        <p:spPr>
          <a:xfrm>
            <a:off x="820080" y="5013000"/>
            <a:ext cx="7467120" cy="1348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defTabSz="914400">
              <a:lnSpc>
                <a:spcPct val="100000"/>
              </a:lnSpc>
              <a:spcBef>
                <a:spcPts val="720"/>
              </a:spcBef>
              <a:buClr>
                <a:srgbClr val="073e87"/>
              </a:buClr>
              <a:buFont typeface="Arial"/>
              <a:buChar char="»"/>
            </a:pPr>
            <a:r>
              <a:rPr b="0" lang="ru-RU" sz="3600" spc="-1" strike="noStrike">
                <a:solidFill>
                  <a:schemeClr val="dk2"/>
                </a:solidFill>
                <a:latin typeface="Calibri"/>
              </a:rPr>
              <a:t>Памятник затопленным кораблям в Севастополе.</a:t>
            </a:r>
            <a:endParaRPr b="0" lang="ru-RU" sz="3600" spc="-1" strike="noStrike">
              <a:solidFill>
                <a:schemeClr val="dk2"/>
              </a:solidFill>
              <a:latin typeface="Calibri"/>
            </a:endParaRPr>
          </a:p>
        </p:txBody>
      </p:sp>
      <p:pic>
        <p:nvPicPr>
          <p:cNvPr id="350" name="Рисунок 4" descr=""/>
          <p:cNvPicPr/>
          <p:nvPr/>
        </p:nvPicPr>
        <p:blipFill>
          <a:blip r:embed="rId1"/>
          <a:stretch/>
        </p:blipFill>
        <p:spPr>
          <a:xfrm>
            <a:off x="467640" y="1196640"/>
            <a:ext cx="8172720" cy="3631320"/>
          </a:xfrm>
          <a:prstGeom prst="rect">
            <a:avLst/>
          </a:prstGeom>
          <a:ln w="0">
            <a:noFill/>
          </a:ln>
        </p:spPr>
      </p:pic>
      <p:sp>
        <p:nvSpPr>
          <p:cNvPr id="351" name="Заголовок 1"/>
          <p:cNvSpPr/>
          <p:nvPr/>
        </p:nvSpPr>
        <p:spPr>
          <a:xfrm>
            <a:off x="1259640" y="188640"/>
            <a:ext cx="7238520" cy="782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«Крым – жемчужина России»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7" dur="indefinite" restart="never" nodeType="tmRoot">
          <p:childTnLst>
            <p:seq>
              <p:cTn id="48" dur="indefinite" nodeType="mainSeq">
                <p:childTnLst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3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" dur="1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9" dur="1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" dur="1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3" dur="500"/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>
            <a:spLocks noGrp="1"/>
          </p:cNvSpPr>
          <p:nvPr>
            <p:ph/>
          </p:nvPr>
        </p:nvSpPr>
        <p:spPr>
          <a:xfrm>
            <a:off x="755640" y="5949360"/>
            <a:ext cx="7467120" cy="646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73e87"/>
              </a:buClr>
              <a:buFont typeface="Arial"/>
              <a:buChar char="»"/>
            </a:pPr>
            <a:r>
              <a:rPr b="0" lang="ru-RU" sz="2800" spc="-1" strike="noStrike">
                <a:solidFill>
                  <a:schemeClr val="dk2"/>
                </a:solidFill>
                <a:latin typeface="Calibri"/>
              </a:rPr>
              <a:t>Водопад Джур-Джур</a:t>
            </a: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pic>
        <p:nvPicPr>
          <p:cNvPr id="353" name="Рисунок 3" descr=""/>
          <p:cNvPicPr/>
          <p:nvPr/>
        </p:nvPicPr>
        <p:blipFill>
          <a:blip r:embed="rId1"/>
          <a:stretch/>
        </p:blipFill>
        <p:spPr>
          <a:xfrm>
            <a:off x="899640" y="1268640"/>
            <a:ext cx="7488360" cy="4212000"/>
          </a:xfrm>
          <a:prstGeom prst="rect">
            <a:avLst/>
          </a:prstGeom>
          <a:ln w="0">
            <a:noFill/>
          </a:ln>
        </p:spPr>
      </p:pic>
      <p:sp>
        <p:nvSpPr>
          <p:cNvPr id="354" name="Заголовок 1"/>
          <p:cNvSpPr/>
          <p:nvPr/>
        </p:nvSpPr>
        <p:spPr>
          <a:xfrm>
            <a:off x="1259640" y="188640"/>
            <a:ext cx="7238520" cy="782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«Крым – жемчужина России»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4" dur="indefinite" restart="never" nodeType="tmRoot">
          <p:childTnLst>
            <p:seq>
              <p:cTn id="65" dur="indefinite" nodeType="mainSeq">
                <p:childTnLst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0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5" dur="1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6" dur="1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7" dur="1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0" dur="500"/>
                                        <p:tgtEl>
                                          <p:spTgt spid="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/>
          </p:nvPr>
        </p:nvSpPr>
        <p:spPr>
          <a:xfrm>
            <a:off x="1259640" y="5949360"/>
            <a:ext cx="7467120" cy="574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73e87"/>
              </a:buClr>
              <a:buFont typeface="Arial"/>
              <a:buChar char="»"/>
            </a:pPr>
            <a:r>
              <a:rPr b="0" lang="ru-RU" sz="2800" spc="-1" strike="noStrike">
                <a:solidFill>
                  <a:schemeClr val="dk2"/>
                </a:solidFill>
                <a:latin typeface="Calibri"/>
              </a:rPr>
              <a:t>Генуэзская крепость</a:t>
            </a: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pic>
        <p:nvPicPr>
          <p:cNvPr id="356" name="Рисунок 4" descr=""/>
          <p:cNvPicPr/>
          <p:nvPr/>
        </p:nvPicPr>
        <p:blipFill>
          <a:blip r:embed="rId1"/>
          <a:stretch/>
        </p:blipFill>
        <p:spPr>
          <a:xfrm>
            <a:off x="1619640" y="1268640"/>
            <a:ext cx="6048360" cy="4536000"/>
          </a:xfrm>
          <a:prstGeom prst="rect">
            <a:avLst/>
          </a:prstGeom>
          <a:ln w="0">
            <a:noFill/>
          </a:ln>
        </p:spPr>
      </p:pic>
      <p:sp>
        <p:nvSpPr>
          <p:cNvPr id="357" name="Заголовок 1"/>
          <p:cNvSpPr/>
          <p:nvPr/>
        </p:nvSpPr>
        <p:spPr>
          <a:xfrm>
            <a:off x="1259640" y="188640"/>
            <a:ext cx="7238520" cy="782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«Крым – жемчужина России»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1" dur="indefinite" restart="never" nodeType="tmRoot">
          <p:childTnLst>
            <p:seq>
              <p:cTn id="82" dur="indefinite" nodeType="mainSeq">
                <p:childTnLst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2" dur="10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93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4" dur="10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7" dur="500"/>
                                        <p:tgtEl>
                                          <p:spTgt spid="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PlaceHolder 1"/>
          <p:cNvSpPr>
            <a:spLocks noGrp="1"/>
          </p:cNvSpPr>
          <p:nvPr>
            <p:ph type="title"/>
          </p:nvPr>
        </p:nvSpPr>
        <p:spPr>
          <a:xfrm>
            <a:off x="1219320" y="5157360"/>
            <a:ext cx="7385040" cy="1243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>
              <a:buNone/>
            </a:pPr>
            <a:endParaRPr b="1" lang="ru-RU" sz="7200" spc="-1" strike="noStrike">
              <a:ln>
                <a:solidFill>
                  <a:schemeClr val="dk2"/>
                </a:solidFill>
              </a:ln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59" name="PlaceHolder 2"/>
          <p:cNvSpPr>
            <a:spLocks noGrp="1"/>
          </p:cNvSpPr>
          <p:nvPr>
            <p:ph/>
          </p:nvPr>
        </p:nvSpPr>
        <p:spPr>
          <a:xfrm>
            <a:off x="1115640" y="6130440"/>
            <a:ext cx="7467120" cy="646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73e87"/>
              </a:buClr>
              <a:buFont typeface="Arial"/>
              <a:buChar char="»"/>
            </a:pPr>
            <a:r>
              <a:rPr b="0" lang="ru-RU" sz="2800" spc="-1" strike="noStrike">
                <a:solidFill>
                  <a:schemeClr val="dk2"/>
                </a:solidFill>
                <a:latin typeface="Calibri"/>
              </a:rPr>
              <a:t>Ливадийский дворец</a:t>
            </a: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pic>
        <p:nvPicPr>
          <p:cNvPr id="360" name="Рисунок 3" descr=""/>
          <p:cNvPicPr/>
          <p:nvPr/>
        </p:nvPicPr>
        <p:blipFill>
          <a:blip r:embed="rId1"/>
          <a:stretch/>
        </p:blipFill>
        <p:spPr>
          <a:xfrm>
            <a:off x="1343160" y="1153800"/>
            <a:ext cx="7071480" cy="4717440"/>
          </a:xfrm>
          <a:prstGeom prst="rect">
            <a:avLst/>
          </a:prstGeom>
          <a:ln w="0">
            <a:noFill/>
          </a:ln>
        </p:spPr>
      </p:pic>
      <p:sp>
        <p:nvSpPr>
          <p:cNvPr id="361" name="Заголовок 1"/>
          <p:cNvSpPr/>
          <p:nvPr/>
        </p:nvSpPr>
        <p:spPr>
          <a:xfrm>
            <a:off x="1259640" y="188640"/>
            <a:ext cx="7238520" cy="782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b">
            <a:noAutofit/>
          </a:bodyPr>
          <a:p>
            <a:pPr algn="ctr" defTabSz="914400">
              <a:lnSpc>
                <a:spcPct val="100000"/>
              </a:lnSpc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«Крым – жемчужина России»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8" dur="indefinite" restart="never" nodeType="tmRoot">
          <p:childTnLst>
            <p:seq>
              <p:cTn id="99" dur="indefinite" nodeType="mainSeq">
                <p:childTnLst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4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9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0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1" dur="10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4" dur="500"/>
                                        <p:tgtEl>
                                          <p:spTgt spid="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>
              <a:buNone/>
            </a:pPr>
            <a:endParaRPr b="1" lang="ru-RU" sz="7200" spc="-1" strike="noStrike">
              <a:ln>
                <a:solidFill>
                  <a:schemeClr val="dk2"/>
                </a:solidFill>
              </a:ln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63" name="PlaceHolder 2"/>
          <p:cNvSpPr>
            <a:spLocks noGrp="1"/>
          </p:cNvSpPr>
          <p:nvPr>
            <p:ph/>
          </p:nvPr>
        </p:nvSpPr>
        <p:spPr>
          <a:xfrm>
            <a:off x="1219320" y="838080"/>
            <a:ext cx="7467120" cy="441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73e87"/>
              </a:buClr>
              <a:buFont typeface="Arial"/>
              <a:buChar char="»"/>
            </a:pPr>
            <a:r>
              <a:rPr b="0" lang="ru-RU" sz="2800" spc="-1" strike="noStrike">
                <a:solidFill>
                  <a:schemeClr val="dk2"/>
                </a:solidFill>
                <a:latin typeface="Calibri"/>
              </a:rPr>
              <a:t>Новый свет</a:t>
            </a: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pic>
        <p:nvPicPr>
          <p:cNvPr id="364" name="Рисунок 3" descr=""/>
          <p:cNvPicPr/>
          <p:nvPr/>
        </p:nvPicPr>
        <p:blipFill>
          <a:blip r:embed="rId1"/>
          <a:stretch/>
        </p:blipFill>
        <p:spPr>
          <a:xfrm>
            <a:off x="1115640" y="1412640"/>
            <a:ext cx="6912360" cy="4627080"/>
          </a:xfrm>
          <a:prstGeom prst="rect">
            <a:avLst/>
          </a:prstGeom>
          <a:ln w="0">
            <a:noFill/>
          </a:ln>
        </p:spPr>
      </p:pic>
      <p:sp>
        <p:nvSpPr>
          <p:cNvPr id="365" name="Прямоугольник 6"/>
          <p:cNvSpPr/>
          <p:nvPr/>
        </p:nvSpPr>
        <p:spPr>
          <a:xfrm>
            <a:off x="1418760" y="116640"/>
            <a:ext cx="696924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3600" spc="-1" strike="noStrike">
                <a:solidFill>
                  <a:srgbClr val="2862aa"/>
                </a:solidFill>
                <a:latin typeface="Calibri"/>
              </a:rPr>
              <a:t>«Крым – жемчужина России»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5" dur="indefinite" restart="never" nodeType="tmRoot">
          <p:childTnLst>
            <p:seq>
              <p:cTn id="116" dur="indefinite" nodeType="mainSeq">
                <p:childTnLst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1" dur="500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6" dur="10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27" dur="10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8" dur="10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1" dur="500"/>
                                        <p:tgtEl>
                                          <p:spTgt spid="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1043640" y="-19080"/>
            <a:ext cx="7128360" cy="935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ru-RU" sz="60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Крым – Россия!</a:t>
            </a:r>
            <a:endParaRPr b="0" lang="ru-RU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/>
          </p:nvPr>
        </p:nvSpPr>
        <p:spPr>
          <a:xfrm>
            <a:off x="457200" y="764640"/>
            <a:ext cx="8218800" cy="4752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algn="just" defTabSz="914400">
              <a:lnSpc>
                <a:spcPct val="100000"/>
              </a:lnSpc>
              <a:spcBef>
                <a:spcPts val="561"/>
              </a:spcBef>
              <a:buClr>
                <a:srgbClr val="c00000"/>
              </a:buClr>
              <a:buFont typeface="Arial"/>
              <a:buChar char="»"/>
            </a:pPr>
            <a:r>
              <a:rPr b="1" lang="ru-RU" sz="2800" spc="-1" strike="noStrike">
                <a:solidFill>
                  <a:srgbClr val="c00000"/>
                </a:solidFill>
                <a:latin typeface="Calibri"/>
              </a:rPr>
              <a:t>18 марта 2014г </a:t>
            </a:r>
            <a:r>
              <a:rPr b="0" lang="ru-RU" sz="2800" spc="-1" strike="noStrike">
                <a:solidFill>
                  <a:schemeClr val="dk2"/>
                </a:solidFill>
                <a:latin typeface="Calibri"/>
              </a:rPr>
              <a:t>Президент Российской Федерации В.В.Путин подписал межгосударственный договор о принятии Крыма и Севастополя в состав Российской Федерации, в соответствии с которым в составе России образуется два новых субъекта – Республика Крым и город федерального значения Севастополь. Договор вступил в силу 21 марта. Это событие имеет важное значение в новейшей российской истории.</a:t>
            </a:r>
            <a:endParaRPr b="0" lang="ru-RU" sz="2800" spc="-1" strike="noStrike">
              <a:solidFill>
                <a:schemeClr val="dk2"/>
              </a:solidFill>
              <a:latin typeface="Calibri"/>
            </a:endParaRPr>
          </a:p>
        </p:txBody>
      </p:sp>
      <p:pic>
        <p:nvPicPr>
          <p:cNvPr id="317" name="Рисунок 4" descr=""/>
          <p:cNvPicPr/>
          <p:nvPr/>
        </p:nvPicPr>
        <p:blipFill>
          <a:blip r:embed="rId1"/>
          <a:stretch/>
        </p:blipFill>
        <p:spPr>
          <a:xfrm>
            <a:off x="4140000" y="4413240"/>
            <a:ext cx="4097520" cy="2322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1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1095480" y="5157360"/>
            <a:ext cx="77450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Феодосия-город-порт, город-курорт</a:t>
            </a:r>
            <a:endParaRPr b="0" lang="ru-RU" sz="36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67" name="Объект 3" descr=""/>
          <p:cNvPicPr/>
          <p:nvPr/>
        </p:nvPicPr>
        <p:blipFill>
          <a:blip r:embed="rId1"/>
          <a:stretch/>
        </p:blipFill>
        <p:spPr>
          <a:xfrm>
            <a:off x="1761840" y="1340640"/>
            <a:ext cx="6068880" cy="3803400"/>
          </a:xfrm>
          <a:prstGeom prst="rect">
            <a:avLst/>
          </a:prstGeom>
          <a:ln w="0">
            <a:noFill/>
          </a:ln>
        </p:spPr>
      </p:pic>
      <p:sp>
        <p:nvSpPr>
          <p:cNvPr id="368" name="Прямоугольник 2"/>
          <p:cNvSpPr/>
          <p:nvPr/>
        </p:nvSpPr>
        <p:spPr>
          <a:xfrm>
            <a:off x="1763640" y="332640"/>
            <a:ext cx="64083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3600" spc="-1" strike="noStrike">
                <a:solidFill>
                  <a:srgbClr val="2862aa"/>
                </a:solidFill>
                <a:latin typeface="Calibri"/>
              </a:rPr>
              <a:t>«Крым – жемчужина России»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2" dur="indefinite" restart="never" nodeType="tmRoot">
          <p:childTnLst>
            <p:seq>
              <p:cTn id="133" dur="indefinite" nodeType="mainSeq">
                <p:childTnLst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8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3" dur="10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4" dur="10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5" dur="10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8" dur="10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9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0" dur="1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PlaceHolder 1"/>
          <p:cNvSpPr>
            <a:spLocks noGrp="1"/>
          </p:cNvSpPr>
          <p:nvPr>
            <p:ph type="title"/>
          </p:nvPr>
        </p:nvSpPr>
        <p:spPr>
          <a:xfrm>
            <a:off x="1219320" y="525780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Пейзажи Судака</a:t>
            </a:r>
            <a:endParaRPr b="0" lang="ru-RU" sz="36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70" name="Объект 3" descr=""/>
          <p:cNvPicPr/>
          <p:nvPr/>
        </p:nvPicPr>
        <p:blipFill>
          <a:blip r:embed="rId1"/>
          <a:stretch/>
        </p:blipFill>
        <p:spPr>
          <a:xfrm>
            <a:off x="539640" y="1196640"/>
            <a:ext cx="3456000" cy="4464000"/>
          </a:xfrm>
          <a:prstGeom prst="rect">
            <a:avLst/>
          </a:prstGeom>
          <a:ln w="0">
            <a:noFill/>
          </a:ln>
        </p:spPr>
      </p:pic>
      <p:pic>
        <p:nvPicPr>
          <p:cNvPr id="371" name="Объект 5" descr=""/>
          <p:cNvPicPr/>
          <p:nvPr/>
        </p:nvPicPr>
        <p:blipFill>
          <a:blip r:embed="rId2"/>
          <a:stretch/>
        </p:blipFill>
        <p:spPr>
          <a:xfrm>
            <a:off x="4572000" y="1845000"/>
            <a:ext cx="3915000" cy="3672000"/>
          </a:xfrm>
          <a:prstGeom prst="rect">
            <a:avLst/>
          </a:prstGeom>
          <a:ln w="0">
            <a:noFill/>
          </a:ln>
        </p:spPr>
      </p:pic>
      <p:sp>
        <p:nvSpPr>
          <p:cNvPr id="372" name="Прямоугольник 2"/>
          <p:cNvSpPr/>
          <p:nvPr/>
        </p:nvSpPr>
        <p:spPr>
          <a:xfrm>
            <a:off x="1475640" y="323280"/>
            <a:ext cx="64519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3600" spc="-1" strike="noStrike">
                <a:solidFill>
                  <a:srgbClr val="2862aa"/>
                </a:solidFill>
                <a:latin typeface="Calibri"/>
              </a:rPr>
              <a:t>«Крым – жемчужина России»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1" dur="indefinite" restart="never" nodeType="tmRoot">
          <p:childTnLst>
            <p:seq>
              <p:cTn id="152" dur="indefinite" nodeType="mainSeq">
                <p:childTnLst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7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0" dur="1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61" dur="1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2" dur="1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5" dur="10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66" dur="10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7" dur="10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0" dur="10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71" dur="10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2" dur="10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PlaceHolder 1"/>
          <p:cNvSpPr>
            <a:spLocks noGrp="1"/>
          </p:cNvSpPr>
          <p:nvPr>
            <p:ph type="title"/>
          </p:nvPr>
        </p:nvSpPr>
        <p:spPr>
          <a:xfrm>
            <a:off x="1115640" y="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Ялта-чудо Крыма</a:t>
            </a:r>
            <a:endParaRPr b="0" lang="ru-RU" sz="3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4" name="PlaceHolder 2"/>
          <p:cNvSpPr>
            <a:spLocks noGrp="1"/>
          </p:cNvSpPr>
          <p:nvPr>
            <p:ph/>
          </p:nvPr>
        </p:nvSpPr>
        <p:spPr>
          <a:xfrm>
            <a:off x="539640" y="1340640"/>
            <a:ext cx="3733560" cy="533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algn="ctr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chemeClr val="dk2"/>
                </a:solidFill>
                <a:latin typeface="Calibri"/>
              </a:rPr>
              <a:t>Медведь-гора</a:t>
            </a:r>
            <a:endParaRPr b="0" lang="ru-RU" sz="2400" spc="-1" strike="noStrike">
              <a:solidFill>
                <a:schemeClr val="dk2"/>
              </a:solidFill>
              <a:latin typeface="Calibri"/>
            </a:endParaRPr>
          </a:p>
        </p:txBody>
      </p:sp>
      <p:sp>
        <p:nvSpPr>
          <p:cNvPr id="375" name="PlaceHolder 3"/>
          <p:cNvSpPr>
            <a:spLocks noGrp="1"/>
          </p:cNvSpPr>
          <p:nvPr>
            <p:ph/>
          </p:nvPr>
        </p:nvSpPr>
        <p:spPr>
          <a:xfrm>
            <a:off x="4356000" y="1484640"/>
            <a:ext cx="4608000" cy="533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chemeClr val="dk2"/>
                </a:solidFill>
                <a:latin typeface="Calibri"/>
              </a:rPr>
              <a:t>Никитский ботанический сад</a:t>
            </a:r>
            <a:endParaRPr b="0" lang="ru-RU" sz="2400" spc="-1" strike="noStrike">
              <a:solidFill>
                <a:schemeClr val="dk2"/>
              </a:solidFill>
              <a:latin typeface="Calibri"/>
            </a:endParaRPr>
          </a:p>
        </p:txBody>
      </p:sp>
      <p:pic>
        <p:nvPicPr>
          <p:cNvPr id="376" name="Объект 14" descr=""/>
          <p:cNvPicPr/>
          <p:nvPr/>
        </p:nvPicPr>
        <p:blipFill>
          <a:blip r:embed="rId1"/>
          <a:stretch/>
        </p:blipFill>
        <p:spPr>
          <a:xfrm>
            <a:off x="467640" y="2205000"/>
            <a:ext cx="3745800" cy="2376000"/>
          </a:xfrm>
          <a:prstGeom prst="rect">
            <a:avLst/>
          </a:prstGeom>
          <a:ln w="0">
            <a:noFill/>
          </a:ln>
        </p:spPr>
      </p:pic>
      <p:pic>
        <p:nvPicPr>
          <p:cNvPr id="377" name="Объект 15" descr=""/>
          <p:cNvPicPr/>
          <p:nvPr/>
        </p:nvPicPr>
        <p:blipFill>
          <a:blip r:embed="rId2"/>
          <a:stretch/>
        </p:blipFill>
        <p:spPr>
          <a:xfrm>
            <a:off x="4644000" y="2061000"/>
            <a:ext cx="3839760" cy="4248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3" dur="indefinite" restart="never" nodeType="tmRoot">
          <p:childTnLst>
            <p:seq>
              <p:cTn id="174" dur="indefinite" nodeType="mainSeq">
                <p:childTnLst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9" dur="10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80" dur="10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1" dur="10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nodeType="with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184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189" dur="500"/>
                                        <p:tgtEl>
                                          <p:spTgt spid="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nodeType="with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192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nodeType="with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195" dur="500"/>
                                        <p:tgtEl>
                                          <p:spTgt spid="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8" dur="10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99" dur="10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0" dur="10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3" dur="10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04" dur="10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5" dur="10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PlaceHolder 1"/>
          <p:cNvSpPr>
            <a:spLocks noGrp="1"/>
          </p:cNvSpPr>
          <p:nvPr>
            <p:ph type="title"/>
          </p:nvPr>
        </p:nvSpPr>
        <p:spPr>
          <a:xfrm>
            <a:off x="1115640" y="-17136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Севастополь-священный город</a:t>
            </a:r>
            <a:endParaRPr b="0" lang="ru-RU" sz="36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79" name="Объект 8" descr=""/>
          <p:cNvPicPr/>
          <p:nvPr/>
        </p:nvPicPr>
        <p:blipFill>
          <a:blip r:embed="rId1"/>
          <a:stretch/>
        </p:blipFill>
        <p:spPr>
          <a:xfrm>
            <a:off x="611640" y="1700640"/>
            <a:ext cx="4140720" cy="3816000"/>
          </a:xfrm>
          <a:prstGeom prst="rect">
            <a:avLst/>
          </a:prstGeom>
          <a:ln w="0">
            <a:noFill/>
          </a:ln>
        </p:spPr>
      </p:pic>
      <p:pic>
        <p:nvPicPr>
          <p:cNvPr id="380" name="Объект 10" descr=""/>
          <p:cNvPicPr/>
          <p:nvPr/>
        </p:nvPicPr>
        <p:blipFill>
          <a:blip r:embed="rId2"/>
          <a:stretch/>
        </p:blipFill>
        <p:spPr>
          <a:xfrm>
            <a:off x="4860000" y="2061000"/>
            <a:ext cx="3997440" cy="3384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6" dur="indefinite" restart="never" nodeType="tmRoot">
          <p:childTnLst>
            <p:seq>
              <p:cTn id="207" dur="indefinite" nodeType="mainSeq">
                <p:childTnLst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2" dur="10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13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4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7"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18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9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2" dur="10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23" dur="10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4" dur="10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PlaceHolder 1"/>
          <p:cNvSpPr>
            <a:spLocks noGrp="1"/>
          </p:cNvSpPr>
          <p:nvPr>
            <p:ph type="title"/>
          </p:nvPr>
        </p:nvSpPr>
        <p:spPr>
          <a:xfrm>
            <a:off x="1115640" y="11664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Евпатория-детская здравница</a:t>
            </a:r>
            <a:endParaRPr b="0" lang="ru-RU" sz="36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82" name="Объект 6" descr=""/>
          <p:cNvPicPr/>
          <p:nvPr/>
        </p:nvPicPr>
        <p:blipFill>
          <a:blip r:embed="rId1"/>
          <a:stretch/>
        </p:blipFill>
        <p:spPr>
          <a:xfrm>
            <a:off x="467640" y="2277000"/>
            <a:ext cx="3850200" cy="3324960"/>
          </a:xfrm>
          <a:prstGeom prst="rect">
            <a:avLst/>
          </a:prstGeom>
          <a:ln w="0">
            <a:noFill/>
          </a:ln>
        </p:spPr>
      </p:pic>
      <p:pic>
        <p:nvPicPr>
          <p:cNvPr id="383" name="Объект 8" descr=""/>
          <p:cNvPicPr/>
          <p:nvPr/>
        </p:nvPicPr>
        <p:blipFill>
          <a:blip r:embed="rId2"/>
          <a:stretch/>
        </p:blipFill>
        <p:spPr>
          <a:xfrm>
            <a:off x="4500000" y="2565000"/>
            <a:ext cx="4280400" cy="2848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5" dur="indefinite" restart="never" nodeType="tmRoot">
          <p:childTnLst>
            <p:seq>
              <p:cTn id="226" dur="indefinite" nodeType="mainSeq">
                <p:childTnLst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1"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32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3" dur="1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6" dur="1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37" dur="10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8" dur="10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1" dur="1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42" dur="10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3" dur="10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Объект 5" descr=""/>
          <p:cNvPicPr/>
          <p:nvPr/>
        </p:nvPicPr>
        <p:blipFill>
          <a:blip r:embed="rId1"/>
          <a:stretch/>
        </p:blipFill>
        <p:spPr>
          <a:xfrm>
            <a:off x="1043640" y="1845000"/>
            <a:ext cx="6912360" cy="4608000"/>
          </a:xfrm>
          <a:prstGeom prst="rect">
            <a:avLst/>
          </a:prstGeom>
          <a:ln w="0">
            <a:noFill/>
          </a:ln>
        </p:spPr>
      </p:pic>
      <p:sp>
        <p:nvSpPr>
          <p:cNvPr id="385" name="Прямоугольник 3"/>
          <p:cNvSpPr/>
          <p:nvPr/>
        </p:nvSpPr>
        <p:spPr>
          <a:xfrm>
            <a:off x="395640" y="260640"/>
            <a:ext cx="82087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ru-RU" sz="3600" spc="-1" strike="noStrike">
                <a:solidFill>
                  <a:srgbClr val="2862aa"/>
                </a:solidFill>
                <a:latin typeface="Calibri"/>
              </a:rPr>
              <a:t>Бахчисарай - бывшая столица </a:t>
            </a: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Крымского  ханства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44" dur="indefinite" restart="never" nodeType="tmRoot">
          <p:childTnLst>
            <p:seq>
              <p:cTn id="245" dur="indefinite" nodeType="mainSeq">
                <p:childTnLst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0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3" dur="10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54" dur="10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5" dur="10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/>
          </p:cNvSpPr>
          <p:nvPr>
            <p:ph type="title"/>
          </p:nvPr>
        </p:nvSpPr>
        <p:spPr>
          <a:xfrm>
            <a:off x="971640" y="-171360"/>
            <a:ext cx="72385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Симферополь - столица Крыма</a:t>
            </a:r>
            <a:endParaRPr b="0" lang="ru-RU" sz="36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87" name="Объект 3" descr=""/>
          <p:cNvPicPr/>
          <p:nvPr/>
        </p:nvPicPr>
        <p:blipFill>
          <a:blip r:embed="rId1"/>
          <a:stretch/>
        </p:blipFill>
        <p:spPr>
          <a:xfrm>
            <a:off x="539640" y="2925000"/>
            <a:ext cx="3600000" cy="3240000"/>
          </a:xfrm>
          <a:prstGeom prst="rect">
            <a:avLst/>
          </a:prstGeom>
          <a:ln w="0">
            <a:noFill/>
          </a:ln>
        </p:spPr>
      </p:pic>
      <p:pic>
        <p:nvPicPr>
          <p:cNvPr id="388" name="Объект 5" descr=""/>
          <p:cNvPicPr/>
          <p:nvPr/>
        </p:nvPicPr>
        <p:blipFill>
          <a:blip r:embed="rId2"/>
          <a:stretch/>
        </p:blipFill>
        <p:spPr>
          <a:xfrm>
            <a:off x="4284000" y="1556640"/>
            <a:ext cx="4467960" cy="4032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6" dur="indefinite" restart="never" nodeType="tmRoot">
          <p:childTnLst>
            <p:seq>
              <p:cTn id="257" dur="indefinite" nodeType="mainSeq">
                <p:childTnLst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2" dur="10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63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4" dur="10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7" dur="10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68" dur="10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9" dur="10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2" dur="10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73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4" dur="10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3369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>
              <a:buNone/>
            </a:pPr>
            <a:endParaRPr b="1" lang="ru-RU" sz="7200" spc="-1" strike="noStrike">
              <a:ln>
                <a:solidFill>
                  <a:schemeClr val="dk2"/>
                </a:solidFill>
              </a:ln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390" name="Рисунок 1" descr=""/>
          <p:cNvPicPr/>
          <p:nvPr/>
        </p:nvPicPr>
        <p:blipFill>
          <a:blip r:embed="rId1"/>
          <a:stretch/>
        </p:blipFill>
        <p:spPr>
          <a:xfrm>
            <a:off x="-26280" y="-60480"/>
            <a:ext cx="9140400" cy="6918120"/>
          </a:xfrm>
          <a:prstGeom prst="rect">
            <a:avLst/>
          </a:prstGeom>
          <a:ln w="0">
            <a:noFill/>
          </a:ln>
        </p:spPr>
      </p:pic>
      <p:pic>
        <p:nvPicPr>
          <p:cNvPr id="391" name="Picture 2" descr=""/>
          <p:cNvPicPr/>
          <p:nvPr/>
        </p:nvPicPr>
        <p:blipFill>
          <a:blip r:embed="rId2"/>
          <a:stretch/>
        </p:blipFill>
        <p:spPr>
          <a:xfrm>
            <a:off x="1403640" y="1917000"/>
            <a:ext cx="8132400" cy="3176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5" dur="indefinite" restart="never" nodeType="tmRoot">
          <p:childTnLst>
            <p:seq>
              <p:cTn id="276" dur="indefinite" nodeType="mainSeq">
                <p:childTnLst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nodeType="clickEffect" fill="hold" presetClass="emph" presetID="6">
                                  <p:stCondLst>
                                    <p:cond delay="0"/>
                                  </p:stCondLst>
                                  <p:endCondLst>
                                    <p:cond delay="0" evt="begin">
                                      <p:tn val="279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80" dur="2000" fill="hold"/>
                                        <p:tgtEl>
                                          <p:spTgt spid="3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Объект 1" descr=""/>
          <p:cNvPicPr/>
          <p:nvPr/>
        </p:nvPicPr>
        <p:blipFill>
          <a:blip r:embed="rId1"/>
          <a:stretch/>
        </p:blipFill>
        <p:spPr>
          <a:xfrm>
            <a:off x="93600" y="657360"/>
            <a:ext cx="8956440" cy="5543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Picture 2" descr=""/>
          <p:cNvPicPr/>
          <p:nvPr/>
        </p:nvPicPr>
        <p:blipFill>
          <a:blip r:embed="rId1"/>
          <a:stretch/>
        </p:blipFill>
        <p:spPr>
          <a:xfrm>
            <a:off x="1763640" y="2231640"/>
            <a:ext cx="5641560" cy="4221360"/>
          </a:xfrm>
          <a:prstGeom prst="rect">
            <a:avLst/>
          </a:prstGeom>
          <a:ln w="9525">
            <a:noFill/>
          </a:ln>
        </p:spPr>
      </p:pic>
      <p:sp>
        <p:nvSpPr>
          <p:cNvPr id="320" name="PlaceHolder 1"/>
          <p:cNvSpPr>
            <a:spLocks noGrp="1"/>
          </p:cNvSpPr>
          <p:nvPr>
            <p:ph type="title"/>
          </p:nvPr>
        </p:nvSpPr>
        <p:spPr>
          <a:xfrm>
            <a:off x="827640" y="1556640"/>
            <a:ext cx="74671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just" defTabSz="914400">
              <a:lnSpc>
                <a:spcPct val="100000"/>
              </a:lnSpc>
              <a:buNone/>
            </a:pPr>
            <a:br>
              <a:rPr sz="3200"/>
            </a:br>
            <a:br>
              <a:rPr sz="3200"/>
            </a:br>
            <a:r>
              <a:rPr b="1" lang="ru-RU" sz="32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Название «Крым» происходит от тюркского – вал, стена, ров.</a:t>
            </a:r>
            <a:br>
              <a:rPr sz="3200"/>
            </a:br>
            <a:r>
              <a:rPr b="1" lang="ru-RU" sz="32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Перекопский или Турецкий вал отделял Крым от материка. Он был построен 2 тыс. лет назад. Его длина почти 8,5 км.</a:t>
            </a:r>
            <a:endParaRPr b="0" lang="ru-RU" sz="32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Рисунок 3" descr=""/>
          <p:cNvPicPr/>
          <p:nvPr/>
        </p:nvPicPr>
        <p:blipFill>
          <a:blip r:embed="rId1"/>
          <a:stretch/>
        </p:blipFill>
        <p:spPr>
          <a:xfrm>
            <a:off x="323640" y="3391560"/>
            <a:ext cx="4032000" cy="3287160"/>
          </a:xfrm>
          <a:prstGeom prst="rect">
            <a:avLst/>
          </a:prstGeom>
          <a:ln w="0">
            <a:noFill/>
          </a:ln>
        </p:spPr>
      </p:pic>
      <p:sp>
        <p:nvSpPr>
          <p:cNvPr id="322" name="PlaceHolder 1"/>
          <p:cNvSpPr>
            <a:spLocks noGrp="1"/>
          </p:cNvSpPr>
          <p:nvPr>
            <p:ph type="title"/>
          </p:nvPr>
        </p:nvSpPr>
        <p:spPr>
          <a:xfrm>
            <a:off x="899640" y="1721520"/>
            <a:ext cx="74671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just" defTabSz="914400">
              <a:lnSpc>
                <a:spcPct val="100000"/>
              </a:lnSpc>
              <a:buNone/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На Крымском полуострове на протяжении всей истории велась борьба за его богатые территории среди самых разных народов, населявших его.</a:t>
            </a:r>
            <a:endParaRPr b="0" lang="ru-RU" sz="36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23" name="Рисунок 4" descr="Карта Крыма"/>
          <p:cNvPicPr/>
          <p:nvPr/>
        </p:nvPicPr>
        <p:blipFill>
          <a:blip r:embed="rId2"/>
          <a:stretch/>
        </p:blipFill>
        <p:spPr>
          <a:xfrm>
            <a:off x="4431600" y="3213000"/>
            <a:ext cx="4528440" cy="3384000"/>
          </a:xfrm>
          <a:prstGeom prst="rect">
            <a:avLst/>
          </a:prstGeom>
          <a:ln cap="sq" w="88900">
            <a:solidFill>
              <a:srgbClr val="ffffff"/>
            </a:solidFill>
            <a:miter/>
          </a:ln>
          <a:effectLst>
            <a:outerShdw algn="tl" blurRad="5508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24" name="TextBox 2"/>
          <p:cNvSpPr/>
          <p:nvPr/>
        </p:nvSpPr>
        <p:spPr>
          <a:xfrm>
            <a:off x="5399280" y="3501000"/>
            <a:ext cx="35773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ru-RU" sz="1800" spc="-1" strike="noStrike">
                <a:solidFill>
                  <a:schemeClr val="lt1"/>
                </a:solidFill>
                <a:latin typeface="Calibri"/>
              </a:rPr>
              <a:t>Полуостров Крым находится на востоке Европы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Рисунок 3" descr=""/>
          <p:cNvPicPr/>
          <p:nvPr/>
        </p:nvPicPr>
        <p:blipFill>
          <a:blip r:embed="rId1"/>
          <a:stretch/>
        </p:blipFill>
        <p:spPr>
          <a:xfrm>
            <a:off x="2627640" y="3090600"/>
            <a:ext cx="5256360" cy="3591000"/>
          </a:xfrm>
          <a:prstGeom prst="rect">
            <a:avLst/>
          </a:prstGeom>
          <a:ln w="0">
            <a:noFill/>
          </a:ln>
        </p:spPr>
      </p:pic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827640" y="2349000"/>
            <a:ext cx="74671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just" defTabSz="914400">
              <a:lnSpc>
                <a:spcPct val="100000"/>
              </a:lnSpc>
              <a:buNone/>
            </a:pPr>
            <a:r>
              <a:rPr b="1" lang="ru-RU" sz="36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В свое время Крым был частью Римской империи, и в Севастополе (тогда называвшемся Херсонес) размещались многочисленные римские легионы и непотопляемая флотилия.</a:t>
            </a:r>
            <a:endParaRPr b="0" lang="ru-RU" sz="36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Рисунок 3" descr=""/>
          <p:cNvPicPr/>
          <p:nvPr/>
        </p:nvPicPr>
        <p:blipFill>
          <a:blip r:embed="rId1"/>
          <a:stretch/>
        </p:blipFill>
        <p:spPr>
          <a:xfrm>
            <a:off x="2699640" y="3392280"/>
            <a:ext cx="4608000" cy="3364560"/>
          </a:xfrm>
          <a:prstGeom prst="rect">
            <a:avLst/>
          </a:prstGeom>
          <a:ln w="0">
            <a:noFill/>
          </a:ln>
        </p:spPr>
      </p:pic>
      <p:sp>
        <p:nvSpPr>
          <p:cNvPr id="328" name="PlaceHolder 1"/>
          <p:cNvSpPr>
            <a:spLocks noGrp="1"/>
          </p:cNvSpPr>
          <p:nvPr>
            <p:ph type="title"/>
          </p:nvPr>
        </p:nvSpPr>
        <p:spPr>
          <a:xfrm>
            <a:off x="467640" y="620640"/>
            <a:ext cx="8568720" cy="3735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just" defTabSz="914400">
              <a:lnSpc>
                <a:spcPct val="100000"/>
              </a:lnSpc>
              <a:buNone/>
            </a:pPr>
            <a:r>
              <a:rPr b="1" lang="ru-RU" sz="24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По церковным преданиям и историческим свидетельствам, крещение Великого князя Владимира Святославовича состоялось в 988 году в городе Херсонесе, или </a:t>
            </a:r>
            <a:r>
              <a:rPr b="1" i="1" lang="ru-RU" sz="24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Корсуне</a:t>
            </a:r>
            <a:r>
              <a:rPr b="1" lang="ru-RU" sz="24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 (так его называли древние русичи, а теперь — Национальный заповедник «Херсонес Таврический» в г. Севастополе). В «Повести временных лет» преподобный Нестор Летописец упоминает про городскую соборную церковь: «посреди града, где собираются корсунцы на торг», которая, как предполагают ученые, могла быть наиболее вероятным местом судьбоносного для всей Руси события.</a:t>
            </a:r>
            <a:br>
              <a:rPr sz="2400"/>
            </a:br>
            <a:br>
              <a:rPr sz="1800"/>
            </a:b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Рисунок 3" descr=""/>
          <p:cNvPicPr/>
          <p:nvPr/>
        </p:nvPicPr>
        <p:blipFill>
          <a:blip r:embed="rId1"/>
          <a:stretch/>
        </p:blipFill>
        <p:spPr>
          <a:xfrm>
            <a:off x="2432160" y="1628640"/>
            <a:ext cx="3651480" cy="4868640"/>
          </a:xfrm>
          <a:prstGeom prst="rect">
            <a:avLst/>
          </a:prstGeom>
          <a:ln w="0">
            <a:noFill/>
          </a:ln>
        </p:spPr>
      </p:pic>
      <p:sp>
        <p:nvSpPr>
          <p:cNvPr id="330" name="PlaceHolder 1"/>
          <p:cNvSpPr>
            <a:spLocks noGrp="1"/>
          </p:cNvSpPr>
          <p:nvPr>
            <p:ph type="title"/>
          </p:nvPr>
        </p:nvSpPr>
        <p:spPr>
          <a:xfrm>
            <a:off x="899640" y="692640"/>
            <a:ext cx="746712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 fontScale="71805" lnSpcReduction="20000"/>
          </a:bodyPr>
          <a:p>
            <a:pPr indent="0" algn="just" defTabSz="914400">
              <a:lnSpc>
                <a:spcPct val="100000"/>
              </a:lnSpc>
              <a:buNone/>
            </a:pPr>
            <a:r>
              <a:rPr b="1" lang="ru-RU" sz="40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Именно в Крыму Кирилл и Мефодий работали над созданием славянской письменности.</a:t>
            </a:r>
            <a:endParaRPr b="0" lang="ru-RU" sz="4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539640" y="-1251360"/>
            <a:ext cx="8218800" cy="3893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ru-RU" sz="2400" spc="-1" strike="noStrike">
                <a:solidFill>
                  <a:schemeClr val="accent2">
                    <a:lumMod val="75000"/>
                  </a:schemeClr>
                </a:solidFill>
                <a:latin typeface="Calibri"/>
              </a:rPr>
              <a:t>19 апреля 1783 года был издан манифест Екатерины II о присоединении Крыма к России. Манифест был подготовлен князем Потемкиным. В этом документе крымским жителям обещалось «свято и непоколебимо за себя и преемников престола нашего содержать их в равне с природными нашими подданными, охранять и защищать их лица, имущество, храмы и природную их веру...».</a:t>
            </a:r>
            <a:endParaRPr b="0" lang="ru-RU" sz="2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332" name="Рисунок 3" descr=""/>
          <p:cNvPicPr/>
          <p:nvPr/>
        </p:nvPicPr>
        <p:blipFill>
          <a:blip r:embed="rId1"/>
          <a:stretch/>
        </p:blipFill>
        <p:spPr>
          <a:xfrm>
            <a:off x="1259640" y="2733840"/>
            <a:ext cx="6463080" cy="3974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5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6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_rels/theme7.xml.rels><?xml version="1.0" encoding="UTF-8"?>
<Relationships xmlns="http://schemas.openxmlformats.org/package/2006/relationships"><Relationship Id="rId1" Type="http://schemas.openxmlformats.org/officeDocument/2006/relationships/image" Target="../media/image1.jpeg"/>
</Relationships>
</file>

<file path=ppt/theme/theme1.xml><?xml version="1.0" encoding="utf-8"?>
<a:theme xmlns:a="http://schemas.openxmlformats.org/drawingml/2006/main" xmlns:r="http://schemas.openxmlformats.org/officeDocument/2006/relationships" name="Thermal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Thermal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15875" cap="flat" cmpd="sng" algn="ctr">
          <a:prstDash val="solid"/>
        </a:ln>
        <a:ln w="317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lumMod val="100000"/>
              </a:schemeClr>
            </a:gs>
            <a:gs pos="100000">
              <a:schemeClr val="phClr">
                <a:shade val="90000"/>
                <a:lumMod val="95000"/>
              </a:schemeClr>
            </a:gs>
          </a:gsLst>
          <a:lin ang="5400000" scaled="0"/>
          <a:tileRect l="0" t="0" r="0" b="0"/>
        </a:gradFill>
        <a:blipFill rotWithShape="0">
          <a:blip r:embed="rId1"/>
          <a:srcRect l="0" t="0" r="0" b="0"/>
          <a:tile tx="0" ty="0" sx="100000" sy="100000" flip="none" algn="tl"/>
        </a:blip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ermal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Thermal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15875" cap="flat" cmpd="sng" algn="ctr">
          <a:prstDash val="solid"/>
        </a:ln>
        <a:ln w="317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lumMod val="100000"/>
              </a:schemeClr>
            </a:gs>
            <a:gs pos="100000">
              <a:schemeClr val="phClr">
                <a:shade val="90000"/>
                <a:lumMod val="95000"/>
              </a:schemeClr>
            </a:gs>
          </a:gsLst>
          <a:lin ang="5400000" scaled="0"/>
          <a:tileRect l="0" t="0" r="0" b="0"/>
        </a:gradFill>
        <a:blipFill rotWithShape="0">
          <a:blip r:embed="rId1"/>
          <a:srcRect l="0" t="0" r="0" b="0"/>
          <a:tile tx="0" ty="0" sx="100000" sy="100000" flip="none" algn="tl"/>
        </a:blip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Thermal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Thermal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15875" cap="flat" cmpd="sng" algn="ctr">
          <a:prstDash val="solid"/>
        </a:ln>
        <a:ln w="317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lumMod val="100000"/>
              </a:schemeClr>
            </a:gs>
            <a:gs pos="100000">
              <a:schemeClr val="phClr">
                <a:shade val="90000"/>
                <a:lumMod val="95000"/>
              </a:schemeClr>
            </a:gs>
          </a:gsLst>
          <a:lin ang="5400000" scaled="0"/>
          <a:tileRect l="0" t="0" r="0" b="0"/>
        </a:gradFill>
        <a:blipFill rotWithShape="0">
          <a:blip r:embed="rId1"/>
          <a:srcRect l="0" t="0" r="0" b="0"/>
          <a:tile tx="0" ty="0" sx="100000" sy="100000" flip="none" algn="tl"/>
        </a:blip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Thermal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Thermal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15875" cap="flat" cmpd="sng" algn="ctr">
          <a:prstDash val="solid"/>
        </a:ln>
        <a:ln w="317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lumMod val="100000"/>
              </a:schemeClr>
            </a:gs>
            <a:gs pos="100000">
              <a:schemeClr val="phClr">
                <a:shade val="90000"/>
                <a:lumMod val="95000"/>
              </a:schemeClr>
            </a:gs>
          </a:gsLst>
          <a:lin ang="5400000" scaled="0"/>
          <a:tileRect l="0" t="0" r="0" b="0"/>
        </a:gradFill>
        <a:blipFill rotWithShape="0">
          <a:blip r:embed="rId1"/>
          <a:srcRect l="0" t="0" r="0" b="0"/>
          <a:tile tx="0" ty="0" sx="100000" sy="100000" flip="none" algn="tl"/>
        </a:blip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Thermal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Thermal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15875" cap="flat" cmpd="sng" algn="ctr">
          <a:prstDash val="solid"/>
        </a:ln>
        <a:ln w="3175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lumMod val="100000"/>
              </a:schemeClr>
            </a:gs>
            <a:gs pos="100000">
              <a:schemeClr val="phClr">
                <a:shade val="90000"/>
                <a:lumMod val="95000"/>
              </a:schemeClr>
            </a:gs>
          </a:gsLst>
          <a:lin ang="5400000" scaled="0"/>
          <a:tileRect l="0" t="0" r="0" b="0"/>
        </a:gradFill>
        <a:blipFill rotWithShape="0">
          <a:blip r:embed="rId1"/>
          <a:srcRect l="0" t="0" r="0" b="0"/>
          <a:tile tx="0" ty="0" sx="100000" sy="100000" flip="none" algn="tl"/>
        </a:blip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282</TotalTime>
  <Application>LibreOffice/7.6.2.1$Windows_X86_64 LibreOffice_project/56f7684011345957bbf33a7ee678afaf4d2ba333</Application>
  <AppVersion>15.0000</AppVersion>
  <Words>408</Words>
  <Paragraphs>43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2015-03-15T16:53:25Z</dcterms:created>
  <dc:creator>Daria Vasilyeva</dc:creator>
  <dc:description/>
  <dc:language>ru-RU</dc:language>
  <cp:lastModifiedBy/>
  <dcterms:modified xsi:type="dcterms:W3CDTF">2024-03-18T11:19:18Z</dcterms:modified>
  <cp:revision>31</cp:revision>
  <dc:subject/>
  <dc:title>«Россия и Крым – общая судьба»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27</vt:i4>
  </property>
</Properties>
</file>